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5"/>
  </p:notesMasterIdLst>
  <p:handoutMasterIdLst>
    <p:handoutMasterId r:id="rId26"/>
  </p:handoutMasterIdLst>
  <p:sldIdLst>
    <p:sldId id="278" r:id="rId5"/>
    <p:sldId id="282" r:id="rId6"/>
    <p:sldId id="284" r:id="rId7"/>
    <p:sldId id="308" r:id="rId8"/>
    <p:sldId id="301" r:id="rId9"/>
    <p:sldId id="286" r:id="rId10"/>
    <p:sldId id="299" r:id="rId11"/>
    <p:sldId id="294" r:id="rId12"/>
    <p:sldId id="295" r:id="rId13"/>
    <p:sldId id="302" r:id="rId14"/>
    <p:sldId id="296" r:id="rId15"/>
    <p:sldId id="297" r:id="rId16"/>
    <p:sldId id="304" r:id="rId17"/>
    <p:sldId id="305" r:id="rId18"/>
    <p:sldId id="303" r:id="rId19"/>
    <p:sldId id="298" r:id="rId20"/>
    <p:sldId id="300" r:id="rId21"/>
    <p:sldId id="290" r:id="rId22"/>
    <p:sldId id="292" r:id="rId23"/>
    <p:sldId id="307" r:id="rId24"/>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57" autoAdjust="0"/>
    <p:restoredTop sz="75636" autoAdjust="0"/>
  </p:normalViewPr>
  <p:slideViewPr>
    <p:cSldViewPr snapToGrid="0">
      <p:cViewPr varScale="1">
        <p:scale>
          <a:sx n="83" d="100"/>
          <a:sy n="83" d="100"/>
        </p:scale>
        <p:origin x="1362" y="96"/>
      </p:cViewPr>
      <p:guideLst>
        <p:guide pos="3840"/>
        <p:guide orient="horz" pos="2160"/>
      </p:guideLst>
    </p:cSldViewPr>
  </p:slideViewPr>
  <p:outlineViewPr>
    <p:cViewPr>
      <p:scale>
        <a:sx n="33" d="100"/>
        <a:sy n="33" d="100"/>
      </p:scale>
      <p:origin x="0" y="-4320"/>
    </p:cViewPr>
  </p:outlineViewPr>
  <p:notesTextViewPr>
    <p:cViewPr>
      <p:scale>
        <a:sx n="3" d="2"/>
        <a:sy n="3" d="2"/>
      </p:scale>
      <p:origin x="0" y="0"/>
    </p:cViewPr>
  </p:notesTextViewPr>
  <p:sorterViewPr>
    <p:cViewPr>
      <p:scale>
        <a:sx n="100" d="100"/>
        <a:sy n="100" d="100"/>
      </p:scale>
      <p:origin x="0" y="-1757"/>
    </p:cViewPr>
  </p:sorterViewPr>
  <p:notesViewPr>
    <p:cSldViewPr snapToGrid="0">
      <p:cViewPr varScale="1">
        <p:scale>
          <a:sx n="97" d="100"/>
          <a:sy n="97" d="100"/>
        </p:scale>
        <p:origin x="361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modSld modMainMaster modNotesMaster modHandout">
      <pc:chgData name="Fake Test User" userId="SID-0" providerId="Test" clId="FakeClientId" dt="2024-03-13T08:30:34.727" v="29" actId="947"/>
      <pc:docMkLst>
        <pc:docMk/>
      </pc:docMkLst>
      <pc:sldChg chg="modNotes">
        <pc:chgData name="Fake Test User" userId="SID-0" providerId="Test" clId="FakeClientId" dt="2024-03-13T08:23:53.085" v="2" actId="2711"/>
        <pc:sldMkLst>
          <pc:docMk/>
          <pc:sldMk cId="1839748091" sldId="271"/>
        </pc:sldMkLst>
      </pc:sldChg>
      <pc:sldChg chg="modNotes">
        <pc:chgData name="Fake Test User" userId="SID-0" providerId="Test" clId="FakeClientId" dt="2024-03-13T08:23:36.272" v="0" actId="2711"/>
        <pc:sldMkLst>
          <pc:docMk/>
          <pc:sldMk cId="2803092014" sldId="278"/>
        </pc:sldMkLst>
      </pc:sldChg>
      <pc:sldChg chg="modNotes">
        <pc:chgData name="Fake Test User" userId="SID-0" providerId="Test" clId="FakeClientId" dt="2024-03-13T08:23:43.944" v="1" actId="2711"/>
        <pc:sldMkLst>
          <pc:docMk/>
          <pc:sldMk cId="2665045518" sldId="282"/>
        </pc:sldMkLst>
      </pc:sldChg>
      <pc:sldChg chg="modNotes">
        <pc:chgData name="Fake Test User" userId="SID-0" providerId="Test" clId="FakeClientId" dt="2024-03-13T08:23:59.304" v="3" actId="2711"/>
        <pc:sldMkLst>
          <pc:docMk/>
          <pc:sldMk cId="1388592114" sldId="283"/>
        </pc:sldMkLst>
      </pc:sldChg>
      <pc:sldChg chg="modNotes">
        <pc:chgData name="Fake Test User" userId="SID-0" providerId="Test" clId="FakeClientId" dt="2024-03-13T08:24:05.085" v="4" actId="2711"/>
        <pc:sldMkLst>
          <pc:docMk/>
          <pc:sldMk cId="652841706" sldId="284"/>
        </pc:sldMkLst>
      </pc:sldChg>
      <pc:sldChg chg="modNotes">
        <pc:chgData name="Fake Test User" userId="SID-0" providerId="Test" clId="FakeClientId" dt="2024-03-13T08:24:11.194" v="5" actId="2711"/>
        <pc:sldMkLst>
          <pc:docMk/>
          <pc:sldMk cId="2855514139" sldId="285"/>
        </pc:sldMkLst>
      </pc:sldChg>
      <pc:sldChg chg="modNotes">
        <pc:chgData name="Fake Test User" userId="SID-0" providerId="Test" clId="FakeClientId" dt="2024-03-13T08:24:17.460" v="6" actId="2711"/>
        <pc:sldMkLst>
          <pc:docMk/>
          <pc:sldMk cId="233018862" sldId="286"/>
        </pc:sldMkLst>
      </pc:sldChg>
      <pc:sldChg chg="modNotes">
        <pc:chgData name="Fake Test User" userId="SID-0" providerId="Test" clId="FakeClientId" dt="2024-03-13T08:24:23.710" v="7" actId="2711"/>
        <pc:sldMkLst>
          <pc:docMk/>
          <pc:sldMk cId="3353460760" sldId="287"/>
        </pc:sldMkLst>
      </pc:sldChg>
      <pc:sldChg chg="modSp mod modNotes">
        <pc:chgData name="Fake Test User" userId="SID-0" providerId="Test" clId="FakeClientId" dt="2024-03-13T08:29:41.289" v="25" actId="2711"/>
        <pc:sldMkLst>
          <pc:docMk/>
          <pc:sldMk cId="414523832" sldId="288"/>
        </pc:sldMkLst>
        <pc:spChg chg="mod">
          <ac:chgData name="Fake Test User" userId="SID-0" providerId="Test" clId="FakeClientId" dt="2024-03-13T08:29:41.289" v="25" actId="2711"/>
          <ac:spMkLst>
            <pc:docMk/>
            <pc:sldMk cId="414523832" sldId="288"/>
            <ac:spMk id="2" creationId="{338A15DE-D135-0710-9984-A0A55E960CB0}"/>
          </ac:spMkLst>
        </pc:spChg>
        <pc:spChg chg="mod">
          <ac:chgData name="Fake Test User" userId="SID-0" providerId="Test" clId="FakeClientId" dt="2024-03-13T08:29:41.289" v="25" actId="2711"/>
          <ac:spMkLst>
            <pc:docMk/>
            <pc:sldMk cId="414523832" sldId="288"/>
            <ac:spMk id="3" creationId="{ECC8AA23-D8D0-93BE-5C5F-103A750B0D2F}"/>
          </ac:spMkLst>
        </pc:spChg>
        <pc:spChg chg="mod">
          <ac:chgData name="Fake Test User" userId="SID-0" providerId="Test" clId="FakeClientId" dt="2024-03-13T08:29:41.289" v="25" actId="2711"/>
          <ac:spMkLst>
            <pc:docMk/>
            <pc:sldMk cId="414523832" sldId="288"/>
            <ac:spMk id="6" creationId="{73C2F317-81E4-3678-2FF2-495B3A95470A}"/>
          </ac:spMkLst>
        </pc:spChg>
        <pc:spChg chg="mod">
          <ac:chgData name="Fake Test User" userId="SID-0" providerId="Test" clId="FakeClientId" dt="2024-03-13T08:29:41.289" v="25" actId="2711"/>
          <ac:spMkLst>
            <pc:docMk/>
            <pc:sldMk cId="414523832" sldId="288"/>
            <ac:spMk id="7" creationId="{A7C6D33A-37B7-D2C4-2C1C-6D5253D0D480}"/>
          </ac:spMkLst>
        </pc:spChg>
        <pc:spChg chg="mod">
          <ac:chgData name="Fake Test User" userId="SID-0" providerId="Test" clId="FakeClientId" dt="2024-03-13T08:29:41.289" v="25" actId="2711"/>
          <ac:spMkLst>
            <pc:docMk/>
            <pc:sldMk cId="414523832" sldId="288"/>
            <ac:spMk id="8" creationId="{18145A95-72C3-9BFC-32D2-908F235E389B}"/>
          </ac:spMkLst>
        </pc:spChg>
        <pc:spChg chg="mod">
          <ac:chgData name="Fake Test User" userId="SID-0" providerId="Test" clId="FakeClientId" dt="2024-03-13T08:29:41.289" v="25" actId="2711"/>
          <ac:spMkLst>
            <pc:docMk/>
            <pc:sldMk cId="414523832" sldId="288"/>
            <ac:spMk id="9" creationId="{5C4A7DC2-42C3-FDDF-02BF-9598D75A6A83}"/>
          </ac:spMkLst>
        </pc:spChg>
      </pc:sldChg>
      <pc:sldChg chg="modSp mod modNotes">
        <pc:chgData name="Fake Test User" userId="SID-0" providerId="Test" clId="FakeClientId" dt="2024-03-13T08:30:01.602" v="27" actId="14734"/>
        <pc:sldMkLst>
          <pc:docMk/>
          <pc:sldMk cId="314440392" sldId="289"/>
        </pc:sldMkLst>
        <pc:graphicFrameChg chg="modGraphic">
          <ac:chgData name="Fake Test User" userId="SID-0" providerId="Test" clId="FakeClientId" dt="2024-03-13T08:30:01.602" v="27" actId="14734"/>
          <ac:graphicFrameMkLst>
            <pc:docMk/>
            <pc:sldMk cId="314440392" sldId="289"/>
            <ac:graphicFrameMk id="16" creationId="{1904F965-D30E-5A83-B17B-7D030326E77B}"/>
          </ac:graphicFrameMkLst>
        </pc:graphicFrameChg>
      </pc:sldChg>
      <pc:sldChg chg="modNotes">
        <pc:chgData name="Fake Test User" userId="SID-0" providerId="Test" clId="FakeClientId" dt="2024-03-13T08:24:43.210" v="10" actId="2711"/>
        <pc:sldMkLst>
          <pc:docMk/>
          <pc:sldMk cId="118667928" sldId="290"/>
        </pc:sldMkLst>
      </pc:sldChg>
      <pc:sldChg chg="modSp mod modNotes">
        <pc:chgData name="Fake Test User" userId="SID-0" providerId="Test" clId="FakeClientId" dt="2024-03-13T08:30:18.165" v="28" actId="2711"/>
        <pc:sldMkLst>
          <pc:docMk/>
          <pc:sldMk cId="849465297" sldId="291"/>
        </pc:sldMkLst>
        <pc:graphicFrameChg chg="modGraphic">
          <ac:chgData name="Fake Test User" userId="SID-0" providerId="Test" clId="FakeClientId" dt="2024-03-13T08:30:18.165" v="28" actId="2711"/>
          <ac:graphicFrameMkLst>
            <pc:docMk/>
            <pc:sldMk cId="849465297" sldId="291"/>
            <ac:graphicFrameMk id="13" creationId="{24F0E16C-0C56-89A4-2FE9-7D5EBE3963CC}"/>
          </ac:graphicFrameMkLst>
        </pc:graphicFrameChg>
      </pc:sldChg>
      <pc:sldChg chg="modSp mod modNotes">
        <pc:chgData name="Fake Test User" userId="SID-0" providerId="Test" clId="FakeClientId" dt="2024-03-13T08:30:34.727" v="29" actId="947"/>
        <pc:sldMkLst>
          <pc:docMk/>
          <pc:sldMk cId="2547630249" sldId="292"/>
        </pc:sldMkLst>
        <pc:spChg chg="mod">
          <ac:chgData name="Fake Test User" userId="SID-0" providerId="Test" clId="FakeClientId" dt="2024-03-13T08:30:34.727" v="29" actId="947"/>
          <ac:spMkLst>
            <pc:docMk/>
            <pc:sldMk cId="2547630249" sldId="292"/>
            <ac:spMk id="2" creationId="{28BAC361-0D7A-DC05-86B5-6DD77D322F5B}"/>
          </ac:spMkLst>
        </pc:spChg>
      </pc:sldChg>
      <pc:sldMasterChg chg="modSp mod modSldLayout">
        <pc:chgData name="Fake Test User" userId="SID-0" providerId="Test" clId="FakeClientId" dt="2024-03-13T08:27:08.148" v="24" actId="2711"/>
        <pc:sldMasterMkLst>
          <pc:docMk/>
          <pc:sldMasterMk cId="2521255718" sldId="2147483684"/>
        </pc:sldMasterMkLst>
        <pc:spChg chg="mod">
          <ac:chgData name="Fake Test User" userId="SID-0" providerId="Test" clId="FakeClientId" dt="2024-03-13T08:25:54.492" v="15" actId="2711"/>
          <ac:spMkLst>
            <pc:docMk/>
            <pc:sldMasterMk cId="2521255718" sldId="2147483684"/>
            <ac:spMk id="4" creationId="{34ACE49D-C22F-4540-AC09-E421D2A2EDBE}"/>
          </ac:spMkLst>
        </pc:spChg>
        <pc:spChg chg="mod">
          <ac:chgData name="Fake Test User" userId="SID-0" providerId="Test" clId="FakeClientId" dt="2024-03-13T08:25:54.492" v="15" actId="2711"/>
          <ac:spMkLst>
            <pc:docMk/>
            <pc:sldMasterMk cId="2521255718" sldId="2147483684"/>
            <ac:spMk id="5" creationId="{ACD5C3BE-317E-49E8-82B5-C8A7EC9C8A7E}"/>
          </ac:spMkLst>
        </pc:spChg>
        <pc:spChg chg="mod">
          <ac:chgData name="Fake Test User" userId="SID-0" providerId="Test" clId="FakeClientId" dt="2024-03-13T08:25:54.492" v="15" actId="2711"/>
          <ac:spMkLst>
            <pc:docMk/>
            <pc:sldMasterMk cId="2521255718" sldId="2147483684"/>
            <ac:spMk id="6" creationId="{45574E12-6C16-431F-B2CE-E4B15916BA05}"/>
          </ac:spMkLst>
        </pc:spChg>
        <pc:sldLayoutChg chg="modSp mod">
          <pc:chgData name="Fake Test User" userId="SID-0" providerId="Test" clId="FakeClientId" dt="2024-03-13T08:27:08.148" v="24" actId="2711"/>
          <pc:sldLayoutMkLst>
            <pc:docMk/>
            <pc:sldMasterMk cId="2521255718" sldId="2147483684"/>
            <pc:sldLayoutMk cId="3412362915" sldId="2147483685"/>
          </pc:sldLayoutMkLst>
          <pc:spChg chg="mod">
            <ac:chgData name="Fake Test User" userId="SID-0" providerId="Test" clId="FakeClientId" dt="2024-03-13T08:27:08.148" v="24" actId="2711"/>
            <ac:spMkLst>
              <pc:docMk/>
              <pc:sldMasterMk cId="2521255718" sldId="2147483684"/>
              <pc:sldLayoutMk cId="3412362915" sldId="2147483685"/>
              <ac:spMk id="2" creationId="{AB577394-0A20-4CF6-9066-CFC2C1C9D30F}"/>
            </ac:spMkLst>
          </pc:spChg>
          <pc:spChg chg="mod">
            <ac:chgData name="Fake Test User" userId="SID-0" providerId="Test" clId="FakeClientId" dt="2024-03-13T08:27:08.148" v="24" actId="2711"/>
            <ac:spMkLst>
              <pc:docMk/>
              <pc:sldMasterMk cId="2521255718" sldId="2147483684"/>
              <pc:sldLayoutMk cId="3412362915" sldId="2147483685"/>
              <ac:spMk id="3" creationId="{3F10971F-8922-4B23-9C80-0643D7E35026}"/>
            </ac:spMkLst>
          </pc:spChg>
          <pc:spChg chg="mod">
            <ac:chgData name="Fake Test User" userId="SID-0" providerId="Test" clId="FakeClientId" dt="2024-03-13T08:27:08.148" v="24" actId="2711"/>
            <ac:spMkLst>
              <pc:docMk/>
              <pc:sldMasterMk cId="2521255718" sldId="2147483684"/>
              <pc:sldLayoutMk cId="3412362915" sldId="2147483685"/>
              <ac:spMk id="4" creationId="{8B1BC074-1090-47AF-BDE8-3859BF574BA6}"/>
            </ac:spMkLst>
          </pc:spChg>
          <pc:spChg chg="mod">
            <ac:chgData name="Fake Test User" userId="SID-0" providerId="Test" clId="FakeClientId" dt="2024-03-13T08:27:08.148" v="24" actId="2711"/>
            <ac:spMkLst>
              <pc:docMk/>
              <pc:sldMasterMk cId="2521255718" sldId="2147483684"/>
              <pc:sldLayoutMk cId="3412362915" sldId="2147483685"/>
              <ac:spMk id="5" creationId="{F1D6522F-D41A-4734-8BD1-BD6E5A37D04C}"/>
            </ac:spMkLst>
          </pc:spChg>
          <pc:spChg chg="mod">
            <ac:chgData name="Fake Test User" userId="SID-0" providerId="Test" clId="FakeClientId" dt="2024-03-13T08:27:08.148" v="24" actId="2711"/>
            <ac:spMkLst>
              <pc:docMk/>
              <pc:sldMasterMk cId="2521255718" sldId="2147483684"/>
              <pc:sldLayoutMk cId="3412362915" sldId="2147483685"/>
              <ac:spMk id="6" creationId="{D74D4206-406C-42A3-BBD4-44C043180931}"/>
            </ac:spMkLst>
          </pc:spChg>
          <pc:spChg chg="mod">
            <ac:chgData name="Fake Test User" userId="SID-0" providerId="Test" clId="FakeClientId" dt="2024-03-13T08:27:08.148" v="24" actId="2711"/>
            <ac:spMkLst>
              <pc:docMk/>
              <pc:sldMasterMk cId="2521255718" sldId="2147483684"/>
              <pc:sldLayoutMk cId="3412362915" sldId="2147483685"/>
              <ac:spMk id="19" creationId="{82184FF4-7029-4ED7-813A-192E60608764}"/>
            </ac:spMkLst>
          </pc:spChg>
          <pc:spChg chg="mod">
            <ac:chgData name="Fake Test User" userId="SID-0" providerId="Test" clId="FakeClientId" dt="2024-03-13T08:27:08.148" v="24" actId="2711"/>
            <ac:spMkLst>
              <pc:docMk/>
              <pc:sldMasterMk cId="2521255718" sldId="2147483684"/>
              <pc:sldLayoutMk cId="3412362915" sldId="2147483685"/>
              <ac:spMk id="20" creationId="{AAA7AB09-557C-41AD-9113-FF9F68FA1035}"/>
            </ac:spMkLst>
          </pc:spChg>
          <pc:spChg chg="mod">
            <ac:chgData name="Fake Test User" userId="SID-0" providerId="Test" clId="FakeClientId" dt="2024-03-13T08:27:08.148" v="24" actId="2711"/>
            <ac:spMkLst>
              <pc:docMk/>
              <pc:sldMasterMk cId="2521255718" sldId="2147483684"/>
              <pc:sldLayoutMk cId="3412362915" sldId="2147483685"/>
              <ac:spMk id="25" creationId="{EF99ECAA-1F11-4937-BBA6-51935AB44C9D}"/>
            </ac:spMkLst>
          </pc:spChg>
          <pc:spChg chg="mod">
            <ac:chgData name="Fake Test User" userId="SID-0" providerId="Test" clId="FakeClientId" dt="2024-03-13T08:27:08.148" v="24" actId="2711"/>
            <ac:spMkLst>
              <pc:docMk/>
              <pc:sldMasterMk cId="2521255718" sldId="2147483684"/>
              <pc:sldLayoutMk cId="3412362915" sldId="2147483685"/>
              <ac:spMk id="35" creationId="{79FAC916-D9BB-4794-81B4-7C47C67E850D}"/>
            </ac:spMkLst>
          </pc:spChg>
          <pc:spChg chg="mod">
            <ac:chgData name="Fake Test User" userId="SID-0" providerId="Test" clId="FakeClientId" dt="2024-03-13T08:27:08.148" v="24" actId="2711"/>
            <ac:spMkLst>
              <pc:docMk/>
              <pc:sldMasterMk cId="2521255718" sldId="2147483684"/>
              <pc:sldLayoutMk cId="3412362915" sldId="2147483685"/>
              <ac:spMk id="36" creationId="{B5CA2231-7A65-4D16-8400-A210CC41DB73}"/>
            </ac:spMkLst>
          </pc:spChg>
          <pc:spChg chg="mod">
            <ac:chgData name="Fake Test User" userId="SID-0" providerId="Test" clId="FakeClientId" dt="2024-03-13T08:27:08.148" v="24" actId="2711"/>
            <ac:spMkLst>
              <pc:docMk/>
              <pc:sldMasterMk cId="2521255718" sldId="2147483684"/>
              <pc:sldLayoutMk cId="3412362915" sldId="2147483685"/>
              <ac:spMk id="37" creationId="{4B089C8C-B82B-4704-88E2-E857A5E21529}"/>
            </ac:spMkLst>
          </pc:spChg>
          <pc:spChg chg="mod">
            <ac:chgData name="Fake Test User" userId="SID-0" providerId="Test" clId="FakeClientId" dt="2024-03-13T08:27:08.148" v="24" actId="2711"/>
            <ac:spMkLst>
              <pc:docMk/>
              <pc:sldMasterMk cId="2521255718" sldId="2147483684"/>
              <pc:sldLayoutMk cId="3412362915" sldId="2147483685"/>
              <ac:spMk id="38" creationId="{434B90C8-5B4D-456E-AD99-80EF748FDD72}"/>
            </ac:spMkLst>
          </pc:spChg>
        </pc:sldLayoutChg>
        <pc:sldLayoutChg chg="modSp mod">
          <pc:chgData name="Fake Test User" userId="SID-0" providerId="Test" clId="FakeClientId" dt="2024-03-13T08:27:03.320" v="23" actId="2711"/>
          <pc:sldLayoutMkLst>
            <pc:docMk/>
            <pc:sldMasterMk cId="2521255718" sldId="2147483684"/>
            <pc:sldLayoutMk cId="3616071164" sldId="2147483686"/>
          </pc:sldLayoutMkLst>
          <pc:spChg chg="mod">
            <ac:chgData name="Fake Test User" userId="SID-0" providerId="Test" clId="FakeClientId" dt="2024-03-13T08:27:03.320" v="23" actId="2711"/>
            <ac:spMkLst>
              <pc:docMk/>
              <pc:sldMasterMk cId="2521255718" sldId="2147483684"/>
              <pc:sldLayoutMk cId="3616071164" sldId="2147483686"/>
              <ac:spMk id="2" creationId="{B1A4B040-51E3-4DA0-B21D-EEE173E7536F}"/>
            </ac:spMkLst>
          </pc:spChg>
          <pc:spChg chg="mod">
            <ac:chgData name="Fake Test User" userId="SID-0" providerId="Test" clId="FakeClientId" dt="2024-03-13T08:27:03.320" v="23" actId="2711"/>
            <ac:spMkLst>
              <pc:docMk/>
              <pc:sldMasterMk cId="2521255718" sldId="2147483684"/>
              <pc:sldLayoutMk cId="3616071164" sldId="2147483686"/>
              <ac:spMk id="3" creationId="{F8A2CD90-429B-4A55-B6C8-DD6CE6994118}"/>
            </ac:spMkLst>
          </pc:spChg>
          <pc:spChg chg="mod">
            <ac:chgData name="Fake Test User" userId="SID-0" providerId="Test" clId="FakeClientId" dt="2024-03-13T08:27:03.320" v="23" actId="2711"/>
            <ac:spMkLst>
              <pc:docMk/>
              <pc:sldMasterMk cId="2521255718" sldId="2147483684"/>
              <pc:sldLayoutMk cId="3616071164" sldId="2147483686"/>
              <ac:spMk id="4" creationId="{4D4EE704-5DCA-484E-85E0-0E3A7B1C5046}"/>
            </ac:spMkLst>
          </pc:spChg>
          <pc:spChg chg="mod">
            <ac:chgData name="Fake Test User" userId="SID-0" providerId="Test" clId="FakeClientId" dt="2024-03-13T08:27:03.320" v="23" actId="2711"/>
            <ac:spMkLst>
              <pc:docMk/>
              <pc:sldMasterMk cId="2521255718" sldId="2147483684"/>
              <pc:sldLayoutMk cId="3616071164" sldId="2147483686"/>
              <ac:spMk id="5" creationId="{4CA69B66-1C18-44A2-93F7-97DED26F24AB}"/>
            </ac:spMkLst>
          </pc:spChg>
          <pc:spChg chg="mod">
            <ac:chgData name="Fake Test User" userId="SID-0" providerId="Test" clId="FakeClientId" dt="2024-03-13T08:27:03.320" v="23" actId="2711"/>
            <ac:spMkLst>
              <pc:docMk/>
              <pc:sldMasterMk cId="2521255718" sldId="2147483684"/>
              <pc:sldLayoutMk cId="3616071164" sldId="2147483686"/>
              <ac:spMk id="6" creationId="{7E44B5A0-66FA-433A-8DC5-C097C63B4DFC}"/>
            </ac:spMkLst>
          </pc:spChg>
          <pc:spChg chg="mod">
            <ac:chgData name="Fake Test User" userId="SID-0" providerId="Test" clId="FakeClientId" dt="2024-03-13T08:27:03.320" v="23" actId="2711"/>
            <ac:spMkLst>
              <pc:docMk/>
              <pc:sldMasterMk cId="2521255718" sldId="2147483684"/>
              <pc:sldLayoutMk cId="3616071164" sldId="2147483686"/>
              <ac:spMk id="7" creationId="{E57989ED-9663-5033-AA83-267069FC5CEE}"/>
            </ac:spMkLst>
          </pc:spChg>
          <pc:spChg chg="mod">
            <ac:chgData name="Fake Test User" userId="SID-0" providerId="Test" clId="FakeClientId" dt="2024-03-13T08:27:03.320" v="23" actId="2711"/>
            <ac:spMkLst>
              <pc:docMk/>
              <pc:sldMasterMk cId="2521255718" sldId="2147483684"/>
              <pc:sldLayoutMk cId="3616071164" sldId="2147483686"/>
              <ac:spMk id="10" creationId="{B439260B-AC6B-1C83-1A63-058A7E7EFCC9}"/>
            </ac:spMkLst>
          </pc:spChg>
          <pc:spChg chg="mod">
            <ac:chgData name="Fake Test User" userId="SID-0" providerId="Test" clId="FakeClientId" dt="2024-03-13T08:27:03.320" v="23" actId="2711"/>
            <ac:spMkLst>
              <pc:docMk/>
              <pc:sldMasterMk cId="2521255718" sldId="2147483684"/>
              <pc:sldLayoutMk cId="3616071164" sldId="2147483686"/>
              <ac:spMk id="11" creationId="{4ADD32DC-9BAF-DA32-4E29-A6D403E04377}"/>
            </ac:spMkLst>
          </pc:spChg>
          <pc:spChg chg="mod">
            <ac:chgData name="Fake Test User" userId="SID-0" providerId="Test" clId="FakeClientId" dt="2024-03-13T08:27:03.320" v="23" actId="2711"/>
            <ac:spMkLst>
              <pc:docMk/>
              <pc:sldMasterMk cId="2521255718" sldId="2147483684"/>
              <pc:sldLayoutMk cId="3616071164" sldId="2147483686"/>
              <ac:spMk id="13" creationId="{02ECB475-568C-47AC-B16D-2E202DEB2DE0}"/>
            </ac:spMkLst>
          </pc:spChg>
          <pc:spChg chg="mod">
            <ac:chgData name="Fake Test User" userId="SID-0" providerId="Test" clId="FakeClientId" dt="2024-03-13T08:27:03.320" v="23" actId="2711"/>
            <ac:spMkLst>
              <pc:docMk/>
              <pc:sldMasterMk cId="2521255718" sldId="2147483684"/>
              <pc:sldLayoutMk cId="3616071164" sldId="2147483686"/>
              <ac:spMk id="14" creationId="{080D8764-525A-441E-B58F-068E82F09714}"/>
            </ac:spMkLst>
          </pc:spChg>
          <pc:spChg chg="mod">
            <ac:chgData name="Fake Test User" userId="SID-0" providerId="Test" clId="FakeClientId" dt="2024-03-13T08:27:03.320" v="23" actId="2711"/>
            <ac:spMkLst>
              <pc:docMk/>
              <pc:sldMasterMk cId="2521255718" sldId="2147483684"/>
              <pc:sldLayoutMk cId="3616071164" sldId="2147483686"/>
              <ac:spMk id="15" creationId="{11196109-6F2B-4738-B2FC-2CCC753AABD4}"/>
            </ac:spMkLst>
          </pc:spChg>
          <pc:spChg chg="mod">
            <ac:chgData name="Fake Test User" userId="SID-0" providerId="Test" clId="FakeClientId" dt="2024-03-13T08:27:03.320" v="23" actId="2711"/>
            <ac:spMkLst>
              <pc:docMk/>
              <pc:sldMasterMk cId="2521255718" sldId="2147483684"/>
              <pc:sldLayoutMk cId="3616071164" sldId="2147483686"/>
              <ac:spMk id="16" creationId="{F7E468C2-69B8-470B-85E3-801A3CB1D7E2}"/>
            </ac:spMkLst>
          </pc:spChg>
          <pc:spChg chg="mod">
            <ac:chgData name="Fake Test User" userId="SID-0" providerId="Test" clId="FakeClientId" dt="2024-03-13T08:27:03.320" v="23" actId="2711"/>
            <ac:spMkLst>
              <pc:docMk/>
              <pc:sldMasterMk cId="2521255718" sldId="2147483684"/>
              <pc:sldLayoutMk cId="3616071164" sldId="2147483686"/>
              <ac:spMk id="20" creationId="{5392876F-0BBD-F80A-DE7F-8831AD3BF353}"/>
            </ac:spMkLst>
          </pc:spChg>
        </pc:sldLayoutChg>
        <pc:sldLayoutChg chg="modSp mod">
          <pc:chgData name="Fake Test User" userId="SID-0" providerId="Test" clId="FakeClientId" dt="2024-03-13T08:26:56.195" v="22" actId="2711"/>
          <pc:sldLayoutMkLst>
            <pc:docMk/>
            <pc:sldMasterMk cId="2521255718" sldId="2147483684"/>
            <pc:sldLayoutMk cId="3617165047" sldId="2147483688"/>
          </pc:sldLayoutMkLst>
          <pc:spChg chg="mod">
            <ac:chgData name="Fake Test User" userId="SID-0" providerId="Test" clId="FakeClientId" dt="2024-03-13T08:26:56.195" v="22" actId="2711"/>
            <ac:spMkLst>
              <pc:docMk/>
              <pc:sldMasterMk cId="2521255718" sldId="2147483684"/>
              <pc:sldLayoutMk cId="3617165047" sldId="2147483688"/>
              <ac:spMk id="2" creationId="{8978E540-142B-4A82-9C3F-E61BC190AEED}"/>
            </ac:spMkLst>
          </pc:spChg>
          <pc:spChg chg="mod">
            <ac:chgData name="Fake Test User" userId="SID-0" providerId="Test" clId="FakeClientId" dt="2024-03-13T08:26:56.195" v="22" actId="2711"/>
            <ac:spMkLst>
              <pc:docMk/>
              <pc:sldMasterMk cId="2521255718" sldId="2147483684"/>
              <pc:sldLayoutMk cId="3617165047" sldId="2147483688"/>
              <ac:spMk id="3" creationId="{02C6BF36-D4F5-4363-B440-BDAE50BBD4B6}"/>
            </ac:spMkLst>
          </pc:spChg>
          <pc:spChg chg="mod">
            <ac:chgData name="Fake Test User" userId="SID-0" providerId="Test" clId="FakeClientId" dt="2024-03-13T08:26:56.195" v="22" actId="2711"/>
            <ac:spMkLst>
              <pc:docMk/>
              <pc:sldMasterMk cId="2521255718" sldId="2147483684"/>
              <pc:sldLayoutMk cId="3617165047" sldId="2147483688"/>
              <ac:spMk id="5" creationId="{BB99A8AF-0998-4613-B1D8-C14ECBFFDF67}"/>
            </ac:spMkLst>
          </pc:spChg>
          <pc:spChg chg="mod">
            <ac:chgData name="Fake Test User" userId="SID-0" providerId="Test" clId="FakeClientId" dt="2024-03-13T08:26:56.195" v="22" actId="2711"/>
            <ac:spMkLst>
              <pc:docMk/>
              <pc:sldMasterMk cId="2521255718" sldId="2147483684"/>
              <pc:sldLayoutMk cId="3617165047" sldId="2147483688"/>
              <ac:spMk id="6" creationId="{66E44EAA-B8A9-4428-A9DF-1174DA940990}"/>
            </ac:spMkLst>
          </pc:spChg>
          <pc:spChg chg="mod">
            <ac:chgData name="Fake Test User" userId="SID-0" providerId="Test" clId="FakeClientId" dt="2024-03-13T08:26:56.195" v="22" actId="2711"/>
            <ac:spMkLst>
              <pc:docMk/>
              <pc:sldMasterMk cId="2521255718" sldId="2147483684"/>
              <pc:sldLayoutMk cId="3617165047" sldId="2147483688"/>
              <ac:spMk id="7" creationId="{19E5C381-C899-4BF9-B584-2D78074D1CB2}"/>
            </ac:spMkLst>
          </pc:spChg>
          <pc:spChg chg="mod">
            <ac:chgData name="Fake Test User" userId="SID-0" providerId="Test" clId="FakeClientId" dt="2024-03-13T08:26:56.195" v="22" actId="2711"/>
            <ac:spMkLst>
              <pc:docMk/>
              <pc:sldMasterMk cId="2521255718" sldId="2147483684"/>
              <pc:sldLayoutMk cId="3617165047" sldId="2147483688"/>
              <ac:spMk id="12" creationId="{E4CD0F67-4BE8-1120-FCAE-806F9E18DD58}"/>
            </ac:spMkLst>
          </pc:spChg>
          <pc:spChg chg="mod">
            <ac:chgData name="Fake Test User" userId="SID-0" providerId="Test" clId="FakeClientId" dt="2024-03-13T08:26:56.195" v="22" actId="2711"/>
            <ac:spMkLst>
              <pc:docMk/>
              <pc:sldMasterMk cId="2521255718" sldId="2147483684"/>
              <pc:sldLayoutMk cId="3617165047" sldId="2147483688"/>
              <ac:spMk id="14" creationId="{59B74B85-E3CB-E24E-54C6-AB161411D93A}"/>
            </ac:spMkLst>
          </pc:spChg>
          <pc:spChg chg="mod">
            <ac:chgData name="Fake Test User" userId="SID-0" providerId="Test" clId="FakeClientId" dt="2024-03-13T08:26:56.195" v="22" actId="2711"/>
            <ac:spMkLst>
              <pc:docMk/>
              <pc:sldMasterMk cId="2521255718" sldId="2147483684"/>
              <pc:sldLayoutMk cId="3617165047" sldId="2147483688"/>
              <ac:spMk id="15" creationId="{5781DEED-6608-D622-CA5E-C91FD8645ED6}"/>
            </ac:spMkLst>
          </pc:spChg>
          <pc:spChg chg="mod">
            <ac:chgData name="Fake Test User" userId="SID-0" providerId="Test" clId="FakeClientId" dt="2024-03-13T08:26:56.195" v="22" actId="2711"/>
            <ac:spMkLst>
              <pc:docMk/>
              <pc:sldMasterMk cId="2521255718" sldId="2147483684"/>
              <pc:sldLayoutMk cId="3617165047" sldId="2147483688"/>
              <ac:spMk id="16" creationId="{C4B946DE-F802-2F36-2789-09D7F8604081}"/>
            </ac:spMkLst>
          </pc:spChg>
          <pc:spChg chg="mod">
            <ac:chgData name="Fake Test User" userId="SID-0" providerId="Test" clId="FakeClientId" dt="2024-03-13T08:26:56.195" v="22" actId="2711"/>
            <ac:spMkLst>
              <pc:docMk/>
              <pc:sldMasterMk cId="2521255718" sldId="2147483684"/>
              <pc:sldLayoutMk cId="3617165047" sldId="2147483688"/>
              <ac:spMk id="20" creationId="{31167DA1-25D1-4E60-A62E-42B6F56A96EC}"/>
            </ac:spMkLst>
          </pc:spChg>
          <pc:spChg chg="mod">
            <ac:chgData name="Fake Test User" userId="SID-0" providerId="Test" clId="FakeClientId" dt="2024-03-13T08:26:56.195" v="22" actId="2711"/>
            <ac:spMkLst>
              <pc:docMk/>
              <pc:sldMasterMk cId="2521255718" sldId="2147483684"/>
              <pc:sldLayoutMk cId="3617165047" sldId="2147483688"/>
              <ac:spMk id="21" creationId="{6B7B7215-A661-477E-91D0-CDBE5564D2B9}"/>
            </ac:spMkLst>
          </pc:spChg>
          <pc:spChg chg="mod">
            <ac:chgData name="Fake Test User" userId="SID-0" providerId="Test" clId="FakeClientId" dt="2024-03-13T08:26:56.195" v="22" actId="2711"/>
            <ac:spMkLst>
              <pc:docMk/>
              <pc:sldMasterMk cId="2521255718" sldId="2147483684"/>
              <pc:sldLayoutMk cId="3617165047" sldId="2147483688"/>
              <ac:spMk id="22" creationId="{94729CA3-91C4-4A89-9448-A2F0E409177A}"/>
            </ac:spMkLst>
          </pc:spChg>
        </pc:sldLayoutChg>
        <pc:sldLayoutChg chg="modSp mod">
          <pc:chgData name="Fake Test User" userId="SID-0" providerId="Test" clId="FakeClientId" dt="2024-03-13T08:26:02.070" v="16" actId="2711"/>
          <pc:sldLayoutMkLst>
            <pc:docMk/>
            <pc:sldMasterMk cId="2521255718" sldId="2147483684"/>
            <pc:sldLayoutMk cId="3858332531" sldId="2147483691"/>
          </pc:sldLayoutMkLst>
          <pc:spChg chg="mod">
            <ac:chgData name="Fake Test User" userId="SID-0" providerId="Test" clId="FakeClientId" dt="2024-03-13T08:26:02.070" v="16" actId="2711"/>
            <ac:spMkLst>
              <pc:docMk/>
              <pc:sldMasterMk cId="2521255718" sldId="2147483684"/>
              <pc:sldLayoutMk cId="3858332531" sldId="2147483691"/>
              <ac:spMk id="2" creationId="{AB81B449-7B97-41DC-B23F-65EDCBD316A6}"/>
            </ac:spMkLst>
          </pc:spChg>
          <pc:spChg chg="mod">
            <ac:chgData name="Fake Test User" userId="SID-0" providerId="Test" clId="FakeClientId" dt="2024-03-13T08:26:02.070" v="16" actId="2711"/>
            <ac:spMkLst>
              <pc:docMk/>
              <pc:sldMasterMk cId="2521255718" sldId="2147483684"/>
              <pc:sldLayoutMk cId="3858332531" sldId="2147483691"/>
              <ac:spMk id="3" creationId="{7C6B46D5-337B-4906-8412-4EEA3884FA7E}"/>
            </ac:spMkLst>
          </pc:spChg>
          <pc:spChg chg="mod">
            <ac:chgData name="Fake Test User" userId="SID-0" providerId="Test" clId="FakeClientId" dt="2024-03-13T08:26:02.070" v="16" actId="2711"/>
            <ac:spMkLst>
              <pc:docMk/>
              <pc:sldMasterMk cId="2521255718" sldId="2147483684"/>
              <pc:sldLayoutMk cId="3858332531" sldId="2147483691"/>
              <ac:spMk id="4" creationId="{E436F230-C9A7-407A-B923-873839C8D8A0}"/>
            </ac:spMkLst>
          </pc:spChg>
          <pc:spChg chg="mod">
            <ac:chgData name="Fake Test User" userId="SID-0" providerId="Test" clId="FakeClientId" dt="2024-03-13T08:26:02.070" v="16" actId="2711"/>
            <ac:spMkLst>
              <pc:docMk/>
              <pc:sldMasterMk cId="2521255718" sldId="2147483684"/>
              <pc:sldLayoutMk cId="3858332531" sldId="2147483691"/>
              <ac:spMk id="6" creationId="{5DE1CC00-F893-E215-8086-65B6605C5FC9}"/>
            </ac:spMkLst>
          </pc:spChg>
          <pc:spChg chg="mod">
            <ac:chgData name="Fake Test User" userId="SID-0" providerId="Test" clId="FakeClientId" dt="2024-03-13T08:26:02.070" v="16" actId="2711"/>
            <ac:spMkLst>
              <pc:docMk/>
              <pc:sldMasterMk cId="2521255718" sldId="2147483684"/>
              <pc:sldLayoutMk cId="3858332531" sldId="2147483691"/>
              <ac:spMk id="7" creationId="{6EBF50D9-F9B8-ADB3-8B4A-AF19564EE6EB}"/>
            </ac:spMkLst>
          </pc:spChg>
          <pc:spChg chg="mod">
            <ac:chgData name="Fake Test User" userId="SID-0" providerId="Test" clId="FakeClientId" dt="2024-03-13T08:26:02.070" v="16" actId="2711"/>
            <ac:spMkLst>
              <pc:docMk/>
              <pc:sldMasterMk cId="2521255718" sldId="2147483684"/>
              <pc:sldLayoutMk cId="3858332531" sldId="2147483691"/>
              <ac:spMk id="8" creationId="{80BE1060-7183-58F8-EEBF-64135EE82BC5}"/>
            </ac:spMkLst>
          </pc:spChg>
          <pc:spChg chg="mod">
            <ac:chgData name="Fake Test User" userId="SID-0" providerId="Test" clId="FakeClientId" dt="2024-03-13T08:26:02.070" v="16" actId="2711"/>
            <ac:spMkLst>
              <pc:docMk/>
              <pc:sldMasterMk cId="2521255718" sldId="2147483684"/>
              <pc:sldLayoutMk cId="3858332531" sldId="2147483691"/>
              <ac:spMk id="11" creationId="{E597A3BE-0D13-9033-E3FD-78202DB799C8}"/>
            </ac:spMkLst>
          </pc:spChg>
          <pc:spChg chg="mod">
            <ac:chgData name="Fake Test User" userId="SID-0" providerId="Test" clId="FakeClientId" dt="2024-03-13T08:26:02.070" v="16" actId="2711"/>
            <ac:spMkLst>
              <pc:docMk/>
              <pc:sldMasterMk cId="2521255718" sldId="2147483684"/>
              <pc:sldLayoutMk cId="3858332531" sldId="2147483691"/>
              <ac:spMk id="13" creationId="{955FC3D1-6227-A188-CCDB-11D573FD807A}"/>
            </ac:spMkLst>
          </pc:spChg>
          <pc:spChg chg="mod">
            <ac:chgData name="Fake Test User" userId="SID-0" providerId="Test" clId="FakeClientId" dt="2024-03-13T08:26:02.070" v="16" actId="2711"/>
            <ac:spMkLst>
              <pc:docMk/>
              <pc:sldMasterMk cId="2521255718" sldId="2147483684"/>
              <pc:sldLayoutMk cId="3858332531" sldId="2147483691"/>
              <ac:spMk id="15" creationId="{B7C0B12B-49BE-7855-18FB-8583C8DD9617}"/>
            </ac:spMkLst>
          </pc:spChg>
          <pc:spChg chg="mod">
            <ac:chgData name="Fake Test User" userId="SID-0" providerId="Test" clId="FakeClientId" dt="2024-03-13T08:26:02.070" v="16" actId="2711"/>
            <ac:spMkLst>
              <pc:docMk/>
              <pc:sldMasterMk cId="2521255718" sldId="2147483684"/>
              <pc:sldLayoutMk cId="3858332531" sldId="2147483691"/>
              <ac:spMk id="16" creationId="{67C78A37-D378-70D3-D6E3-AB9400EB583E}"/>
            </ac:spMkLst>
          </pc:spChg>
          <pc:spChg chg="mod">
            <ac:chgData name="Fake Test User" userId="SID-0" providerId="Test" clId="FakeClientId" dt="2024-03-13T08:26:02.070" v="16" actId="2711"/>
            <ac:spMkLst>
              <pc:docMk/>
              <pc:sldMasterMk cId="2521255718" sldId="2147483684"/>
              <pc:sldLayoutMk cId="3858332531" sldId="2147483691"/>
              <ac:spMk id="18" creationId="{45EC885D-265C-397B-5DAF-57A66CDA30B5}"/>
            </ac:spMkLst>
          </pc:spChg>
          <pc:spChg chg="mod">
            <ac:chgData name="Fake Test User" userId="SID-0" providerId="Test" clId="FakeClientId" dt="2024-03-13T08:26:02.070" v="16" actId="2711"/>
            <ac:spMkLst>
              <pc:docMk/>
              <pc:sldMasterMk cId="2521255718" sldId="2147483684"/>
              <pc:sldLayoutMk cId="3858332531" sldId="2147483691"/>
              <ac:spMk id="19" creationId="{3601DB21-D937-2F89-DC26-063DFC7800C8}"/>
            </ac:spMkLst>
          </pc:spChg>
          <pc:spChg chg="mod">
            <ac:chgData name="Fake Test User" userId="SID-0" providerId="Test" clId="FakeClientId" dt="2024-03-13T08:26:02.070" v="16" actId="2711"/>
            <ac:spMkLst>
              <pc:docMk/>
              <pc:sldMasterMk cId="2521255718" sldId="2147483684"/>
              <pc:sldLayoutMk cId="3858332531" sldId="2147483691"/>
              <ac:spMk id="20" creationId="{85C652DA-55F6-9691-4254-344E0A4E9ABF}"/>
            </ac:spMkLst>
          </pc:spChg>
          <pc:spChg chg="mod">
            <ac:chgData name="Fake Test User" userId="SID-0" providerId="Test" clId="FakeClientId" dt="2024-03-13T08:26:02.070" v="16" actId="2711"/>
            <ac:spMkLst>
              <pc:docMk/>
              <pc:sldMasterMk cId="2521255718" sldId="2147483684"/>
              <pc:sldLayoutMk cId="3858332531" sldId="2147483691"/>
              <ac:spMk id="22" creationId="{4DB7AC4F-2818-7F0D-AC6A-736D5F2C7392}"/>
            </ac:spMkLst>
          </pc:spChg>
          <pc:spChg chg="mod">
            <ac:chgData name="Fake Test User" userId="SID-0" providerId="Test" clId="FakeClientId" dt="2024-03-13T08:26:02.070" v="16" actId="2711"/>
            <ac:spMkLst>
              <pc:docMk/>
              <pc:sldMasterMk cId="2521255718" sldId="2147483684"/>
              <pc:sldLayoutMk cId="3858332531" sldId="2147483691"/>
              <ac:spMk id="24" creationId="{C5C8D53B-A579-BCFA-58E8-C386DABC92CD}"/>
            </ac:spMkLst>
          </pc:spChg>
          <pc:spChg chg="mod">
            <ac:chgData name="Fake Test User" userId="SID-0" providerId="Test" clId="FakeClientId" dt="2024-03-13T08:26:02.070" v="16" actId="2711"/>
            <ac:spMkLst>
              <pc:docMk/>
              <pc:sldMasterMk cId="2521255718" sldId="2147483684"/>
              <pc:sldLayoutMk cId="3858332531" sldId="2147483691"/>
              <ac:spMk id="25" creationId="{23A34CAC-4A03-ADDB-E97F-8675E68FC0B3}"/>
            </ac:spMkLst>
          </pc:spChg>
          <pc:spChg chg="mod">
            <ac:chgData name="Fake Test User" userId="SID-0" providerId="Test" clId="FakeClientId" dt="2024-03-13T08:26:02.070" v="16" actId="2711"/>
            <ac:spMkLst>
              <pc:docMk/>
              <pc:sldMasterMk cId="2521255718" sldId="2147483684"/>
              <pc:sldLayoutMk cId="3858332531" sldId="2147483691"/>
              <ac:spMk id="26" creationId="{0C733506-2F0D-8F31-52D1-5244F04A706B}"/>
            </ac:spMkLst>
          </pc:spChg>
          <pc:spChg chg="mod">
            <ac:chgData name="Fake Test User" userId="SID-0" providerId="Test" clId="FakeClientId" dt="2024-03-13T08:26:02.070" v="16" actId="2711"/>
            <ac:spMkLst>
              <pc:docMk/>
              <pc:sldMasterMk cId="2521255718" sldId="2147483684"/>
              <pc:sldLayoutMk cId="3858332531" sldId="2147483691"/>
              <ac:spMk id="27" creationId="{29356E3D-E14C-9C43-7CE4-A7156B1E10DB}"/>
            </ac:spMkLst>
          </pc:spChg>
        </pc:sldLayoutChg>
        <pc:sldLayoutChg chg="modSp mod">
          <pc:chgData name="Fake Test User" userId="SID-0" providerId="Test" clId="FakeClientId" dt="2024-03-13T08:26:11.601" v="17" actId="2711"/>
          <pc:sldLayoutMkLst>
            <pc:docMk/>
            <pc:sldMasterMk cId="2521255718" sldId="2147483684"/>
            <pc:sldLayoutMk cId="372899782" sldId="2147483696"/>
          </pc:sldLayoutMkLst>
          <pc:spChg chg="mod">
            <ac:chgData name="Fake Test User" userId="SID-0" providerId="Test" clId="FakeClientId" dt="2024-03-13T08:26:11.601" v="17" actId="2711"/>
            <ac:spMkLst>
              <pc:docMk/>
              <pc:sldMasterMk cId="2521255718" sldId="2147483684"/>
              <pc:sldLayoutMk cId="372899782" sldId="2147483696"/>
              <ac:spMk id="4" creationId="{8C56EB0F-63C8-5F75-A333-3413A9DC6F76}"/>
            </ac:spMkLst>
          </pc:spChg>
          <pc:spChg chg="mod">
            <ac:chgData name="Fake Test User" userId="SID-0" providerId="Test" clId="FakeClientId" dt="2024-03-13T08:26:11.601" v="17" actId="2711"/>
            <ac:spMkLst>
              <pc:docMk/>
              <pc:sldMasterMk cId="2521255718" sldId="2147483684"/>
              <pc:sldLayoutMk cId="372899782" sldId="2147483696"/>
              <ac:spMk id="5" creationId="{4D4DE333-25B4-E092-1CC4-C3D20BA25168}"/>
            </ac:spMkLst>
          </pc:spChg>
          <pc:spChg chg="mod">
            <ac:chgData name="Fake Test User" userId="SID-0" providerId="Test" clId="FakeClientId" dt="2024-03-13T08:26:11.601" v="17" actId="2711"/>
            <ac:spMkLst>
              <pc:docMk/>
              <pc:sldMasterMk cId="2521255718" sldId="2147483684"/>
              <pc:sldLayoutMk cId="372899782" sldId="2147483696"/>
              <ac:spMk id="6" creationId="{8F1AF200-E81F-A326-0EDB-4B93C71D9BF4}"/>
            </ac:spMkLst>
          </pc:spChg>
          <pc:spChg chg="mod">
            <ac:chgData name="Fake Test User" userId="SID-0" providerId="Test" clId="FakeClientId" dt="2024-03-13T08:26:11.601" v="17" actId="2711"/>
            <ac:spMkLst>
              <pc:docMk/>
              <pc:sldMasterMk cId="2521255718" sldId="2147483684"/>
              <pc:sldLayoutMk cId="372899782" sldId="2147483696"/>
              <ac:spMk id="7" creationId="{57BF9F63-86BE-5515-AD3C-59481B3FF4B4}"/>
            </ac:spMkLst>
          </pc:spChg>
          <pc:spChg chg="mod">
            <ac:chgData name="Fake Test User" userId="SID-0" providerId="Test" clId="FakeClientId" dt="2024-03-13T08:26:11.601" v="17" actId="2711"/>
            <ac:spMkLst>
              <pc:docMk/>
              <pc:sldMasterMk cId="2521255718" sldId="2147483684"/>
              <pc:sldLayoutMk cId="372899782" sldId="2147483696"/>
              <ac:spMk id="8" creationId="{E592AF4F-2F83-7005-B3AC-6FCC7FB19140}"/>
            </ac:spMkLst>
          </pc:spChg>
          <pc:spChg chg="mod">
            <ac:chgData name="Fake Test User" userId="SID-0" providerId="Test" clId="FakeClientId" dt="2024-03-13T08:26:11.601" v="17" actId="2711"/>
            <ac:spMkLst>
              <pc:docMk/>
              <pc:sldMasterMk cId="2521255718" sldId="2147483684"/>
              <pc:sldLayoutMk cId="372899782" sldId="2147483696"/>
              <ac:spMk id="11" creationId="{076C4EAC-BBDE-1963-BD72-3BD2A47DC59C}"/>
            </ac:spMkLst>
          </pc:spChg>
        </pc:sldLayoutChg>
        <pc:sldLayoutChg chg="modSp mod">
          <pc:chgData name="Fake Test User" userId="SID-0" providerId="Test" clId="FakeClientId" dt="2024-03-13T08:26:19.757" v="18" actId="2711"/>
          <pc:sldLayoutMkLst>
            <pc:docMk/>
            <pc:sldMasterMk cId="2521255718" sldId="2147483684"/>
            <pc:sldLayoutMk cId="3650073892" sldId="2147483697"/>
          </pc:sldLayoutMkLst>
          <pc:spChg chg="mod">
            <ac:chgData name="Fake Test User" userId="SID-0" providerId="Test" clId="FakeClientId" dt="2024-03-13T08:26:19.757" v="18" actId="2711"/>
            <ac:spMkLst>
              <pc:docMk/>
              <pc:sldMasterMk cId="2521255718" sldId="2147483684"/>
              <pc:sldLayoutMk cId="3650073892" sldId="2147483697"/>
              <ac:spMk id="2" creationId="{32772C41-A024-2F33-1F04-21E003FA7291}"/>
            </ac:spMkLst>
          </pc:spChg>
          <pc:spChg chg="mod">
            <ac:chgData name="Fake Test User" userId="SID-0" providerId="Test" clId="FakeClientId" dt="2024-03-13T08:26:19.757" v="18" actId="2711"/>
            <ac:spMkLst>
              <pc:docMk/>
              <pc:sldMasterMk cId="2521255718" sldId="2147483684"/>
              <pc:sldLayoutMk cId="3650073892" sldId="2147483697"/>
              <ac:spMk id="3" creationId="{473BC2DF-9C2A-052C-AD2C-0A8ABAA50374}"/>
            </ac:spMkLst>
          </pc:spChg>
          <pc:spChg chg="mod">
            <ac:chgData name="Fake Test User" userId="SID-0" providerId="Test" clId="FakeClientId" dt="2024-03-13T08:26:19.757" v="18" actId="2711"/>
            <ac:spMkLst>
              <pc:docMk/>
              <pc:sldMasterMk cId="2521255718" sldId="2147483684"/>
              <pc:sldLayoutMk cId="3650073892" sldId="2147483697"/>
              <ac:spMk id="4" creationId="{C0070940-5919-2C95-2278-32E50BF14DD1}"/>
            </ac:spMkLst>
          </pc:spChg>
          <pc:spChg chg="mod">
            <ac:chgData name="Fake Test User" userId="SID-0" providerId="Test" clId="FakeClientId" dt="2024-03-13T08:26:19.757" v="18" actId="2711"/>
            <ac:spMkLst>
              <pc:docMk/>
              <pc:sldMasterMk cId="2521255718" sldId="2147483684"/>
              <pc:sldLayoutMk cId="3650073892" sldId="2147483697"/>
              <ac:spMk id="5" creationId="{1957D599-49CF-19FE-6D86-C5EDB765F413}"/>
            </ac:spMkLst>
          </pc:spChg>
          <pc:spChg chg="mod">
            <ac:chgData name="Fake Test User" userId="SID-0" providerId="Test" clId="FakeClientId" dt="2024-03-13T08:26:19.757" v="18" actId="2711"/>
            <ac:spMkLst>
              <pc:docMk/>
              <pc:sldMasterMk cId="2521255718" sldId="2147483684"/>
              <pc:sldLayoutMk cId="3650073892" sldId="2147483697"/>
              <ac:spMk id="6" creationId="{28931DF1-1C8D-86B9-BFDD-098FFC00FDC2}"/>
            </ac:spMkLst>
          </pc:spChg>
          <pc:spChg chg="mod">
            <ac:chgData name="Fake Test User" userId="SID-0" providerId="Test" clId="FakeClientId" dt="2024-03-13T08:26:19.757" v="18" actId="2711"/>
            <ac:spMkLst>
              <pc:docMk/>
              <pc:sldMasterMk cId="2521255718" sldId="2147483684"/>
              <pc:sldLayoutMk cId="3650073892" sldId="2147483697"/>
              <ac:spMk id="8" creationId="{780F3839-9B1B-2346-C1F4-E876E6AE32E1}"/>
            </ac:spMkLst>
          </pc:spChg>
          <pc:spChg chg="mod">
            <ac:chgData name="Fake Test User" userId="SID-0" providerId="Test" clId="FakeClientId" dt="2024-03-13T08:26:19.757" v="18" actId="2711"/>
            <ac:spMkLst>
              <pc:docMk/>
              <pc:sldMasterMk cId="2521255718" sldId="2147483684"/>
              <pc:sldLayoutMk cId="3650073892" sldId="2147483697"/>
              <ac:spMk id="11" creationId="{700A5CAB-28E9-FB7A-E72E-39F3ADE58C6B}"/>
            </ac:spMkLst>
          </pc:spChg>
          <pc:spChg chg="mod">
            <ac:chgData name="Fake Test User" userId="SID-0" providerId="Test" clId="FakeClientId" dt="2024-03-13T08:26:19.757" v="18" actId="2711"/>
            <ac:spMkLst>
              <pc:docMk/>
              <pc:sldMasterMk cId="2521255718" sldId="2147483684"/>
              <pc:sldLayoutMk cId="3650073892" sldId="2147483697"/>
              <ac:spMk id="12" creationId="{2BA2D9BC-CA87-28FA-7A02-455E740EACAB}"/>
            </ac:spMkLst>
          </pc:spChg>
          <pc:spChg chg="mod">
            <ac:chgData name="Fake Test User" userId="SID-0" providerId="Test" clId="FakeClientId" dt="2024-03-13T08:26:19.757" v="18" actId="2711"/>
            <ac:spMkLst>
              <pc:docMk/>
              <pc:sldMasterMk cId="2521255718" sldId="2147483684"/>
              <pc:sldLayoutMk cId="3650073892" sldId="2147483697"/>
              <ac:spMk id="13" creationId="{734E5ADF-EEF0-2501-9D7B-8FC1A49F60A7}"/>
            </ac:spMkLst>
          </pc:spChg>
          <pc:spChg chg="mod">
            <ac:chgData name="Fake Test User" userId="SID-0" providerId="Test" clId="FakeClientId" dt="2024-03-13T08:26:19.757" v="18" actId="2711"/>
            <ac:spMkLst>
              <pc:docMk/>
              <pc:sldMasterMk cId="2521255718" sldId="2147483684"/>
              <pc:sldLayoutMk cId="3650073892" sldId="2147483697"/>
              <ac:spMk id="14" creationId="{60ABD6E1-FE78-D78B-E80C-09490F5D8D05}"/>
            </ac:spMkLst>
          </pc:spChg>
        </pc:sldLayoutChg>
        <pc:sldLayoutChg chg="modSp mod">
          <pc:chgData name="Fake Test User" userId="SID-0" providerId="Test" clId="FakeClientId" dt="2024-03-13T08:26:41.742" v="21" actId="2711"/>
          <pc:sldLayoutMkLst>
            <pc:docMk/>
            <pc:sldMasterMk cId="2521255718" sldId="2147483684"/>
            <pc:sldLayoutMk cId="2435617698" sldId="2147483699"/>
          </pc:sldLayoutMkLst>
          <pc:spChg chg="mod">
            <ac:chgData name="Fake Test User" userId="SID-0" providerId="Test" clId="FakeClientId" dt="2024-03-13T08:26:41.742" v="21" actId="2711"/>
            <ac:spMkLst>
              <pc:docMk/>
              <pc:sldMasterMk cId="2521255718" sldId="2147483684"/>
              <pc:sldLayoutMk cId="2435617698" sldId="2147483699"/>
              <ac:spMk id="2" creationId="{0C40C44A-93E6-6C58-5E88-AFDC594EC27A}"/>
            </ac:spMkLst>
          </pc:spChg>
          <pc:spChg chg="mod">
            <ac:chgData name="Fake Test User" userId="SID-0" providerId="Test" clId="FakeClientId" dt="2024-03-13T08:26:41.742" v="21" actId="2711"/>
            <ac:spMkLst>
              <pc:docMk/>
              <pc:sldMasterMk cId="2521255718" sldId="2147483684"/>
              <pc:sldLayoutMk cId="2435617698" sldId="2147483699"/>
              <ac:spMk id="3" creationId="{0C813049-5F46-053E-6279-8183259649A6}"/>
            </ac:spMkLst>
          </pc:spChg>
          <pc:spChg chg="mod">
            <ac:chgData name="Fake Test User" userId="SID-0" providerId="Test" clId="FakeClientId" dt="2024-03-13T08:26:41.742" v="21" actId="2711"/>
            <ac:spMkLst>
              <pc:docMk/>
              <pc:sldMasterMk cId="2521255718" sldId="2147483684"/>
              <pc:sldLayoutMk cId="2435617698" sldId="2147483699"/>
              <ac:spMk id="8" creationId="{BC013AD6-0EF3-2B25-DDBD-2DF706123AEE}"/>
            </ac:spMkLst>
          </pc:spChg>
          <pc:spChg chg="mod">
            <ac:chgData name="Fake Test User" userId="SID-0" providerId="Test" clId="FakeClientId" dt="2024-03-13T08:26:41.742" v="21" actId="2711"/>
            <ac:spMkLst>
              <pc:docMk/>
              <pc:sldMasterMk cId="2521255718" sldId="2147483684"/>
              <pc:sldLayoutMk cId="2435617698" sldId="2147483699"/>
              <ac:spMk id="9" creationId="{FB7341D0-DC30-9661-B3E0-91DE7C379468}"/>
            </ac:spMkLst>
          </pc:spChg>
          <pc:spChg chg="mod">
            <ac:chgData name="Fake Test User" userId="SID-0" providerId="Test" clId="FakeClientId" dt="2024-03-13T08:26:41.742" v="21" actId="2711"/>
            <ac:spMkLst>
              <pc:docMk/>
              <pc:sldMasterMk cId="2521255718" sldId="2147483684"/>
              <pc:sldLayoutMk cId="2435617698" sldId="2147483699"/>
              <ac:spMk id="10" creationId="{92A118B5-9F91-EA1B-3F95-6BFA5095544C}"/>
            </ac:spMkLst>
          </pc:spChg>
          <pc:spChg chg="mod">
            <ac:chgData name="Fake Test User" userId="SID-0" providerId="Test" clId="FakeClientId" dt="2024-03-13T08:26:41.742" v="21" actId="2711"/>
            <ac:spMkLst>
              <pc:docMk/>
              <pc:sldMasterMk cId="2521255718" sldId="2147483684"/>
              <pc:sldLayoutMk cId="2435617698" sldId="2147483699"/>
              <ac:spMk id="11" creationId="{208891A5-91FA-D924-CB46-E74B50635001}"/>
            </ac:spMkLst>
          </pc:spChg>
          <pc:spChg chg="mod">
            <ac:chgData name="Fake Test User" userId="SID-0" providerId="Test" clId="FakeClientId" dt="2024-03-13T08:26:41.742" v="21" actId="2711"/>
            <ac:spMkLst>
              <pc:docMk/>
              <pc:sldMasterMk cId="2521255718" sldId="2147483684"/>
              <pc:sldLayoutMk cId="2435617698" sldId="2147483699"/>
              <ac:spMk id="15" creationId="{BE5F7483-2261-D4C4-30E3-2D379D8CA06D}"/>
            </ac:spMkLst>
          </pc:spChg>
        </pc:sldLayoutChg>
        <pc:sldLayoutChg chg="modSp mod">
          <pc:chgData name="Fake Test User" userId="SID-0" providerId="Test" clId="FakeClientId" dt="2024-03-13T08:26:26.257" v="19" actId="2711"/>
          <pc:sldLayoutMkLst>
            <pc:docMk/>
            <pc:sldMasterMk cId="2521255718" sldId="2147483684"/>
            <pc:sldLayoutMk cId="660994608" sldId="2147483703"/>
          </pc:sldLayoutMkLst>
          <pc:spChg chg="mod">
            <ac:chgData name="Fake Test User" userId="SID-0" providerId="Test" clId="FakeClientId" dt="2024-03-13T08:26:26.257" v="19" actId="2711"/>
            <ac:spMkLst>
              <pc:docMk/>
              <pc:sldMasterMk cId="2521255718" sldId="2147483684"/>
              <pc:sldLayoutMk cId="660994608" sldId="2147483703"/>
              <ac:spMk id="2" creationId="{B1A4B040-51E3-4DA0-B21D-EEE173E7536F}"/>
            </ac:spMkLst>
          </pc:spChg>
          <pc:spChg chg="mod">
            <ac:chgData name="Fake Test User" userId="SID-0" providerId="Test" clId="FakeClientId" dt="2024-03-13T08:26:26.257" v="19" actId="2711"/>
            <ac:spMkLst>
              <pc:docMk/>
              <pc:sldMasterMk cId="2521255718" sldId="2147483684"/>
              <pc:sldLayoutMk cId="660994608" sldId="2147483703"/>
              <ac:spMk id="3" creationId="{F8A2CD90-429B-4A55-B6C8-DD6CE6994118}"/>
            </ac:spMkLst>
          </pc:spChg>
          <pc:spChg chg="mod">
            <ac:chgData name="Fake Test User" userId="SID-0" providerId="Test" clId="FakeClientId" dt="2024-03-13T08:26:26.257" v="19" actId="2711"/>
            <ac:spMkLst>
              <pc:docMk/>
              <pc:sldMasterMk cId="2521255718" sldId="2147483684"/>
              <pc:sldLayoutMk cId="660994608" sldId="2147483703"/>
              <ac:spMk id="4" creationId="{4D4EE704-5DCA-484E-85E0-0E3A7B1C5046}"/>
            </ac:spMkLst>
          </pc:spChg>
          <pc:spChg chg="mod">
            <ac:chgData name="Fake Test User" userId="SID-0" providerId="Test" clId="FakeClientId" dt="2024-03-13T08:26:26.257" v="19" actId="2711"/>
            <ac:spMkLst>
              <pc:docMk/>
              <pc:sldMasterMk cId="2521255718" sldId="2147483684"/>
              <pc:sldLayoutMk cId="660994608" sldId="2147483703"/>
              <ac:spMk id="5" creationId="{4CA69B66-1C18-44A2-93F7-97DED26F24AB}"/>
            </ac:spMkLst>
          </pc:spChg>
          <pc:spChg chg="mod">
            <ac:chgData name="Fake Test User" userId="SID-0" providerId="Test" clId="FakeClientId" dt="2024-03-13T08:26:26.257" v="19" actId="2711"/>
            <ac:spMkLst>
              <pc:docMk/>
              <pc:sldMasterMk cId="2521255718" sldId="2147483684"/>
              <pc:sldLayoutMk cId="660994608" sldId="2147483703"/>
              <ac:spMk id="6" creationId="{7E44B5A0-66FA-433A-8DC5-C097C63B4DFC}"/>
            </ac:spMkLst>
          </pc:spChg>
          <pc:spChg chg="mod">
            <ac:chgData name="Fake Test User" userId="SID-0" providerId="Test" clId="FakeClientId" dt="2024-03-13T08:26:26.257" v="19" actId="2711"/>
            <ac:spMkLst>
              <pc:docMk/>
              <pc:sldMasterMk cId="2521255718" sldId="2147483684"/>
              <pc:sldLayoutMk cId="660994608" sldId="2147483703"/>
              <ac:spMk id="8" creationId="{C32B1A1D-760B-9D3D-A869-E50FC962A629}"/>
            </ac:spMkLst>
          </pc:spChg>
          <pc:spChg chg="mod">
            <ac:chgData name="Fake Test User" userId="SID-0" providerId="Test" clId="FakeClientId" dt="2024-03-13T08:26:26.257" v="19" actId="2711"/>
            <ac:spMkLst>
              <pc:docMk/>
              <pc:sldMasterMk cId="2521255718" sldId="2147483684"/>
              <pc:sldLayoutMk cId="660994608" sldId="2147483703"/>
              <ac:spMk id="10" creationId="{5C54B3E8-515B-0865-9321-DB3793A62240}"/>
            </ac:spMkLst>
          </pc:spChg>
          <pc:spChg chg="mod">
            <ac:chgData name="Fake Test User" userId="SID-0" providerId="Test" clId="FakeClientId" dt="2024-03-13T08:26:26.257" v="19" actId="2711"/>
            <ac:spMkLst>
              <pc:docMk/>
              <pc:sldMasterMk cId="2521255718" sldId="2147483684"/>
              <pc:sldLayoutMk cId="660994608" sldId="2147483703"/>
              <ac:spMk id="11" creationId="{56E92718-2CCD-B15D-8DE5-46285BEA256B}"/>
            </ac:spMkLst>
          </pc:spChg>
          <pc:spChg chg="mod">
            <ac:chgData name="Fake Test User" userId="SID-0" providerId="Test" clId="FakeClientId" dt="2024-03-13T08:26:26.257" v="19" actId="2711"/>
            <ac:spMkLst>
              <pc:docMk/>
              <pc:sldMasterMk cId="2521255718" sldId="2147483684"/>
              <pc:sldLayoutMk cId="660994608" sldId="2147483703"/>
              <ac:spMk id="13" creationId="{02ECB475-568C-47AC-B16D-2E202DEB2DE0}"/>
            </ac:spMkLst>
          </pc:spChg>
          <pc:spChg chg="mod">
            <ac:chgData name="Fake Test User" userId="SID-0" providerId="Test" clId="FakeClientId" dt="2024-03-13T08:26:26.257" v="19" actId="2711"/>
            <ac:spMkLst>
              <pc:docMk/>
              <pc:sldMasterMk cId="2521255718" sldId="2147483684"/>
              <pc:sldLayoutMk cId="660994608" sldId="2147483703"/>
              <ac:spMk id="14" creationId="{080D8764-525A-441E-B58F-068E82F09714}"/>
            </ac:spMkLst>
          </pc:spChg>
          <pc:spChg chg="mod">
            <ac:chgData name="Fake Test User" userId="SID-0" providerId="Test" clId="FakeClientId" dt="2024-03-13T08:26:26.257" v="19" actId="2711"/>
            <ac:spMkLst>
              <pc:docMk/>
              <pc:sldMasterMk cId="2521255718" sldId="2147483684"/>
              <pc:sldLayoutMk cId="660994608" sldId="2147483703"/>
              <ac:spMk id="15" creationId="{11196109-6F2B-4738-B2FC-2CCC753AABD4}"/>
            </ac:spMkLst>
          </pc:spChg>
          <pc:spChg chg="mod">
            <ac:chgData name="Fake Test User" userId="SID-0" providerId="Test" clId="FakeClientId" dt="2024-03-13T08:26:26.257" v="19" actId="2711"/>
            <ac:spMkLst>
              <pc:docMk/>
              <pc:sldMasterMk cId="2521255718" sldId="2147483684"/>
              <pc:sldLayoutMk cId="660994608" sldId="2147483703"/>
              <ac:spMk id="16" creationId="{F7E468C2-69B8-470B-85E3-801A3CB1D7E2}"/>
            </ac:spMkLst>
          </pc:spChg>
          <pc:spChg chg="mod">
            <ac:chgData name="Fake Test User" userId="SID-0" providerId="Test" clId="FakeClientId" dt="2024-03-13T08:26:26.257" v="19" actId="2711"/>
            <ac:spMkLst>
              <pc:docMk/>
              <pc:sldMasterMk cId="2521255718" sldId="2147483684"/>
              <pc:sldLayoutMk cId="660994608" sldId="2147483703"/>
              <ac:spMk id="20" creationId="{2E5D7C6F-BF77-9B7D-5B12-7AF3ED280B43}"/>
            </ac:spMkLst>
          </pc:spChg>
          <pc:spChg chg="mod">
            <ac:chgData name="Fake Test User" userId="SID-0" providerId="Test" clId="FakeClientId" dt="2024-03-13T08:26:26.257" v="19" actId="2711"/>
            <ac:spMkLst>
              <pc:docMk/>
              <pc:sldMasterMk cId="2521255718" sldId="2147483684"/>
              <pc:sldLayoutMk cId="660994608" sldId="2147483703"/>
              <ac:spMk id="21" creationId="{FA599EE6-2673-0AD8-EAE0-45C79326015E}"/>
            </ac:spMkLst>
          </pc:spChg>
        </pc:sldLayoutChg>
        <pc:sldLayoutChg chg="modSp mod">
          <pc:chgData name="Fake Test User" userId="SID-0" providerId="Test" clId="FakeClientId" dt="2024-03-13T08:26:36.601" v="20" actId="2711"/>
          <pc:sldLayoutMkLst>
            <pc:docMk/>
            <pc:sldMasterMk cId="2521255718" sldId="2147483684"/>
            <pc:sldLayoutMk cId="1806119473" sldId="2147483704"/>
          </pc:sldLayoutMkLst>
          <pc:spChg chg="mod">
            <ac:chgData name="Fake Test User" userId="SID-0" providerId="Test" clId="FakeClientId" dt="2024-03-13T08:26:36.601" v="20" actId="2711"/>
            <ac:spMkLst>
              <pc:docMk/>
              <pc:sldMasterMk cId="2521255718" sldId="2147483684"/>
              <pc:sldLayoutMk cId="1806119473" sldId="2147483704"/>
              <ac:spMk id="2" creationId="{8978E540-142B-4A82-9C3F-E61BC190AEED}"/>
            </ac:spMkLst>
          </pc:spChg>
          <pc:spChg chg="mod">
            <ac:chgData name="Fake Test User" userId="SID-0" providerId="Test" clId="FakeClientId" dt="2024-03-13T08:26:36.601" v="20" actId="2711"/>
            <ac:spMkLst>
              <pc:docMk/>
              <pc:sldMasterMk cId="2521255718" sldId="2147483684"/>
              <pc:sldLayoutMk cId="1806119473" sldId="2147483704"/>
              <ac:spMk id="3" creationId="{02C6BF36-D4F5-4363-B440-BDAE50BBD4B6}"/>
            </ac:spMkLst>
          </pc:spChg>
          <pc:spChg chg="mod">
            <ac:chgData name="Fake Test User" userId="SID-0" providerId="Test" clId="FakeClientId" dt="2024-03-13T08:26:36.601" v="20" actId="2711"/>
            <ac:spMkLst>
              <pc:docMk/>
              <pc:sldMasterMk cId="2521255718" sldId="2147483684"/>
              <pc:sldLayoutMk cId="1806119473" sldId="2147483704"/>
              <ac:spMk id="5" creationId="{BB99A8AF-0998-4613-B1D8-C14ECBFFDF67}"/>
            </ac:spMkLst>
          </pc:spChg>
          <pc:spChg chg="mod">
            <ac:chgData name="Fake Test User" userId="SID-0" providerId="Test" clId="FakeClientId" dt="2024-03-13T08:26:36.601" v="20" actId="2711"/>
            <ac:spMkLst>
              <pc:docMk/>
              <pc:sldMasterMk cId="2521255718" sldId="2147483684"/>
              <pc:sldLayoutMk cId="1806119473" sldId="2147483704"/>
              <ac:spMk id="6" creationId="{66E44EAA-B8A9-4428-A9DF-1174DA940990}"/>
            </ac:spMkLst>
          </pc:spChg>
          <pc:spChg chg="mod">
            <ac:chgData name="Fake Test User" userId="SID-0" providerId="Test" clId="FakeClientId" dt="2024-03-13T08:26:36.601" v="20" actId="2711"/>
            <ac:spMkLst>
              <pc:docMk/>
              <pc:sldMasterMk cId="2521255718" sldId="2147483684"/>
              <pc:sldLayoutMk cId="1806119473" sldId="2147483704"/>
              <ac:spMk id="7" creationId="{19E5C381-C899-4BF9-B584-2D78074D1CB2}"/>
            </ac:spMkLst>
          </pc:spChg>
          <pc:spChg chg="mod">
            <ac:chgData name="Fake Test User" userId="SID-0" providerId="Test" clId="FakeClientId" dt="2024-03-13T08:26:36.601" v="20" actId="2711"/>
            <ac:spMkLst>
              <pc:docMk/>
              <pc:sldMasterMk cId="2521255718" sldId="2147483684"/>
              <pc:sldLayoutMk cId="1806119473" sldId="2147483704"/>
              <ac:spMk id="11" creationId="{6B65629D-0977-C0EA-5E0B-C4822F43DAEE}"/>
            </ac:spMkLst>
          </pc:spChg>
          <pc:spChg chg="mod">
            <ac:chgData name="Fake Test User" userId="SID-0" providerId="Test" clId="FakeClientId" dt="2024-03-13T08:26:36.601" v="20" actId="2711"/>
            <ac:spMkLst>
              <pc:docMk/>
              <pc:sldMasterMk cId="2521255718" sldId="2147483684"/>
              <pc:sldLayoutMk cId="1806119473" sldId="2147483704"/>
              <ac:spMk id="20" creationId="{31167DA1-25D1-4E60-A62E-42B6F56A96EC}"/>
            </ac:spMkLst>
          </pc:spChg>
          <pc:spChg chg="mod">
            <ac:chgData name="Fake Test User" userId="SID-0" providerId="Test" clId="FakeClientId" dt="2024-03-13T08:26:36.601" v="20" actId="2711"/>
            <ac:spMkLst>
              <pc:docMk/>
              <pc:sldMasterMk cId="2521255718" sldId="2147483684"/>
              <pc:sldLayoutMk cId="1806119473" sldId="2147483704"/>
              <ac:spMk id="21" creationId="{6B7B7215-A661-477E-91D0-CDBE5564D2B9}"/>
            </ac:spMkLst>
          </pc:spChg>
          <pc:spChg chg="mod">
            <ac:chgData name="Fake Test User" userId="SID-0" providerId="Test" clId="FakeClientId" dt="2024-03-13T08:26:36.601" v="20" actId="2711"/>
            <ac:spMkLst>
              <pc:docMk/>
              <pc:sldMasterMk cId="2521255718" sldId="2147483684"/>
              <pc:sldLayoutMk cId="1806119473" sldId="2147483704"/>
              <ac:spMk id="22" creationId="{94729CA3-91C4-4A89-9448-A2F0E409177A}"/>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CCBE248C-5BE9-4099-A7A5-4513F4B26F44}" type="datetime1">
              <a:rPr lang="ja-JP" altLang="en-US" smtClean="0">
                <a:latin typeface="Meiryo UI" panose="020B0604030504040204" pitchFamily="50" charset="-128"/>
                <a:ea typeface="Meiryo UI" panose="020B0604030504040204" pitchFamily="50" charset="-128"/>
              </a:rPr>
              <a:t>2025/9/18</a:t>
            </a:fld>
            <a:endParaRPr lang="ja-JP"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CFA70580-B89C-4157-871D-6B9318EE5F58}" type="slidenum">
              <a:rPr lang="ja-JP" smtClean="0">
                <a:latin typeface="Meiryo UI" panose="020B0604030504040204" pitchFamily="50" charset="-128"/>
                <a:ea typeface="Meiryo UI" panose="020B0604030504040204" pitchFamily="50" charset="-128"/>
              </a:rPr>
              <a:t>‹#›</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dirty="0">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E66D58DA-5106-485F-AE6F-86CB8EBDAD81}" type="datetime1">
              <a:rPr lang="ja-JP" altLang="en-US" smtClean="0">
                <a:ea typeface="Meiryo UI" panose="020B0604030504040204" pitchFamily="50" charset="-128"/>
              </a:rPr>
              <a:t>2025/9/18</a:t>
            </a:fld>
            <a:endParaRPr dirty="0">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dirty="0">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E7AF00E9-A49D-4007-B3B9-A3783809E505}" type="slidenum">
              <a:rPr lang="en-US" altLang="ja-JP" smtClean="0"/>
              <a:pPr/>
              <a:t>‹#›</a:t>
            </a:fld>
            <a:endParaRPr lang="en-US" altLang="en-US" dirty="0">
              <a:ea typeface="Meiryo UI" panose="020B0604030504040204" pitchFamily="50" charset="-128"/>
            </a:endParaRPr>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ea"/>
        <a:ea typeface="+mn-ea"/>
        <a:cs typeface="+mn-cs"/>
      </a:defRPr>
    </a:lvl6pPr>
    <a:lvl7pPr marL="2743200" algn="l" defTabSz="914400" rtl="0" eaLnBrk="1" latinLnBrk="0" hangingPunct="1">
      <a:defRPr lang="ja-JP" sz="1200" kern="1200">
        <a:solidFill>
          <a:schemeClr val="tx1"/>
        </a:solidFill>
        <a:latin typeface="+mn-ea"/>
        <a:ea typeface="+mn-ea"/>
        <a:cs typeface="+mn-cs"/>
      </a:defRPr>
    </a:lvl7pPr>
    <a:lvl8pPr marL="3200400" algn="l" defTabSz="914400" rtl="0" eaLnBrk="1" latinLnBrk="0" hangingPunct="1">
      <a:defRPr lang="ja-JP" sz="1200" kern="1200">
        <a:solidFill>
          <a:schemeClr val="tx1"/>
        </a:solidFill>
        <a:latin typeface="+mn-ea"/>
        <a:ea typeface="+mn-ea"/>
        <a:cs typeface="+mn-cs"/>
      </a:defRPr>
    </a:lvl8pPr>
    <a:lvl9pPr marL="3657600" algn="l" defTabSz="914400" rtl="0" eaLnBrk="1" latinLnBrk="0" hangingPunct="1">
      <a:defRPr lang="ja-JP" sz="1200" kern="1200">
        <a:solidFill>
          <a:schemeClr val="tx1"/>
        </a:solidFill>
        <a:latin typeface="+mn-ea"/>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E7AF00E9-A49D-4007-B3B9-A3783809E505}" type="slidenum">
              <a:rPr lang="ja-JP" smtClean="0">
                <a:latin typeface="Meiryo UI" panose="020B0604030504040204" pitchFamily="50" charset="-128"/>
                <a:ea typeface="Meiryo UI" panose="020B0604030504040204" pitchFamily="50" charset="-128"/>
              </a:rPr>
              <a:t>1</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7ED13-55DE-6F7A-6DD8-29F81F099BE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BE29CC7-367D-FF26-9A46-766C91544CD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F3806D6-A367-3DB8-0B7D-1BE32E25E121}"/>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次に結果と考察です。</a:t>
            </a:r>
            <a:endParaRPr 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03C3967A-4295-540A-BDA3-EF69E355EA78}"/>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10</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3528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228D7-333A-D41A-D7B0-01924EE09B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59BD80-6CC1-4F80-AA0D-AC36B6CCFB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B10762-1837-9536-99A8-32700FA0E07D}"/>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まず結果ですが、今回推測したのは大江戸線</a:t>
            </a:r>
            <a:r>
              <a:rPr lang="en-US" altLang="ja-JP" dirty="0">
                <a:latin typeface="Meiryo UI" panose="020B0604030504040204" pitchFamily="50" charset="-128"/>
                <a:ea typeface="Meiryo UI" panose="020B0604030504040204" pitchFamily="50" charset="-128"/>
              </a:rPr>
              <a:t>38</a:t>
            </a:r>
            <a:r>
              <a:rPr lang="ja-JP" altLang="en-US" dirty="0">
                <a:latin typeface="Meiryo UI" panose="020B0604030504040204" pitchFamily="50" charset="-128"/>
                <a:ea typeface="Meiryo UI" panose="020B0604030504040204" pitchFamily="50" charset="-128"/>
              </a:rPr>
              <a:t>駅中</a:t>
            </a:r>
            <a:r>
              <a:rPr lang="en-US" altLang="ja-JP" dirty="0">
                <a:latin typeface="Meiryo UI" panose="020B0604030504040204" pitchFamily="50" charset="-128"/>
                <a:ea typeface="Meiryo UI" panose="020B0604030504040204" pitchFamily="50" charset="-128"/>
              </a:rPr>
              <a:t>29</a:t>
            </a:r>
            <a:r>
              <a:rPr lang="ja-JP" altLang="en-US" dirty="0">
                <a:latin typeface="Meiryo UI" panose="020B0604030504040204" pitchFamily="50" charset="-128"/>
                <a:ea typeface="Meiryo UI" panose="020B0604030504040204" pitchFamily="50" charset="-128"/>
              </a:rPr>
              <a:t>駅でした。地価データがない</a:t>
            </a:r>
            <a:r>
              <a:rPr lang="en-US" altLang="ja-JP" dirty="0">
                <a:latin typeface="Meiryo UI" panose="020B0604030504040204" pitchFamily="50" charset="-128"/>
                <a:ea typeface="Meiryo UI" panose="020B0604030504040204" pitchFamily="50" charset="-128"/>
              </a:rPr>
              <a:t>9</a:t>
            </a:r>
            <a:r>
              <a:rPr lang="ja-JP" altLang="en-US" dirty="0">
                <a:latin typeface="Meiryo UI" panose="020B0604030504040204" pitchFamily="50" charset="-128"/>
                <a:ea typeface="Meiryo UI" panose="020B0604030504040204" pitchFamily="50" charset="-128"/>
              </a:rPr>
              <a:t>駅は除外しています。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評価指標は誤差平均</a:t>
            </a:r>
            <a:r>
              <a:rPr lang="en-US" altLang="ja-JP" dirty="0">
                <a:latin typeface="Meiryo UI" panose="020B0604030504040204" pitchFamily="50" charset="-128"/>
                <a:ea typeface="Meiryo UI" panose="020B0604030504040204" pitchFamily="50" charset="-128"/>
              </a:rPr>
              <a:t>(MAE)</a:t>
            </a:r>
            <a:r>
              <a:rPr lang="ja-JP" altLang="en-US" dirty="0">
                <a:latin typeface="Meiryo UI" panose="020B0604030504040204" pitchFamily="50" charset="-128"/>
                <a:ea typeface="Meiryo UI" panose="020B0604030504040204" pitchFamily="50" charset="-128"/>
              </a:rPr>
              <a:t>と平均絶対パーセント誤差</a:t>
            </a:r>
            <a:r>
              <a:rPr lang="en-US" altLang="ja-JP" dirty="0">
                <a:latin typeface="Meiryo UI" panose="020B0604030504040204" pitchFamily="50" charset="-128"/>
                <a:ea typeface="Meiryo UI" panose="020B0604030504040204" pitchFamily="50" charset="-128"/>
              </a:rPr>
              <a:t>(MAPE)</a:t>
            </a:r>
            <a:r>
              <a:rPr lang="ja-JP" altLang="en-US" dirty="0">
                <a:latin typeface="Meiryo UI" panose="020B0604030504040204" pitchFamily="50" charset="-128"/>
                <a:ea typeface="Meiryo UI" panose="020B0604030504040204" pitchFamily="50" charset="-128"/>
              </a:rPr>
              <a:t>を使用しました。</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年が</a:t>
            </a:r>
            <a:r>
              <a:rPr lang="en-US" altLang="ja-JP" dirty="0">
                <a:latin typeface="Meiryo UI" panose="020B0604030504040204" pitchFamily="50" charset="-128"/>
                <a:ea typeface="Meiryo UI" panose="020B0604030504040204" pitchFamily="50" charset="-128"/>
              </a:rPr>
              <a:t>MAE</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4764</a:t>
            </a:r>
            <a:r>
              <a:rPr lang="ja-JP" altLang="en-US" dirty="0">
                <a:latin typeface="Meiryo UI" panose="020B0604030504040204" pitchFamily="50" charset="-128"/>
                <a:ea typeface="Meiryo UI" panose="020B0604030504040204" pitchFamily="50" charset="-128"/>
              </a:rPr>
              <a:t>人　</a:t>
            </a:r>
            <a:r>
              <a:rPr lang="en-US" altLang="ja-JP" dirty="0">
                <a:latin typeface="Meiryo UI" panose="020B0604030504040204" pitchFamily="50" charset="-128"/>
                <a:ea typeface="Meiryo UI" panose="020B0604030504040204" pitchFamily="50" charset="-128"/>
              </a:rPr>
              <a:t>MAPE</a:t>
            </a:r>
            <a:r>
              <a:rPr lang="ja-JP" altLang="en-US" dirty="0">
                <a:latin typeface="Meiryo UI" panose="020B0604030504040204" pitchFamily="50" charset="-128"/>
                <a:ea typeface="Meiryo UI" panose="020B0604030504040204" pitchFamily="50" charset="-128"/>
              </a:rPr>
              <a:t>は</a:t>
            </a:r>
            <a:r>
              <a:rPr lang="en-US" altLang="ja-JP" dirty="0">
                <a:latin typeface="Meiryo UI" panose="020B0604030504040204" pitchFamily="50" charset="-128"/>
                <a:ea typeface="Meiryo UI" panose="020B0604030504040204" pitchFamily="50" charset="-128"/>
              </a:rPr>
              <a:t>12.98</a:t>
            </a:r>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2023</a:t>
            </a:r>
            <a:r>
              <a:rPr lang="ja-JP" altLang="en-US" dirty="0">
                <a:latin typeface="Meiryo UI" panose="020B0604030504040204" pitchFamily="50" charset="-128"/>
                <a:ea typeface="Meiryo UI" panose="020B0604030504040204" pitchFamily="50" charset="-128"/>
              </a:rPr>
              <a:t>年は</a:t>
            </a:r>
            <a:r>
              <a:rPr lang="en-US" altLang="ja-JP" dirty="0">
                <a:latin typeface="Meiryo UI" panose="020B0604030504040204" pitchFamily="50" charset="-128"/>
                <a:ea typeface="Meiryo UI" panose="020B0604030504040204" pitchFamily="50" charset="-128"/>
              </a:rPr>
              <a:t>MAE</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9281</a:t>
            </a:r>
            <a:r>
              <a:rPr lang="ja-JP" altLang="en-US" dirty="0">
                <a:latin typeface="Meiryo UI" panose="020B0604030504040204" pitchFamily="50" charset="-128"/>
                <a:ea typeface="Meiryo UI" panose="020B0604030504040204" pitchFamily="50" charset="-128"/>
              </a:rPr>
              <a:t>人　</a:t>
            </a:r>
            <a:r>
              <a:rPr lang="en-US" altLang="ja-JP" dirty="0">
                <a:latin typeface="Meiryo UI" panose="020B0604030504040204" pitchFamily="50" charset="-128"/>
                <a:ea typeface="Meiryo UI" panose="020B0604030504040204" pitchFamily="50" charset="-128"/>
              </a:rPr>
              <a:t>MAPE</a:t>
            </a:r>
            <a:r>
              <a:rPr lang="ja-JP" altLang="en-US" dirty="0">
                <a:latin typeface="Meiryo UI" panose="020B0604030504040204" pitchFamily="50" charset="-128"/>
                <a:ea typeface="Meiryo UI" panose="020B0604030504040204" pitchFamily="50" charset="-128"/>
              </a:rPr>
              <a:t>は</a:t>
            </a:r>
            <a:r>
              <a:rPr lang="en-US" altLang="ja-JP" dirty="0">
                <a:latin typeface="Meiryo UI" panose="020B0604030504040204" pitchFamily="50" charset="-128"/>
                <a:ea typeface="Meiryo UI" panose="020B0604030504040204" pitchFamily="50" charset="-128"/>
              </a:rPr>
              <a:t>16.88</a:t>
            </a:r>
            <a:r>
              <a:rPr lang="ja-JP" altLang="en-US" dirty="0">
                <a:latin typeface="Meiryo UI" panose="020B0604030504040204" pitchFamily="50" charset="-128"/>
                <a:ea typeface="Meiryo UI" panose="020B0604030504040204" pitchFamily="50" charset="-128"/>
              </a:rPr>
              <a:t>％となりました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つまり各駅で</a:t>
            </a:r>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年は平均</a:t>
            </a:r>
            <a:r>
              <a:rPr lang="en-US" altLang="ja-JP" dirty="0">
                <a:latin typeface="Meiryo UI" panose="020B0604030504040204" pitchFamily="50" charset="-128"/>
                <a:ea typeface="Meiryo UI" panose="020B0604030504040204" pitchFamily="50" charset="-128"/>
              </a:rPr>
              <a:t>12.98</a:t>
            </a: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2023</a:t>
            </a:r>
            <a:r>
              <a:rPr lang="ja-JP" altLang="en-US" dirty="0">
                <a:latin typeface="Meiryo UI" panose="020B0604030504040204" pitchFamily="50" charset="-128"/>
                <a:ea typeface="Meiryo UI" panose="020B0604030504040204" pitchFamily="50" charset="-128"/>
              </a:rPr>
              <a:t>年は平均</a:t>
            </a:r>
            <a:r>
              <a:rPr lang="en-US" altLang="ja-JP" dirty="0">
                <a:latin typeface="Meiryo UI" panose="020B0604030504040204" pitchFamily="50" charset="-128"/>
                <a:ea typeface="Meiryo UI" panose="020B0604030504040204" pitchFamily="50" charset="-128"/>
              </a:rPr>
              <a:t>16.88</a:t>
            </a:r>
            <a:r>
              <a:rPr lang="ja-JP" altLang="en-US" dirty="0">
                <a:latin typeface="Meiryo UI" panose="020B0604030504040204" pitchFamily="50" charset="-128"/>
                <a:ea typeface="Meiryo UI" panose="020B0604030504040204" pitchFamily="50" charset="-128"/>
              </a:rPr>
              <a:t>％の誤差があったということになります。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また、実測値より低い数値を予測した駅が</a:t>
            </a:r>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年が</a:t>
            </a:r>
            <a:r>
              <a:rPr lang="en-US" altLang="ja-JP" dirty="0">
                <a:latin typeface="Meiryo UI" panose="020B0604030504040204" pitchFamily="50" charset="-128"/>
                <a:ea typeface="Meiryo UI" panose="020B0604030504040204" pitchFamily="50" charset="-128"/>
              </a:rPr>
              <a:t>29</a:t>
            </a:r>
            <a:r>
              <a:rPr lang="ja-JP" altLang="en-US" dirty="0">
                <a:latin typeface="Meiryo UI" panose="020B0604030504040204" pitchFamily="50" charset="-128"/>
                <a:ea typeface="Meiryo UI" panose="020B0604030504040204" pitchFamily="50" charset="-128"/>
              </a:rPr>
              <a:t>駅中</a:t>
            </a:r>
            <a:r>
              <a:rPr lang="en-US" altLang="ja-JP" dirty="0">
                <a:latin typeface="Meiryo UI" panose="020B0604030504040204" pitchFamily="50" charset="-128"/>
                <a:ea typeface="Meiryo UI" panose="020B0604030504040204" pitchFamily="50" charset="-128"/>
              </a:rPr>
              <a:t>25</a:t>
            </a:r>
            <a:r>
              <a:rPr lang="ja-JP" altLang="en-US" dirty="0">
                <a:latin typeface="Meiryo UI" panose="020B0604030504040204" pitchFamily="50" charset="-128"/>
                <a:ea typeface="Meiryo UI" panose="020B0604030504040204" pitchFamily="50" charset="-128"/>
              </a:rPr>
              <a:t>駅、</a:t>
            </a:r>
            <a:r>
              <a:rPr lang="en-US" altLang="ja-JP" dirty="0">
                <a:latin typeface="Meiryo UI" panose="020B0604030504040204" pitchFamily="50" charset="-128"/>
                <a:ea typeface="Meiryo UI" panose="020B0604030504040204" pitchFamily="50" charset="-128"/>
              </a:rPr>
              <a:t>2023</a:t>
            </a:r>
            <a:r>
              <a:rPr lang="ja-JP" altLang="en-US" dirty="0">
                <a:latin typeface="Meiryo UI" panose="020B0604030504040204" pitchFamily="50" charset="-128"/>
                <a:ea typeface="Meiryo UI" panose="020B0604030504040204" pitchFamily="50" charset="-128"/>
              </a:rPr>
              <a:t>年は</a:t>
            </a:r>
            <a:r>
              <a:rPr lang="en-US" altLang="ja-JP" dirty="0">
                <a:latin typeface="Meiryo UI" panose="020B0604030504040204" pitchFamily="50" charset="-128"/>
                <a:ea typeface="Meiryo UI" panose="020B0604030504040204" pitchFamily="50" charset="-128"/>
              </a:rPr>
              <a:t>28</a:t>
            </a:r>
            <a:r>
              <a:rPr lang="ja-JP" altLang="en-US" dirty="0">
                <a:latin typeface="Meiryo UI" panose="020B0604030504040204" pitchFamily="50" charset="-128"/>
                <a:ea typeface="Meiryo UI" panose="020B0604030504040204" pitchFamily="50" charset="-128"/>
              </a:rPr>
              <a:t>駅ありました。</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A0310687-D5A6-5318-673D-75AAF39F545A}"/>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11</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8937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179FF-9E43-CE5D-6CDD-9F5ADF2D710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B30171-1665-BCEB-4321-0A3D76DE3F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E81BB39-8374-370D-E777-DF4784A8297F}"/>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次に考察です。予測精度についてですが、誤差</a:t>
            </a:r>
            <a:r>
              <a:rPr lang="en-US" altLang="ja-JP" dirty="0">
                <a:latin typeface="Meiryo UI" panose="020B0604030504040204" pitchFamily="50" charset="-128"/>
                <a:ea typeface="Meiryo UI" panose="020B0604030504040204" pitchFamily="50" charset="-128"/>
              </a:rPr>
              <a:t>10</a:t>
            </a:r>
            <a:r>
              <a:rPr lang="ja-JP" altLang="en-US" dirty="0">
                <a:latin typeface="Meiryo UI" panose="020B0604030504040204" pitchFamily="50" charset="-128"/>
                <a:ea typeface="Meiryo UI" panose="020B0604030504040204" pitchFamily="50" charset="-128"/>
              </a:rPr>
              <a:t>％台は一般的に良好な制度とされているため、一定の制度が確保されていると考えられます。</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2023</a:t>
            </a:r>
            <a:r>
              <a:rPr lang="ja-JP" altLang="en-US" dirty="0">
                <a:latin typeface="Meiryo UI" panose="020B0604030504040204" pitchFamily="50" charset="-128"/>
                <a:ea typeface="Meiryo UI" panose="020B0604030504040204" pitchFamily="50" charset="-128"/>
              </a:rPr>
              <a:t>年は</a:t>
            </a:r>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年の予測結果を基に再予測をしたため、誤差が拡大するのは想定通りでした。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乗降者数は多様な要因に依存するため、乗降者数と地価データのみでの予測には限界がありました。地価と</a:t>
            </a:r>
            <a:r>
              <a:rPr lang="en-US" altLang="ja-JP" dirty="0">
                <a:latin typeface="Meiryo UI" panose="020B0604030504040204" pitchFamily="50" charset="-128"/>
                <a:ea typeface="Meiryo UI" panose="020B0604030504040204" pitchFamily="50" charset="-128"/>
              </a:rPr>
              <a:t>2011</a:t>
            </a:r>
            <a:r>
              <a:rPr lang="ja-JP" altLang="en-US" dirty="0">
                <a:latin typeface="Meiryo UI" panose="020B0604030504040204" pitchFamily="50" charset="-128"/>
                <a:ea typeface="Meiryo UI" panose="020B0604030504040204" pitchFamily="50" charset="-128"/>
              </a:rPr>
              <a:t>年の乗降者数も相関係数が</a:t>
            </a:r>
            <a:r>
              <a:rPr lang="en-US" altLang="ja-JP" dirty="0">
                <a:latin typeface="Meiryo UI" panose="020B0604030504040204" pitchFamily="50" charset="-128"/>
                <a:ea typeface="Meiryo UI" panose="020B0604030504040204" pitchFamily="50" charset="-128"/>
              </a:rPr>
              <a:t>0.57</a:t>
            </a:r>
            <a:r>
              <a:rPr lang="ja-JP" altLang="en-US" dirty="0">
                <a:latin typeface="Meiryo UI" panose="020B0604030504040204" pitchFamily="50" charset="-128"/>
                <a:ea typeface="Meiryo UI" panose="020B0604030504040204" pitchFamily="50" charset="-128"/>
              </a:rPr>
              <a:t>で強い相関はありませんでした。</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8334710A-D304-A4D8-A666-C106D8F03BE2}"/>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12</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7847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75B95-9201-6956-EFDF-DEF0710302E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3C57E0-D3C6-1C08-FED7-5D464E88A4F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6D61995-BC9A-6D5D-97E6-0268A939D438}"/>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このグラフは大江戸線全駅の平均乗降者数のグラフです。青が実測値でオレンジが予測値です。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今回は実測値より低い予測をする駅が多かったため、グラフでも大きな差ができました。これはコロナ禍で乗降者数が落ちた年度を入れているため過小評価したからだと思われます。</a:t>
            </a:r>
          </a:p>
        </p:txBody>
      </p:sp>
      <p:sp>
        <p:nvSpPr>
          <p:cNvPr id="4" name="スライド番号プレースホルダー 3">
            <a:extLst>
              <a:ext uri="{FF2B5EF4-FFF2-40B4-BE49-F238E27FC236}">
                <a16:creationId xmlns:a16="http://schemas.microsoft.com/office/drawing/2014/main" id="{CF37B89A-AC24-010C-1060-B91AEC3D68F5}"/>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13</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32497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6E34A-72D5-6A4D-7FB2-E8DB7FE885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B95BC6-133F-DB31-21A0-FC7F71A7E0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4E50884-46E7-8FD4-EFBB-7B391B37599C}"/>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このグラフは乗降者数の増加数と増加率が高い上位</a:t>
            </a:r>
            <a:r>
              <a:rPr lang="en-US" altLang="ja-JP" dirty="0">
                <a:latin typeface="Meiryo UI" panose="020B0604030504040204" pitchFamily="50" charset="-128"/>
                <a:ea typeface="Meiryo UI" panose="020B0604030504040204" pitchFamily="50" charset="-128"/>
              </a:rPr>
              <a:t>5</a:t>
            </a:r>
            <a:r>
              <a:rPr lang="ja-JP" altLang="en-US" dirty="0">
                <a:latin typeface="Meiryo UI" panose="020B0604030504040204" pitchFamily="50" charset="-128"/>
                <a:ea typeface="Meiryo UI" panose="020B0604030504040204" pitchFamily="50" charset="-128"/>
              </a:rPr>
              <a:t>駅のグラフです。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都営地下鉄にこのようなグラフを提供し、利用者増加に耐えられるような設備投資を検討してもらうことがこの成果物のゴールになります</a:t>
            </a:r>
          </a:p>
        </p:txBody>
      </p:sp>
      <p:sp>
        <p:nvSpPr>
          <p:cNvPr id="4" name="スライド番号プレースホルダー 3">
            <a:extLst>
              <a:ext uri="{FF2B5EF4-FFF2-40B4-BE49-F238E27FC236}">
                <a16:creationId xmlns:a16="http://schemas.microsoft.com/office/drawing/2014/main" id="{8F448AF3-23D8-8A54-9BA7-4E863939F39A}"/>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14</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1206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52F95-1D97-5053-CBAC-9BF33ABE3D1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0827861-C70F-5864-FE2F-1CF4EDF80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35074BC-A88A-0A2D-99B9-7FCA42CDCE9C}"/>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最後に工夫点苦労点と今後の施策について説明します</a:t>
            </a:r>
            <a:endParaRPr 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1C21DC1B-87E7-2C40-59F6-FD5A937E68C0}"/>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15</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37619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0AB41-B365-ED5E-0CE6-2E444339BF0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E33B1EB-9686-A93E-0B9C-C1820BE239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07D1EC-CA0A-A813-A34F-B5CC53759B35}"/>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今回の成果物の製作期間はテーマ構想も入れて</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か月です。データ抽出からプログラミングまでの作業時間は</a:t>
            </a:r>
            <a:r>
              <a:rPr lang="en-US" altLang="ja-JP" dirty="0">
                <a:latin typeface="Meiryo UI" panose="020B0604030504040204" pitchFamily="50" charset="-128"/>
                <a:ea typeface="Meiryo UI" panose="020B0604030504040204" pitchFamily="50" charset="-128"/>
              </a:rPr>
              <a:t>30.5</a:t>
            </a:r>
            <a:r>
              <a:rPr lang="ja-JP" altLang="en-US" dirty="0">
                <a:latin typeface="Meiryo UI" panose="020B0604030504040204" pitchFamily="50" charset="-128"/>
                <a:ea typeface="Meiryo UI" panose="020B0604030504040204" pitchFamily="50" charset="-128"/>
              </a:rPr>
              <a:t>時間でした。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まず最初に元データからのデータ抽出が大きな壁でした。元データは</a:t>
            </a:r>
            <a:r>
              <a:rPr lang="en-US" altLang="ja-JP" dirty="0">
                <a:latin typeface="Meiryo UI" panose="020B0604030504040204" pitchFamily="50" charset="-128"/>
                <a:ea typeface="Meiryo UI" panose="020B0604030504040204" pitchFamily="50" charset="-128"/>
              </a:rPr>
              <a:t>xml</a:t>
            </a:r>
            <a:r>
              <a:rPr lang="ja-JP" altLang="en-US" dirty="0">
                <a:latin typeface="Meiryo UI" panose="020B0604030504040204" pitchFamily="50" charset="-128"/>
                <a:ea typeface="Meiryo UI" panose="020B0604030504040204" pitchFamily="50" charset="-128"/>
              </a:rPr>
              <a:t>ファイルというタグで構造化された文字データで、表形式ではありませんでした。右の画像のように文字がびっしり詰まっています。</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2462</a:t>
            </a:r>
            <a:r>
              <a:rPr lang="ja-JP" altLang="en-US" dirty="0">
                <a:latin typeface="Meiryo UI" panose="020B0604030504040204" pitchFamily="50" charset="-128"/>
                <a:ea typeface="Meiryo UI" panose="020B0604030504040204" pitchFamily="50" charset="-128"/>
              </a:rPr>
              <a:t>万文字という文庫本</a:t>
            </a:r>
            <a:r>
              <a:rPr lang="en-US" altLang="ja-JP" dirty="0">
                <a:latin typeface="Meiryo UI" panose="020B0604030504040204" pitchFamily="50" charset="-128"/>
                <a:ea typeface="Meiryo UI" panose="020B0604030504040204" pitchFamily="50" charset="-128"/>
              </a:rPr>
              <a:t>160</a:t>
            </a:r>
            <a:r>
              <a:rPr lang="ja-JP" altLang="en-US" dirty="0">
                <a:latin typeface="Meiryo UI" panose="020B0604030504040204" pitchFamily="50" charset="-128"/>
                <a:ea typeface="Meiryo UI" panose="020B0604030504040204" pitchFamily="50" charset="-128"/>
              </a:rPr>
              <a:t>冊ぐらいのデータから大江戸線のデータだけを抜き取る必要がありました。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そこで</a:t>
            </a:r>
            <a:r>
              <a:rPr lang="en-US" altLang="ja-JP" dirty="0">
                <a:latin typeface="Meiryo UI" panose="020B0604030504040204" pitchFamily="50" charset="-128"/>
                <a:ea typeface="Meiryo UI" panose="020B0604030504040204" pitchFamily="50" charset="-128"/>
              </a:rPr>
              <a:t>ChatGPT</a:t>
            </a:r>
            <a:r>
              <a:rPr lang="ja-JP" altLang="en-US" dirty="0">
                <a:latin typeface="Meiryo UI" panose="020B0604030504040204" pitchFamily="50" charset="-128"/>
                <a:ea typeface="Meiryo UI" panose="020B0604030504040204" pitchFamily="50" charset="-128"/>
              </a:rPr>
              <a:t>に</a:t>
            </a:r>
            <a:r>
              <a:rPr lang="en-US" altLang="ja-JP" dirty="0">
                <a:latin typeface="Meiryo UI" panose="020B0604030504040204" pitchFamily="50" charset="-128"/>
                <a:ea typeface="Meiryo UI" panose="020B0604030504040204" pitchFamily="50" charset="-128"/>
              </a:rPr>
              <a:t>xml</a:t>
            </a:r>
            <a:r>
              <a:rPr lang="ja-JP" altLang="en-US" dirty="0">
                <a:latin typeface="Meiryo UI" panose="020B0604030504040204" pitchFamily="50" charset="-128"/>
                <a:ea typeface="Meiryo UI" panose="020B0604030504040204" pitchFamily="50" charset="-128"/>
              </a:rPr>
              <a:t>ファイルの構造を伝えて抽出用のコードを書いてもらい作業時間を短縮しました。</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1D4E78D9-5DB7-AF2A-EC72-39B2534F531D}"/>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16</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71971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99B34-D8B6-A822-B5A3-9FA165E8A5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BA9CAA-EEE7-968A-A3A8-5092DB2E0AC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61D35CC-B8DF-25B0-B1AB-009B1123E0D1}"/>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この成果物最大の難所が誤差の修正でした。東京の駅は複数路線乗り入れが当たり前のため、データ抽出時にどうしても他路線のデータが混ざったり微妙な誤差が発生してしまいました。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そこで各年度の乗降者数を人力で確認する作業が発生しました。</a:t>
            </a:r>
            <a:r>
              <a:rPr lang="en-US" altLang="ja-JP" dirty="0">
                <a:latin typeface="Meiryo UI" panose="020B0604030504040204" pitchFamily="50" charset="-128"/>
                <a:ea typeface="Meiryo UI" panose="020B0604030504040204" pitchFamily="50" charset="-128"/>
              </a:rPr>
              <a:t>Wikipedia</a:t>
            </a:r>
            <a:r>
              <a:rPr lang="ja-JP" altLang="en-US" dirty="0">
                <a:latin typeface="Meiryo UI" panose="020B0604030504040204" pitchFamily="50" charset="-128"/>
                <a:ea typeface="Meiryo UI" panose="020B0604030504040204" pitchFamily="50" charset="-128"/>
              </a:rPr>
              <a:t>の各駅のページにある乗降者数の表が公式データの引用なので、それと</a:t>
            </a:r>
            <a:r>
              <a:rPr lang="en-US" altLang="ja-JP" dirty="0">
                <a:latin typeface="Meiryo UI" panose="020B0604030504040204" pitchFamily="50" charset="-128"/>
                <a:ea typeface="Meiryo UI" panose="020B0604030504040204" pitchFamily="50" charset="-128"/>
              </a:rPr>
              <a:t>Excel</a:t>
            </a:r>
            <a:r>
              <a:rPr lang="ja-JP" altLang="en-US" dirty="0">
                <a:latin typeface="Meiryo UI" panose="020B0604030504040204" pitchFamily="50" charset="-128"/>
                <a:ea typeface="Meiryo UI" panose="020B0604030504040204" pitchFamily="50" charset="-128"/>
              </a:rPr>
              <a:t>を並べて</a:t>
            </a:r>
            <a:r>
              <a:rPr lang="en-US" altLang="ja-JP" dirty="0">
                <a:latin typeface="Meiryo UI" panose="020B0604030504040204" pitchFamily="50" charset="-128"/>
                <a:ea typeface="Meiryo UI" panose="020B0604030504040204" pitchFamily="50" charset="-128"/>
              </a:rPr>
              <a:t>38</a:t>
            </a:r>
            <a:r>
              <a:rPr lang="ja-JP" altLang="en-US" dirty="0">
                <a:latin typeface="Meiryo UI" panose="020B0604030504040204" pitchFamily="50" charset="-128"/>
                <a:ea typeface="Meiryo UI" panose="020B0604030504040204" pitchFamily="50" charset="-128"/>
              </a:rPr>
              <a:t>駅</a:t>
            </a:r>
            <a:r>
              <a:rPr lang="en-US" altLang="ja-JP" dirty="0">
                <a:latin typeface="Meiryo UI" panose="020B0604030504040204" pitchFamily="50" charset="-128"/>
                <a:ea typeface="Meiryo UI" panose="020B0604030504040204" pitchFamily="50" charset="-128"/>
              </a:rPr>
              <a:t>×13</a:t>
            </a:r>
            <a:r>
              <a:rPr lang="ja-JP" altLang="en-US" dirty="0">
                <a:latin typeface="Meiryo UI" panose="020B0604030504040204" pitchFamily="50" charset="-128"/>
                <a:ea typeface="Meiryo UI" panose="020B0604030504040204" pitchFamily="50" charset="-128"/>
              </a:rPr>
              <a:t>年分の</a:t>
            </a:r>
            <a:r>
              <a:rPr lang="en-US" altLang="ja-JP" dirty="0">
                <a:latin typeface="Meiryo UI" panose="020B0604030504040204" pitchFamily="50" charset="-128"/>
                <a:ea typeface="Meiryo UI" panose="020B0604030504040204" pitchFamily="50" charset="-128"/>
              </a:rPr>
              <a:t>494</a:t>
            </a:r>
            <a:r>
              <a:rPr lang="ja-JP" altLang="en-US" dirty="0">
                <a:latin typeface="Meiryo UI" panose="020B0604030504040204" pitchFamily="50" charset="-128"/>
                <a:ea typeface="Meiryo UI" panose="020B0604030504040204" pitchFamily="50" charset="-128"/>
              </a:rPr>
              <a:t>行を確認しました。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作業時間の半分はこの作業だと思います。</a:t>
            </a:r>
            <a:endParaRPr 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B6720478-BAF2-A407-B31E-ABE731831F06}"/>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17</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92753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今後の施策です。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そもそも今回使用したのは東京の地下鉄だったため、小田急や東急のような郊外を走る路線ほど各駅の乗降者数の差は大きくなかったです。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今後は駅ごとの利用者数に大きな差がある路線データを使用したり、地価以外の外部データを説明変数に追加したいと考えています。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また</a:t>
            </a:r>
            <a:r>
              <a:rPr lang="en-US" altLang="ja-JP" dirty="0" err="1">
                <a:latin typeface="Meiryo UI" panose="020B0604030504040204" pitchFamily="50" charset="-128"/>
                <a:ea typeface="Meiryo UI" panose="020B0604030504040204" pitchFamily="50" charset="-128"/>
              </a:rPr>
              <a:t>LightGBM</a:t>
            </a:r>
            <a:r>
              <a:rPr lang="ja-JP" altLang="en-US" dirty="0">
                <a:latin typeface="Meiryo UI" panose="020B0604030504040204" pitchFamily="50" charset="-128"/>
                <a:ea typeface="Meiryo UI" panose="020B0604030504040204" pitchFamily="50" charset="-128"/>
              </a:rPr>
              <a:t>以外の機械学習ライブラリを使用して精度の比較としても活用していきたいです。</a:t>
            </a:r>
            <a:endParaRPr 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18</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4600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19</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726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まず成果物の概要・背景・目的について話します</a:t>
            </a:r>
            <a:endParaRPr 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2</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60649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C972E-CBD2-EBC5-D3C8-6B98396395F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F4387E-FBB4-9D7D-16CF-CF783A75A22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92F39B4-D48A-B325-29B8-7D7DA07E7798}"/>
              </a:ext>
            </a:extLst>
          </p:cNvPr>
          <p:cNvSpPr>
            <a:spLocks noGrp="1"/>
          </p:cNvSpPr>
          <p:nvPr>
            <p:ph type="body" idx="1"/>
          </p:nvPr>
        </p:nvSpPr>
        <p:spPr/>
        <p:txBody>
          <a:bodyPr rtlCol="0"/>
          <a:lstStyle>
            <a:defPPr>
              <a:defRPr lang="ja-JP"/>
            </a:defPPr>
          </a:lstStyle>
          <a:p>
            <a:pPr rtl="0"/>
            <a:endParaRPr 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3AC1FFEF-4FA2-A3DA-8060-EBA90B049DD1}"/>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20</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4083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成果物のテーマは都営大江戸線の駅別乗降者数予測です。想定企業は都営地下鉄を運営する東京都交通局としています。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背景として、現在新型コロナウイルスで落ち込んだ鉄道需要が回復しつつあり、鉄道会社は限られたリソースで駅のリニューアルなどの設備投資をする必要があります。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実際大江戸線では</a:t>
            </a:r>
            <a:r>
              <a:rPr lang="en-US" altLang="ja-JP" dirty="0">
                <a:latin typeface="Meiryo UI" panose="020B0604030504040204" pitchFamily="50" charset="-128"/>
                <a:ea typeface="Meiryo UI" panose="020B0604030504040204" pitchFamily="50" charset="-128"/>
              </a:rPr>
              <a:t>2019</a:t>
            </a:r>
            <a:r>
              <a:rPr lang="ja-JP" altLang="en-US" dirty="0">
                <a:latin typeface="Meiryo UI" panose="020B0604030504040204" pitchFamily="50" charset="-128"/>
                <a:ea typeface="Meiryo UI" panose="020B0604030504040204" pitchFamily="50" charset="-128"/>
              </a:rPr>
              <a:t>年に利用者が増加しすぎた勝どき駅でホーム増設工事がありました。</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3</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7328-D535-91AF-3447-F13AC8B5625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AB7AA69-BBF9-A563-0785-C40E7ED144E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BE5AF-2469-D6AC-1902-3D68E8FB2095}"/>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目的は、都営大江戸線の各駅での</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年分の利用者数の変動を予測し、今後どの駅を重視していくのか検討する材料を提供することです。</a:t>
            </a:r>
          </a:p>
        </p:txBody>
      </p:sp>
      <p:sp>
        <p:nvSpPr>
          <p:cNvPr id="4" name="スライド番号プレースホルダー 3">
            <a:extLst>
              <a:ext uri="{FF2B5EF4-FFF2-40B4-BE49-F238E27FC236}">
                <a16:creationId xmlns:a16="http://schemas.microsoft.com/office/drawing/2014/main" id="{6AB4391D-62D9-70A0-30FB-F9E47E9D7CF5}"/>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4</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690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8D20E-1A5C-FDEF-4E4C-8C0911988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D2FA67-07E7-480D-11B8-BBDBE87062D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B60C0B-6AF7-7947-F1C4-C40B464074C1}"/>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次にアプローチ方法と使用データについて説明します</a:t>
            </a:r>
            <a:endParaRPr 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66B22214-B7BA-E6C9-9FA3-0F65A3C63C10}"/>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5</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9039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今回のアプローチ方法ですが、まず国土交通省が提供している国土数値情報という地形、公共施設、地価などの国土に関する基礎的な情報を集めたサイトから全国の駅別乗降者数と東京都の地価データをダウンロードしま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そこから</a:t>
            </a:r>
            <a:r>
              <a:rPr lang="en-US" altLang="ja-JP" dirty="0">
                <a:latin typeface="Meiryo UI" panose="020B0604030504040204" pitchFamily="50" charset="-128"/>
                <a:ea typeface="Meiryo UI" panose="020B0604030504040204" pitchFamily="50" charset="-128"/>
              </a:rPr>
              <a:t>2011</a:t>
            </a:r>
            <a:r>
              <a:rPr lang="ja-JP" altLang="en-US" dirty="0">
                <a:latin typeface="Meiryo UI" panose="020B0604030504040204" pitchFamily="50" charset="-128"/>
                <a:ea typeface="Meiryo UI" panose="020B0604030504040204" pitchFamily="50" charset="-128"/>
              </a:rPr>
              <a:t>年度から</a:t>
            </a:r>
            <a:r>
              <a:rPr lang="en-US" altLang="ja-JP" dirty="0">
                <a:latin typeface="Meiryo UI" panose="020B0604030504040204" pitchFamily="50" charset="-128"/>
                <a:ea typeface="Meiryo UI" panose="020B0604030504040204" pitchFamily="50" charset="-128"/>
              </a:rPr>
              <a:t>2021</a:t>
            </a:r>
            <a:r>
              <a:rPr lang="ja-JP" altLang="en-US" dirty="0">
                <a:latin typeface="Meiryo UI" panose="020B0604030504040204" pitchFamily="50" charset="-128"/>
                <a:ea typeface="Meiryo UI" panose="020B0604030504040204" pitchFamily="50" charset="-128"/>
              </a:rPr>
              <a:t>年度までの都営大江戸線関連のデータのみ抽出し表形式にしました。</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次に機械学習ライブラリの</a:t>
            </a:r>
            <a:r>
              <a:rPr lang="en-US" altLang="ja-JP" dirty="0" err="1">
                <a:latin typeface="Meiryo UI" panose="020B0604030504040204" pitchFamily="50" charset="-128"/>
                <a:ea typeface="Meiryo UI" panose="020B0604030504040204" pitchFamily="50" charset="-128"/>
              </a:rPr>
              <a:t>LightGBM</a:t>
            </a:r>
            <a:r>
              <a:rPr lang="ja-JP" altLang="en-US" dirty="0">
                <a:latin typeface="Meiryo UI" panose="020B0604030504040204" pitchFamily="50" charset="-128"/>
                <a:ea typeface="Meiryo UI" panose="020B0604030504040204" pitchFamily="50" charset="-128"/>
              </a:rPr>
              <a:t>で</a:t>
            </a:r>
            <a:r>
              <a:rPr lang="en-US" altLang="ja-JP" dirty="0">
                <a:latin typeface="Meiryo UI" panose="020B0604030504040204" pitchFamily="50" charset="-128"/>
                <a:ea typeface="Meiryo UI" panose="020B0604030504040204" pitchFamily="50" charset="-128"/>
              </a:rPr>
              <a:t>11</a:t>
            </a:r>
            <a:r>
              <a:rPr lang="ja-JP" altLang="en-US" dirty="0">
                <a:latin typeface="Meiryo UI" panose="020B0604030504040204" pitchFamily="50" charset="-128"/>
                <a:ea typeface="Meiryo UI" panose="020B0604030504040204" pitchFamily="50" charset="-128"/>
              </a:rPr>
              <a:t>年分のデータを学習し、</a:t>
            </a:r>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年度と</a:t>
            </a:r>
            <a:r>
              <a:rPr lang="en-US" altLang="ja-JP" dirty="0">
                <a:latin typeface="Meiryo UI" panose="020B0604030504040204" pitchFamily="50" charset="-128"/>
                <a:ea typeface="Meiryo UI" panose="020B0604030504040204" pitchFamily="50" charset="-128"/>
              </a:rPr>
              <a:t>2023</a:t>
            </a:r>
            <a:r>
              <a:rPr lang="ja-JP" altLang="en-US" dirty="0">
                <a:latin typeface="Meiryo UI" panose="020B0604030504040204" pitchFamily="50" charset="-128"/>
                <a:ea typeface="Meiryo UI" panose="020B0604030504040204" pitchFamily="50" charset="-128"/>
              </a:rPr>
              <a:t>年度の駅別乗降者数を予測しました。最後にこの</a:t>
            </a:r>
            <a:r>
              <a:rPr lang="en-US" altLang="ja-JP" dirty="0">
                <a:latin typeface="Meiryo UI" panose="020B0604030504040204" pitchFamily="50" charset="-128"/>
                <a:ea typeface="Meiryo UI" panose="020B0604030504040204" pitchFamily="50" charset="-128"/>
              </a:rPr>
              <a:t>2</a:t>
            </a:r>
            <a:r>
              <a:rPr lang="ja-JP" altLang="en-US">
                <a:latin typeface="Meiryo UI" panose="020B0604030504040204" pitchFamily="50" charset="-128"/>
                <a:ea typeface="Meiryo UI" panose="020B0604030504040204" pitchFamily="50" charset="-128"/>
              </a:rPr>
              <a:t>年の実測値と比較して評価しました。</a:t>
            </a:r>
            <a:endParaRPr 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6</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048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err="1"/>
              <a:t>LightGBM</a:t>
            </a:r>
            <a:r>
              <a:rPr kumimoji="1" lang="ja-JP" altLang="en-US" dirty="0"/>
              <a:t>について説明します。</a:t>
            </a:r>
            <a:endParaRPr kumimoji="1" lang="en-US" altLang="ja-JP" dirty="0"/>
          </a:p>
          <a:p>
            <a:r>
              <a:rPr kumimoji="1" lang="en-US" altLang="ja-JP" dirty="0" err="1"/>
              <a:t>LightGBM</a:t>
            </a:r>
            <a:r>
              <a:rPr kumimoji="1" lang="ja-JP" altLang="en-US" dirty="0"/>
              <a:t>は</a:t>
            </a:r>
            <a:r>
              <a:rPr kumimoji="1" lang="en-US" altLang="ja-JP" dirty="0"/>
              <a:t>Microsoft</a:t>
            </a:r>
            <a:r>
              <a:rPr kumimoji="1" lang="ja-JP" altLang="en-US" dirty="0"/>
              <a:t>が開発した機械学習ライブラリで、この図のような決定木と呼ばれる条件分けの木を組み合わせて予測します。</a:t>
            </a:r>
            <a:endParaRPr kumimoji="1" lang="en-US" altLang="ja-JP" dirty="0"/>
          </a:p>
          <a:p>
            <a:r>
              <a:rPr kumimoji="1" lang="ja-JP" altLang="en-US" dirty="0"/>
              <a:t>特徴として、処理が速い・高精度・柔軟なデータに対応の</a:t>
            </a:r>
            <a:r>
              <a:rPr kumimoji="1" lang="en-US" altLang="ja-JP" dirty="0"/>
              <a:t>3</a:t>
            </a:r>
            <a:r>
              <a:rPr kumimoji="1" lang="ja-JP" altLang="en-US" dirty="0"/>
              <a:t>つがあります。今回は精度を求めていて駅情報を扱うため柔軟な設計ができる</a:t>
            </a:r>
            <a:r>
              <a:rPr kumimoji="1" lang="en-US" altLang="ja-JP" dirty="0" err="1"/>
              <a:t>LightGBM</a:t>
            </a:r>
            <a:r>
              <a:rPr kumimoji="1" lang="ja-JP" altLang="en-US" dirty="0"/>
              <a:t>を使用しました。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E7AF00E9-A49D-4007-B3B9-A3783809E505}" type="slidenum">
              <a:rPr lang="en-US" altLang="ja-JP" smtClean="0"/>
              <a:pPr/>
              <a:t>7</a:t>
            </a:fld>
            <a:endParaRPr lang="en-US" altLang="en-US" dirty="0">
              <a:ea typeface="Meiryo UI" panose="020B0604030504040204" pitchFamily="50" charset="-128"/>
            </a:endParaRPr>
          </a:p>
        </p:txBody>
      </p:sp>
    </p:spTree>
    <p:extLst>
      <p:ext uri="{BB962C8B-B14F-4D97-AF65-F5344CB8AC3E}">
        <p14:creationId xmlns:p14="http://schemas.microsoft.com/office/powerpoint/2010/main" val="861165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630E9-210C-BD1D-F0CA-8295A6B7006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9185B3-8053-6566-BBF8-935980D191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4AA4BC8-0A9C-A55F-A4A6-F1A50543A2CF}"/>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次に表形式にしたデータの説明をします。</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Station name</a:t>
            </a:r>
            <a:r>
              <a:rPr lang="ja-JP" altLang="en-US" dirty="0">
                <a:latin typeface="Meiryo UI" panose="020B0604030504040204" pitchFamily="50" charset="-128"/>
                <a:ea typeface="Meiryo UI" panose="020B0604030504040204" pitchFamily="50" charset="-128"/>
              </a:rPr>
              <a:t>は駅名、</a:t>
            </a:r>
            <a:r>
              <a:rPr lang="en-US" altLang="ja-JP" dirty="0">
                <a:latin typeface="Meiryo UI" panose="020B0604030504040204" pitchFamily="50" charset="-128"/>
                <a:ea typeface="Meiryo UI" panose="020B0604030504040204" pitchFamily="50" charset="-128"/>
              </a:rPr>
              <a:t>Administration Company</a:t>
            </a:r>
            <a:r>
              <a:rPr lang="ja-JP" altLang="en-US" dirty="0">
                <a:latin typeface="Meiryo UI" panose="020B0604030504040204" pitchFamily="50" charset="-128"/>
                <a:ea typeface="Meiryo UI" panose="020B0604030504040204" pitchFamily="50" charset="-128"/>
              </a:rPr>
              <a:t>は運営会社で今回は東京都のみです。ルートネームは路線名、ステーションコードは駅ごとの固有</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で駅名との紐づけで使います。</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Year</a:t>
            </a:r>
            <a:r>
              <a:rPr lang="ja-JP" altLang="en-US" dirty="0">
                <a:latin typeface="Meiryo UI" panose="020B0604030504040204" pitchFamily="50" charset="-128"/>
                <a:ea typeface="Meiryo UI" panose="020B0604030504040204" pitchFamily="50" charset="-128"/>
              </a:rPr>
              <a:t>が年度、</a:t>
            </a:r>
            <a:r>
              <a:rPr lang="en-US" altLang="ja-JP" dirty="0">
                <a:latin typeface="Meiryo UI" panose="020B0604030504040204" pitchFamily="50" charset="-128"/>
                <a:ea typeface="Meiryo UI" panose="020B0604030504040204" pitchFamily="50" charset="-128"/>
              </a:rPr>
              <a:t>passengers</a:t>
            </a:r>
            <a:r>
              <a:rPr lang="ja-JP" altLang="en-US" dirty="0">
                <a:latin typeface="Meiryo UI" panose="020B0604030504040204" pitchFamily="50" charset="-128"/>
                <a:ea typeface="Meiryo UI" panose="020B0604030504040204" pitchFamily="50" charset="-128"/>
              </a:rPr>
              <a:t>が各年度ごとの</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日平均乗降者数、</a:t>
            </a:r>
            <a:r>
              <a:rPr lang="en-US" altLang="ja-JP" dirty="0">
                <a:latin typeface="Meiryo UI" panose="020B0604030504040204" pitchFamily="50" charset="-128"/>
                <a:ea typeface="Meiryo UI" panose="020B0604030504040204" pitchFamily="50" charset="-128"/>
              </a:rPr>
              <a:t>land price</a:t>
            </a:r>
            <a:r>
              <a:rPr lang="ja-JP" altLang="en-US" dirty="0">
                <a:latin typeface="Meiryo UI" panose="020B0604030504040204" pitchFamily="50" charset="-128"/>
                <a:ea typeface="Meiryo UI" panose="020B0604030504040204" pitchFamily="50" charset="-128"/>
              </a:rPr>
              <a:t>がその駅周辺の地価平均です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これを</a:t>
            </a:r>
            <a:r>
              <a:rPr lang="en-US" altLang="ja-JP" dirty="0">
                <a:latin typeface="Meiryo UI" panose="020B0604030504040204" pitchFamily="50" charset="-128"/>
                <a:ea typeface="Meiryo UI" panose="020B0604030504040204" pitchFamily="50" charset="-128"/>
              </a:rPr>
              <a:t>11</a:t>
            </a:r>
            <a:r>
              <a:rPr lang="ja-JP" altLang="en-US" dirty="0">
                <a:latin typeface="Meiryo UI" panose="020B0604030504040204" pitchFamily="50" charset="-128"/>
                <a:ea typeface="Meiryo UI" panose="020B0604030504040204" pitchFamily="50" charset="-128"/>
              </a:rPr>
              <a:t>年分並べて他の駅も同様にしています。</a:t>
            </a:r>
            <a:endParaRPr lang="en-US" altLang="ja-JP"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392E743A-C456-6A41-0318-4AC731FCEC95}"/>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8</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68380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19FAE-B0A2-6C16-2495-D5E9DDC6A6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EDD6B03-6C0C-14FC-6EE1-93699A820D8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E4CC8A0-9092-CFE2-EAF9-C34508C2696B}"/>
              </a:ext>
            </a:extLst>
          </p:cNvPr>
          <p:cNvSpPr>
            <a:spLocks noGrp="1"/>
          </p:cNvSpPr>
          <p:nvPr>
            <p:ph type="body" idx="1"/>
          </p:nvPr>
        </p:nvSpPr>
        <p:spPr/>
        <p:txBody>
          <a:bodyPr rtlCol="0"/>
          <a:lstStyle>
            <a:defPPr>
              <a:defRPr lang="ja-JP"/>
            </a:defPPr>
          </a:lstStyle>
          <a:p>
            <a:pPr rtl="0"/>
            <a:r>
              <a:rPr lang="ja-JP" altLang="en-US" dirty="0">
                <a:latin typeface="Meiryo UI" panose="020B0604030504040204" pitchFamily="50" charset="-128"/>
                <a:ea typeface="Meiryo UI" panose="020B0604030504040204" pitchFamily="50" charset="-128"/>
              </a:rPr>
              <a:t>これは</a:t>
            </a:r>
            <a:r>
              <a:rPr lang="en-US" altLang="ja-JP" dirty="0" err="1">
                <a:latin typeface="Meiryo UI" panose="020B0604030504040204" pitchFamily="50" charset="-128"/>
                <a:ea typeface="Meiryo UI" panose="020B0604030504040204" pitchFamily="50" charset="-128"/>
              </a:rPr>
              <a:t>LightGBM</a:t>
            </a:r>
            <a:r>
              <a:rPr lang="ja-JP" altLang="en-US" dirty="0">
                <a:latin typeface="Meiryo UI" panose="020B0604030504040204" pitchFamily="50" charset="-128"/>
                <a:ea typeface="Meiryo UI" panose="020B0604030504040204" pitchFamily="50" charset="-128"/>
              </a:rPr>
              <a:t>での学習用データです</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Passengers_lag1</a:t>
            </a:r>
            <a:r>
              <a:rPr lang="ja-JP" altLang="en-US" dirty="0">
                <a:latin typeface="Meiryo UI" panose="020B0604030504040204" pitchFamily="50" charset="-128"/>
                <a:ea typeface="Meiryo UI" panose="020B0604030504040204" pitchFamily="50" charset="-128"/>
              </a:rPr>
              <a:t>と</a:t>
            </a:r>
            <a:r>
              <a:rPr lang="en-US" altLang="ja-JP" dirty="0">
                <a:latin typeface="Meiryo UI" panose="020B0604030504040204" pitchFamily="50" charset="-128"/>
                <a:ea typeface="Meiryo UI" panose="020B0604030504040204" pitchFamily="50" charset="-128"/>
              </a:rPr>
              <a:t>land_lag1</a:t>
            </a:r>
            <a:r>
              <a:rPr lang="ja-JP" altLang="en-US" dirty="0">
                <a:latin typeface="Meiryo UI" panose="020B0604030504040204" pitchFamily="50" charset="-128"/>
                <a:ea typeface="Meiryo UI" panose="020B0604030504040204" pitchFamily="50" charset="-128"/>
              </a:rPr>
              <a:t>は前年度の乗降者数と地価データです。この矢印のように</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年分ずらしています。</a:t>
            </a:r>
            <a:endParaRPr lang="en-US" altLang="ja-JP" dirty="0">
              <a:latin typeface="Meiryo UI" panose="020B0604030504040204" pitchFamily="50" charset="-128"/>
              <a:ea typeface="Meiryo UI" panose="020B0604030504040204" pitchFamily="50" charset="-128"/>
            </a:endParaRPr>
          </a:p>
          <a:p>
            <a:pPr rtl="0"/>
            <a:r>
              <a:rPr lang="en-US" altLang="ja-JP" dirty="0">
                <a:latin typeface="Meiryo UI" panose="020B0604030504040204" pitchFamily="50" charset="-128"/>
                <a:ea typeface="Meiryo UI" panose="020B0604030504040204" pitchFamily="50" charset="-128"/>
              </a:rPr>
              <a:t>target</a:t>
            </a:r>
            <a:r>
              <a:rPr lang="ja-JP" altLang="en-US" dirty="0">
                <a:latin typeface="Meiryo UI" panose="020B0604030504040204" pitchFamily="50" charset="-128"/>
                <a:ea typeface="Meiryo UI" panose="020B0604030504040204" pitchFamily="50" charset="-128"/>
              </a:rPr>
              <a:t>は次年度の乗降者数で、</a:t>
            </a:r>
            <a:r>
              <a:rPr lang="en-US" altLang="ja-JP" dirty="0">
                <a:latin typeface="Meiryo UI" panose="020B0604030504040204" pitchFamily="50" charset="-128"/>
                <a:ea typeface="Meiryo UI" panose="020B0604030504040204" pitchFamily="50" charset="-128"/>
              </a:rPr>
              <a:t>2021</a:t>
            </a:r>
            <a:r>
              <a:rPr lang="ja-JP" altLang="en-US" dirty="0">
                <a:latin typeface="Meiryo UI" panose="020B0604030504040204" pitchFamily="50" charset="-128"/>
                <a:ea typeface="Meiryo UI" panose="020B0604030504040204" pitchFamily="50" charset="-128"/>
              </a:rPr>
              <a:t>年度の</a:t>
            </a:r>
            <a:r>
              <a:rPr lang="en-US" altLang="ja-JP" dirty="0">
                <a:latin typeface="Meiryo UI" panose="020B0604030504040204" pitchFamily="50" charset="-128"/>
                <a:ea typeface="Meiryo UI" panose="020B0604030504040204" pitchFamily="50" charset="-128"/>
              </a:rPr>
              <a:t>target(2022</a:t>
            </a:r>
            <a:r>
              <a:rPr lang="ja-JP" altLang="en-US" dirty="0">
                <a:latin typeface="Meiryo UI" panose="020B0604030504040204" pitchFamily="50" charset="-128"/>
                <a:ea typeface="Meiryo UI" panose="020B0604030504040204" pitchFamily="50" charset="-128"/>
              </a:rPr>
              <a:t>年度乗降者数</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は空欄なのでここを推測することになります。</a:t>
            </a:r>
            <a:r>
              <a:rPr lang="en-US" altLang="ja-JP" dirty="0">
                <a:latin typeface="Meiryo UI" panose="020B0604030504040204" pitchFamily="50" charset="-128"/>
                <a:ea typeface="Meiryo UI" panose="020B0604030504040204" pitchFamily="50" charset="-128"/>
              </a:rPr>
              <a:t>2023</a:t>
            </a:r>
            <a:r>
              <a:rPr lang="ja-JP" altLang="en-US" dirty="0">
                <a:latin typeface="Meiryo UI" panose="020B0604030504040204" pitchFamily="50" charset="-128"/>
                <a:ea typeface="Meiryo UI" panose="020B0604030504040204" pitchFamily="50" charset="-128"/>
              </a:rPr>
              <a:t>年も同様に</a:t>
            </a:r>
            <a:r>
              <a:rPr lang="en-US" altLang="ja-JP" dirty="0">
                <a:latin typeface="Meiryo UI" panose="020B0604030504040204" pitchFamily="50" charset="-128"/>
                <a:ea typeface="Meiryo UI" panose="020B0604030504040204" pitchFamily="50" charset="-128"/>
              </a:rPr>
              <a:t>2022</a:t>
            </a:r>
            <a:r>
              <a:rPr lang="ja-JP" altLang="en-US" dirty="0">
                <a:latin typeface="Meiryo UI" panose="020B0604030504040204" pitchFamily="50" charset="-128"/>
                <a:ea typeface="Meiryo UI" panose="020B0604030504040204" pitchFamily="50" charset="-128"/>
              </a:rPr>
              <a:t>年度の</a:t>
            </a:r>
            <a:r>
              <a:rPr lang="en-US" altLang="ja-JP" dirty="0">
                <a:latin typeface="Meiryo UI" panose="020B0604030504040204" pitchFamily="50" charset="-128"/>
                <a:ea typeface="Meiryo UI" panose="020B0604030504040204" pitchFamily="50" charset="-128"/>
              </a:rPr>
              <a:t>target</a:t>
            </a:r>
            <a:r>
              <a:rPr lang="ja-JP" altLang="en-US" dirty="0">
                <a:latin typeface="Meiryo UI" panose="020B0604030504040204" pitchFamily="50" charset="-128"/>
                <a:ea typeface="Meiryo UI" panose="020B0604030504040204" pitchFamily="50" charset="-128"/>
              </a:rPr>
              <a:t>を予測します。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この形にすることで時系列データとして分析可能にしました。</a:t>
            </a:r>
          </a:p>
        </p:txBody>
      </p:sp>
      <p:sp>
        <p:nvSpPr>
          <p:cNvPr id="4" name="スライド番号プレースホルダー 3">
            <a:extLst>
              <a:ext uri="{FF2B5EF4-FFF2-40B4-BE49-F238E27FC236}">
                <a16:creationId xmlns:a16="http://schemas.microsoft.com/office/drawing/2014/main" id="{A9F6C0AC-5697-96F8-382F-6CAB2A3D3221}"/>
              </a:ext>
            </a:extLst>
          </p:cNvPr>
          <p:cNvSpPr>
            <a:spLocks noGrp="1"/>
          </p:cNvSpPr>
          <p:nvPr>
            <p:ph type="sldNum" sz="quarter" idx="5"/>
          </p:nvPr>
        </p:nvSpPr>
        <p:spPr/>
        <p:txBody>
          <a:bodyPr rtlCol="0"/>
          <a:lstStyle>
            <a:defPPr>
              <a:defRPr lang="ja-JP"/>
            </a:defPPr>
          </a:lstStyle>
          <a:p>
            <a:pPr rtl="0"/>
            <a:fld id="{E7AF00E9-A49D-4007-B3B9-A3783809E505}" type="slidenum">
              <a:rPr lang="en-US" altLang="ja-JP" smtClean="0">
                <a:latin typeface="Meiryo UI" panose="020B0604030504040204" pitchFamily="50" charset="-128"/>
                <a:ea typeface="Meiryo UI" panose="020B0604030504040204" pitchFamily="50" charset="-128"/>
              </a:rPr>
              <a:t>9</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4352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ja-JP" dirty="0"/>
            </a:lvl1pPr>
          </a:lstStyle>
          <a:p>
            <a:pPr lvl="0" rtl="0">
              <a:lnSpc>
                <a:spcPct val="100000"/>
              </a:lnSpc>
            </a:pPr>
            <a:r>
              <a:rPr lang="ja-JP"/>
              <a:t>クリックしてタイトルを追加</a:t>
            </a:r>
          </a:p>
        </p:txBody>
      </p:sp>
      <p:sp>
        <p:nvSpPr>
          <p:cNvPr id="9" name="図プレースホルダー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rtlCol="0">
            <a:normAutofit/>
          </a:bodyPr>
          <a:lstStyle>
            <a:lvl1pPr marL="0" indent="0" algn="ctr">
              <a:buNone/>
              <a:defRPr lang="ja-JP" sz="2000"/>
            </a:lvl1pPr>
          </a:lstStyle>
          <a:p>
            <a:pPr rtl="0"/>
            <a:r>
              <a:rPr lang="ja-JP"/>
              <a:t>アイコンをクリックして画像を挿入</a:t>
            </a:r>
          </a:p>
        </p:txBody>
      </p:sp>
    </p:spTree>
    <p:extLst>
      <p:ext uri="{BB962C8B-B14F-4D97-AF65-F5344CB8AC3E}">
        <p14:creationId xmlns:p14="http://schemas.microsoft.com/office/powerpoint/2010/main" val="286820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grpSp>
        <p:nvGrpSpPr>
          <p:cNvPr id="23" name="グループ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フリーフォーム:図形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solidFill>
                  <a:schemeClr val="tx1"/>
                </a:solidFill>
                <a:latin typeface="Meiryo UI" panose="020B0604030504040204" pitchFamily="50" charset="-128"/>
                <a:ea typeface="Meiryo UI" panose="020B0604030504040204" pitchFamily="50" charset="-128"/>
              </a:endParaRPr>
            </a:p>
          </p:txBody>
        </p:sp>
        <p:sp>
          <p:nvSpPr>
            <p:cNvPr id="25" name="円/楕円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6" name="円/楕円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7" name="フリーフォーム:図形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solidFill>
                  <a:schemeClr val="tx1"/>
                </a:solidFill>
                <a:latin typeface="Meiryo UI" panose="020B0604030504040204" pitchFamily="50" charset="-128"/>
                <a:ea typeface="Meiryo UI" panose="020B0604030504040204" pitchFamily="50" charset="-128"/>
              </a:endParaRPr>
            </a:p>
          </p:txBody>
        </p:sp>
      </p:grpSp>
      <p:sp>
        <p:nvSpPr>
          <p:cNvPr id="20" name="タイトル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rtlCol="0" anchor="b">
            <a:normAutofit/>
          </a:bodyPr>
          <a:lstStyle>
            <a:lvl1pPr>
              <a:defRPr lang="ja-JP" sz="4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22" name="コンテンツ プレースホルダー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rtlCol="0">
            <a:normAutofit/>
          </a:bodyPr>
          <a:lstStyle>
            <a:lvl1pPr marL="0" indent="0">
              <a:buNone/>
              <a:defRPr lang="ja-JP" sz="1800">
                <a:solidFill>
                  <a:schemeClr val="tx1"/>
                </a:solidFill>
                <a:latin typeface="Meiryo UI" panose="020B0604030504040204" pitchFamily="50" charset="-128"/>
                <a:ea typeface="Meiryo UI" panose="020B0604030504040204" pitchFamily="50" charset="-128"/>
              </a:defRPr>
            </a:lvl1pPr>
            <a:lvl2pPr>
              <a:defRPr lang="ja-JP" sz="1200">
                <a:solidFill>
                  <a:schemeClr val="tx1"/>
                </a:solidFill>
                <a:latin typeface="Meiryo UI" panose="020B0604030504040204" pitchFamily="50" charset="-128"/>
                <a:ea typeface="Meiryo UI" panose="020B0604030504040204" pitchFamily="50" charset="-128"/>
              </a:defRPr>
            </a:lvl2pPr>
            <a:lvl3pPr>
              <a:defRPr lang="ja-JP" sz="1200">
                <a:solidFill>
                  <a:schemeClr val="tx1"/>
                </a:solidFill>
                <a:latin typeface="Meiryo UI" panose="020B0604030504040204" pitchFamily="50" charset="-128"/>
                <a:ea typeface="Meiryo UI" panose="020B0604030504040204" pitchFamily="50" charset="-128"/>
              </a:defRPr>
            </a:lvl3pPr>
            <a:lvl4pPr>
              <a:defRPr lang="ja-JP" sz="1200">
                <a:solidFill>
                  <a:schemeClr val="tx1"/>
                </a:solidFill>
                <a:latin typeface="Meiryo UI" panose="020B0604030504040204" pitchFamily="50" charset="-128"/>
                <a:ea typeface="Meiryo UI" panose="020B0604030504040204" pitchFamily="50" charset="-128"/>
              </a:defRPr>
            </a:lvl4pPr>
            <a:lvl5pPr>
              <a:defRPr lang="ja-JP" sz="1200">
                <a:solidFill>
                  <a:schemeClr val="tx1"/>
                </a:solidFill>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2" name="日付プレースホルダー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r>
              <a:rPr lang="en-US" altLang="ja-JP"/>
              <a:t>20XX</a:t>
            </a:r>
            <a:endParaRPr lang="en-US" dirty="0"/>
          </a:p>
        </p:txBody>
      </p:sp>
      <p:sp>
        <p:nvSpPr>
          <p:cNvPr id="3" name="フッター プレースホルダー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4" name="スライド番号プレースホルダー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DBA1B0FB-D917-4C8C-928F-313BD683BF39}" type="slidenum">
              <a:rPr lang="en-US" altLang="ja-JP" smtClean="0"/>
              <a:pPr/>
              <a:t>‹#›</a:t>
            </a:fld>
            <a:endParaRPr lang="en-US" altLang="en-US" dirty="0"/>
          </a:p>
        </p:txBody>
      </p:sp>
      <p:grpSp>
        <p:nvGrpSpPr>
          <p:cNvPr id="5" name="グループ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フリーフォーム(F)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7" name="フリーフォーム(F)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8" name="フリーフォーム(F)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sp>
        <p:nvSpPr>
          <p:cNvPr id="11" name="円/楕円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nvGrpSpPr>
          <p:cNvPr id="12" name="グループ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フリーフォーム:図形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nvGrpSpPr>
            <p:cNvPr id="14" name="グループ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フリーフォーム:図形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6" name="円/楕円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grpSp>
      <p:grpSp>
        <p:nvGrpSpPr>
          <p:cNvPr id="17" name="グループ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フリーフォーム:図形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9" name="円/楕円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85833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1">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フリーフォーム:図形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nvGrpSpPr>
            <p:cNvPr id="9" name="グループ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フリーフォーム:図形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1" name="円/楕円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grpSp>
      <p:grpSp>
        <p:nvGrpSpPr>
          <p:cNvPr id="19" name="グループ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フリーフォーム:図形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1" name="円/楕円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grpSp>
        <p:nvGrpSpPr>
          <p:cNvPr id="12" name="グループ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フリーフォーム:図形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solidFill>
                  <a:schemeClr val="tx1"/>
                </a:solidFill>
                <a:latin typeface="Meiryo UI" panose="020B0604030504040204" pitchFamily="50" charset="-128"/>
                <a:ea typeface="Meiryo UI" panose="020B0604030504040204" pitchFamily="50" charset="-128"/>
              </a:endParaRPr>
            </a:p>
          </p:txBody>
        </p:sp>
        <p:sp>
          <p:nvSpPr>
            <p:cNvPr id="14" name="円/楕円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5" name="円/楕円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solidFill>
                  <a:schemeClr val="tx1"/>
                </a:solidFill>
                <a:latin typeface="Meiryo UI" panose="020B0604030504040204" pitchFamily="50" charset="-128"/>
                <a:ea typeface="Meiryo UI" panose="020B0604030504040204" pitchFamily="50" charset="-128"/>
              </a:endParaRPr>
            </a:p>
          </p:txBody>
        </p:sp>
      </p:grpSp>
      <p:sp>
        <p:nvSpPr>
          <p:cNvPr id="2" name="タイトル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ja-JP" sz="4000" dirty="0">
                <a:latin typeface="Meiryo UI" panose="020B0604030504040204" pitchFamily="50" charset="-128"/>
                <a:ea typeface="Meiryo UI" panose="020B0604030504040204" pitchFamily="50" charset="-128"/>
              </a:defRPr>
            </a:lvl1pPr>
          </a:lstStyle>
          <a:p>
            <a:pPr lvl="0" rtl="0">
              <a:lnSpc>
                <a:spcPct val="100000"/>
              </a:lnSpc>
            </a:pPr>
            <a:r>
              <a:rPr lang="ja-JP"/>
              <a:t>クリックしてタイトルを追加</a:t>
            </a:r>
          </a:p>
        </p:txBody>
      </p:sp>
      <p:sp>
        <p:nvSpPr>
          <p:cNvPr id="3" name="コンテンツ プレースホルダー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rtlCol="0">
            <a:normAutofit/>
          </a:bodyPr>
          <a:lstStyle>
            <a:lvl1pPr>
              <a:defRPr lang="ja-JP" sz="1800">
                <a:solidFill>
                  <a:schemeClr val="tx1"/>
                </a:solidFill>
                <a:latin typeface="Meiryo UI" panose="020B0604030504040204" pitchFamily="50" charset="-128"/>
                <a:ea typeface="Meiryo UI" panose="020B0604030504040204" pitchFamily="50" charset="-128"/>
              </a:defRPr>
            </a:lvl1pPr>
            <a:lvl2pPr>
              <a:defRPr lang="ja-JP" sz="1200">
                <a:solidFill>
                  <a:schemeClr val="tx1"/>
                </a:solidFill>
                <a:latin typeface="Meiryo UI" panose="020B0604030504040204" pitchFamily="50" charset="-128"/>
                <a:ea typeface="Meiryo UI" panose="020B0604030504040204" pitchFamily="50" charset="-128"/>
              </a:defRPr>
            </a:lvl2pPr>
            <a:lvl3pPr>
              <a:defRPr lang="ja-JP" sz="1200">
                <a:solidFill>
                  <a:schemeClr val="tx1"/>
                </a:solidFill>
                <a:latin typeface="Meiryo UI" panose="020B0604030504040204" pitchFamily="50" charset="-128"/>
                <a:ea typeface="Meiryo UI" panose="020B0604030504040204" pitchFamily="50" charset="-128"/>
              </a:defRPr>
            </a:lvl3pPr>
            <a:lvl4pPr>
              <a:defRPr lang="ja-JP" sz="1200">
                <a:solidFill>
                  <a:schemeClr val="tx1"/>
                </a:solidFill>
                <a:latin typeface="Meiryo UI" panose="020B0604030504040204" pitchFamily="50" charset="-128"/>
                <a:ea typeface="Meiryo UI" panose="020B0604030504040204" pitchFamily="50" charset="-128"/>
              </a:defRPr>
            </a:lvl4pPr>
            <a:lvl5pPr>
              <a:defRPr lang="ja-JP" sz="1200">
                <a:solidFill>
                  <a:schemeClr val="tx1"/>
                </a:solidFill>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r>
              <a:rPr lang="en-US" altLang="ja-JP"/>
              <a:t>20XX</a:t>
            </a:r>
            <a:endParaRPr lang="en-US" dirty="0"/>
          </a:p>
        </p:txBody>
      </p:sp>
      <p:sp>
        <p:nvSpPr>
          <p:cNvPr id="5" name="フッター プレースホルダー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DBA1B0FB-D917-4C8C-928F-313BD683BF39}" type="slidenum">
              <a:rPr lang="en-US" altLang="ja-JP" smtClean="0"/>
              <a:pPr/>
              <a:t>‹#›</a:t>
            </a:fld>
            <a:endParaRPr lang="en-US" altLang="en-US" dirty="0"/>
          </a:p>
        </p:txBody>
      </p:sp>
    </p:spTree>
    <p:extLst>
      <p:ext uri="{BB962C8B-B14F-4D97-AF65-F5344CB8AC3E}">
        <p14:creationId xmlns:p14="http://schemas.microsoft.com/office/powerpoint/2010/main" val="660994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コンテンツ 1">
    <p:spTree>
      <p:nvGrpSpPr>
        <p:cNvPr id="1" name=""/>
        <p:cNvGrpSpPr/>
        <p:nvPr/>
      </p:nvGrpSpPr>
      <p:grpSpPr>
        <a:xfrm>
          <a:off x="0" y="0"/>
          <a:ext cx="0" cy="0"/>
          <a:chOff x="0" y="0"/>
          <a:chExt cx="0" cy="0"/>
        </a:xfrm>
      </p:grpSpPr>
      <p:sp>
        <p:nvSpPr>
          <p:cNvPr id="22" name="円/楕円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nvGrpSpPr>
          <p:cNvPr id="13" name="グループ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フリーフォーム:図形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1" name="円/楕円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sp>
        <p:nvSpPr>
          <p:cNvPr id="2" name="タイトル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rtlCol="0">
            <a:normAutofit/>
          </a:bodyPr>
          <a:lstStyle>
            <a:lvl1pPr>
              <a:lnSpc>
                <a:spcPct val="100000"/>
              </a:lnSpc>
              <a:defRPr lang="ja-JP" sz="4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rtlCol="0">
            <a:normAutofit/>
          </a:bodyPr>
          <a:lstStyle>
            <a:lvl1pPr marL="0" indent="0">
              <a:spcBef>
                <a:spcPts val="1000"/>
              </a:spcBef>
              <a:buNone/>
              <a:defRPr lang="ja-JP" sz="1800">
                <a:solidFill>
                  <a:schemeClr val="tx1"/>
                </a:solidFill>
                <a:latin typeface="Meiryo UI" panose="020B0604030504040204" pitchFamily="50" charset="-128"/>
                <a:ea typeface="Meiryo UI" panose="020B0604030504040204" pitchFamily="50" charset="-128"/>
              </a:defRPr>
            </a:lvl1pPr>
            <a:lvl2pPr marL="228600">
              <a:spcBef>
                <a:spcPts val="1000"/>
              </a:spcBef>
              <a:defRPr lang="ja-JP" sz="1800">
                <a:solidFill>
                  <a:schemeClr val="tx1"/>
                </a:solidFill>
                <a:latin typeface="Meiryo UI" panose="020B0604030504040204" pitchFamily="50" charset="-128"/>
                <a:ea typeface="Meiryo UI" panose="020B0604030504040204" pitchFamily="50" charset="-128"/>
              </a:defRPr>
            </a:lvl2pPr>
            <a:lvl3pPr marL="411480" indent="-228600">
              <a:spcBef>
                <a:spcPts val="1000"/>
              </a:spcBef>
              <a:defRPr lang="ja-JP" sz="1800">
                <a:solidFill>
                  <a:schemeClr val="tx1"/>
                </a:solidFill>
                <a:latin typeface="Meiryo UI" panose="020B0604030504040204" pitchFamily="50" charset="-128"/>
                <a:ea typeface="Meiryo UI" panose="020B0604030504040204" pitchFamily="50" charset="-128"/>
              </a:defRPr>
            </a:lvl3pPr>
            <a:lvl4pPr marL="594360">
              <a:spcBef>
                <a:spcPts val="1000"/>
              </a:spcBef>
              <a:defRPr lang="ja-JP" sz="1800">
                <a:solidFill>
                  <a:schemeClr val="tx1"/>
                </a:solidFill>
                <a:latin typeface="Meiryo UI" panose="020B0604030504040204" pitchFamily="50" charset="-128"/>
                <a:ea typeface="Meiryo UI" panose="020B0604030504040204" pitchFamily="50" charset="-128"/>
              </a:defRPr>
            </a:lvl4pPr>
            <a:lvl5pPr marL="777240">
              <a:spcBef>
                <a:spcPts val="1000"/>
              </a:spcBef>
              <a:defRPr lang="ja-JP" sz="1800">
                <a:solidFill>
                  <a:schemeClr val="tx1"/>
                </a:solidFill>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1" name="コンテンツ プレースホルダー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rtlCol="0">
            <a:normAutofit/>
          </a:bodyPr>
          <a:lstStyle>
            <a:lvl1pPr marL="0" indent="0">
              <a:spcBef>
                <a:spcPts val="1000"/>
              </a:spcBef>
              <a:buNone/>
              <a:defRPr lang="ja-JP" sz="1800">
                <a:solidFill>
                  <a:schemeClr val="tx1"/>
                </a:solidFill>
                <a:latin typeface="Meiryo UI" panose="020B0604030504040204" pitchFamily="50" charset="-128"/>
                <a:ea typeface="Meiryo UI" panose="020B0604030504040204" pitchFamily="50" charset="-128"/>
              </a:defRPr>
            </a:lvl1pPr>
            <a:lvl2pPr marL="228600">
              <a:spcBef>
                <a:spcPts val="1000"/>
              </a:spcBef>
              <a:defRPr lang="ja-JP" sz="1800">
                <a:solidFill>
                  <a:schemeClr val="tx1"/>
                </a:solidFill>
                <a:latin typeface="Meiryo UI" panose="020B0604030504040204" pitchFamily="50" charset="-128"/>
                <a:ea typeface="Meiryo UI" panose="020B0604030504040204" pitchFamily="50" charset="-128"/>
              </a:defRPr>
            </a:lvl2pPr>
            <a:lvl3pPr marL="411480" indent="-228600">
              <a:spcBef>
                <a:spcPts val="1000"/>
              </a:spcBef>
              <a:defRPr lang="ja-JP" sz="1800">
                <a:solidFill>
                  <a:schemeClr val="tx1"/>
                </a:solidFill>
                <a:latin typeface="Meiryo UI" panose="020B0604030504040204" pitchFamily="50" charset="-128"/>
                <a:ea typeface="Meiryo UI" panose="020B0604030504040204" pitchFamily="50" charset="-128"/>
              </a:defRPr>
            </a:lvl3pPr>
            <a:lvl4pPr marL="594360">
              <a:spcBef>
                <a:spcPts val="1000"/>
              </a:spcBef>
              <a:defRPr lang="ja-JP" sz="1800">
                <a:solidFill>
                  <a:schemeClr val="tx1"/>
                </a:solidFill>
                <a:latin typeface="Meiryo UI" panose="020B0604030504040204" pitchFamily="50" charset="-128"/>
                <a:ea typeface="Meiryo UI" panose="020B0604030504040204" pitchFamily="50" charset="-128"/>
              </a:defRPr>
            </a:lvl4pPr>
            <a:lvl5pPr marL="777240">
              <a:spcBef>
                <a:spcPts val="1000"/>
              </a:spcBef>
              <a:defRPr lang="ja-JP" sz="1800">
                <a:solidFill>
                  <a:schemeClr val="tx1"/>
                </a:solidFill>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r>
              <a:rPr lang="en-US" altLang="ja-JP"/>
              <a:t>20XX</a:t>
            </a:r>
            <a:endParaRPr lang="en-US" dirty="0"/>
          </a:p>
        </p:txBody>
      </p:sp>
      <p:sp>
        <p:nvSpPr>
          <p:cNvPr id="6" name="フッター プレースホルダー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DBA1B0FB-D917-4C8C-928F-313BD683BF39}" type="slidenum">
              <a:rPr lang="en-US" altLang="ja-JP" smtClean="0"/>
              <a:pPr/>
              <a:t>‹#›</a:t>
            </a:fld>
            <a:endParaRPr lang="en-US" altLang="en-US" dirty="0"/>
          </a:p>
        </p:txBody>
      </p:sp>
    </p:spTree>
    <p:extLst>
      <p:ext uri="{BB962C8B-B14F-4D97-AF65-F5344CB8AC3E}">
        <p14:creationId xmlns:p14="http://schemas.microsoft.com/office/powerpoint/2010/main" val="180611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コンテンツ">
    <p:spTree>
      <p:nvGrpSpPr>
        <p:cNvPr id="1" name=""/>
        <p:cNvGrpSpPr/>
        <p:nvPr/>
      </p:nvGrpSpPr>
      <p:grpSpPr>
        <a:xfrm>
          <a:off x="0" y="0"/>
          <a:ext cx="0" cy="0"/>
          <a:chOff x="0" y="0"/>
          <a:chExt cx="0" cy="0"/>
        </a:xfrm>
      </p:grpSpPr>
      <p:sp>
        <p:nvSpPr>
          <p:cNvPr id="22" name="円/楕円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rtlCol="0">
            <a:normAutofit/>
          </a:bodyPr>
          <a:lstStyle>
            <a:lvl1pPr>
              <a:lnSpc>
                <a:spcPct val="100000"/>
              </a:lnSpc>
              <a:defRPr lang="ja-JP" sz="4000">
                <a:latin typeface="Meiryo UI" panose="020B0604030504040204" pitchFamily="50" charset="-128"/>
                <a:ea typeface="Meiryo UI" panose="020B0604030504040204" pitchFamily="50" charset="-128"/>
              </a:defRPr>
            </a:lvl1pPr>
          </a:lstStyle>
          <a:p>
            <a:pPr rtl="0"/>
            <a:r>
              <a:rPr lang="ja-JP"/>
              <a:t>クリックしてタイトルを追加</a:t>
            </a:r>
          </a:p>
        </p:txBody>
      </p:sp>
      <p:grpSp>
        <p:nvGrpSpPr>
          <p:cNvPr id="11" name="グループ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フリーフォーム:図形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4" name="円/楕円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sp>
        <p:nvSpPr>
          <p:cNvPr id="15" name="フリーフォーム:図形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nvGrpSpPr>
          <p:cNvPr id="13" name="グループ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フリーフォーム:図形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1" name="円/楕円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sp>
        <p:nvSpPr>
          <p:cNvPr id="3" name="コンテンツ プレースホルダー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rtlCol="0">
            <a:normAutofit/>
          </a:bodyPr>
          <a:lstStyle>
            <a:lvl1pPr marL="0" indent="0">
              <a:buNone/>
              <a:defRPr lang="ja-JP" sz="1800">
                <a:solidFill>
                  <a:schemeClr val="tx1"/>
                </a:solidFill>
                <a:latin typeface="Meiryo UI" panose="020B0604030504040204" pitchFamily="50" charset="-128"/>
                <a:ea typeface="Meiryo UI" panose="020B0604030504040204" pitchFamily="50" charset="-128"/>
              </a:defRPr>
            </a:lvl1pPr>
            <a:lvl2pPr>
              <a:defRPr lang="ja-JP" sz="1800">
                <a:solidFill>
                  <a:schemeClr val="tx1"/>
                </a:solidFill>
                <a:latin typeface="Meiryo UI" panose="020B0604030504040204" pitchFamily="50" charset="-128"/>
                <a:ea typeface="Meiryo UI" panose="020B0604030504040204" pitchFamily="50" charset="-128"/>
              </a:defRPr>
            </a:lvl2pPr>
            <a:lvl3pPr>
              <a:defRPr lang="ja-JP" sz="1800">
                <a:solidFill>
                  <a:schemeClr val="tx1"/>
                </a:solidFill>
                <a:latin typeface="Meiryo UI" panose="020B0604030504040204" pitchFamily="50" charset="-128"/>
                <a:ea typeface="Meiryo UI" panose="020B0604030504040204" pitchFamily="50" charset="-128"/>
              </a:defRPr>
            </a:lvl3pPr>
            <a:lvl4pPr>
              <a:defRPr lang="ja-JP" sz="1800">
                <a:solidFill>
                  <a:schemeClr val="tx1"/>
                </a:solidFill>
                <a:latin typeface="Meiryo UI" panose="020B0604030504040204" pitchFamily="50" charset="-128"/>
                <a:ea typeface="Meiryo UI" panose="020B0604030504040204" pitchFamily="50" charset="-128"/>
              </a:defRPr>
            </a:lvl4pPr>
            <a:lvl5pPr>
              <a:defRPr lang="ja-JP" sz="1800">
                <a:solidFill>
                  <a:schemeClr val="tx1"/>
                </a:solidFill>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16" name="コンテンツ プレースホルダー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rtlCol="0">
            <a:normAutofit/>
          </a:bodyPr>
          <a:lstStyle>
            <a:lvl1pPr marL="0" indent="0">
              <a:buNone/>
              <a:defRPr lang="ja-JP" sz="1800">
                <a:solidFill>
                  <a:schemeClr val="tx1"/>
                </a:solidFill>
                <a:latin typeface="Meiryo UI" panose="020B0604030504040204" pitchFamily="50" charset="-128"/>
                <a:ea typeface="Meiryo UI" panose="020B0604030504040204" pitchFamily="50" charset="-128"/>
              </a:defRPr>
            </a:lvl1pPr>
            <a:lvl2pPr>
              <a:defRPr lang="ja-JP" sz="1800">
                <a:solidFill>
                  <a:schemeClr val="tx1"/>
                </a:solidFill>
                <a:latin typeface="Meiryo UI" panose="020B0604030504040204" pitchFamily="50" charset="-128"/>
                <a:ea typeface="Meiryo UI" panose="020B0604030504040204" pitchFamily="50" charset="-128"/>
              </a:defRPr>
            </a:lvl2pPr>
            <a:lvl3pPr>
              <a:defRPr lang="ja-JP" sz="1800">
                <a:solidFill>
                  <a:schemeClr val="tx1"/>
                </a:solidFill>
                <a:latin typeface="Meiryo UI" panose="020B0604030504040204" pitchFamily="50" charset="-128"/>
                <a:ea typeface="Meiryo UI" panose="020B0604030504040204" pitchFamily="50" charset="-128"/>
              </a:defRPr>
            </a:lvl3pPr>
            <a:lvl4pPr>
              <a:defRPr lang="ja-JP" sz="1800">
                <a:solidFill>
                  <a:schemeClr val="tx1"/>
                </a:solidFill>
                <a:latin typeface="Meiryo UI" panose="020B0604030504040204" pitchFamily="50" charset="-128"/>
                <a:ea typeface="Meiryo UI" panose="020B0604030504040204" pitchFamily="50" charset="-128"/>
              </a:defRPr>
            </a:lvl4pPr>
            <a:lvl5pPr>
              <a:defRPr lang="ja-JP" sz="1800">
                <a:solidFill>
                  <a:schemeClr val="tx1"/>
                </a:solidFill>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r>
              <a:rPr lang="en-US" altLang="ja-JP"/>
              <a:t>20XX</a:t>
            </a:r>
            <a:endParaRPr lang="en-US" dirty="0"/>
          </a:p>
        </p:txBody>
      </p:sp>
      <p:sp>
        <p:nvSpPr>
          <p:cNvPr id="6" name="フッター プレースホルダー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DBA1B0FB-D917-4C8C-928F-313BD683BF39}" type="slidenum">
              <a:rPr lang="en-US" altLang="ja-JP" smtClean="0"/>
              <a:pPr/>
              <a:t>‹#›</a:t>
            </a:fld>
            <a:endParaRPr lang="en-US" altLang="en-US" dirty="0"/>
          </a:p>
        </p:txBody>
      </p:sp>
    </p:spTree>
    <p:extLst>
      <p:ext uri="{BB962C8B-B14F-4D97-AF65-F5344CB8AC3E}">
        <p14:creationId xmlns:p14="http://schemas.microsoft.com/office/powerpoint/2010/main" val="361716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結び">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ja-JP" sz="5400" dirty="0">
                <a:latin typeface="Meiryo UI" panose="020B0604030504040204" pitchFamily="50" charset="-128"/>
                <a:ea typeface="Meiryo UI" panose="020B0604030504040204" pitchFamily="50" charset="-128"/>
              </a:defRPr>
            </a:lvl1pPr>
          </a:lstStyle>
          <a:p>
            <a:pPr lvl="0" rtl="0">
              <a:lnSpc>
                <a:spcPct val="100000"/>
              </a:lnSpc>
            </a:pPr>
            <a:r>
              <a:rPr lang="ja-JP"/>
              <a:t>クリックしてタイトルを追加</a:t>
            </a:r>
          </a:p>
        </p:txBody>
      </p:sp>
      <p:sp>
        <p:nvSpPr>
          <p:cNvPr id="3" name="コンテンツ プレースホルダー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rtlCol="0">
            <a:normAutofit/>
          </a:bodyPr>
          <a:lstStyle>
            <a:lvl1pPr marL="0" indent="0">
              <a:spcBef>
                <a:spcPts val="1000"/>
              </a:spcBef>
              <a:buNone/>
              <a:defRPr lang="ja-JP" sz="1800">
                <a:solidFill>
                  <a:schemeClr val="tx1"/>
                </a:solidFill>
                <a:latin typeface="Meiryo UI" panose="020B0604030504040204" pitchFamily="50" charset="-128"/>
                <a:ea typeface="Meiryo UI" panose="020B0604030504040204" pitchFamily="50" charset="-128"/>
              </a:defRPr>
            </a:lvl1pPr>
            <a:lvl2pPr marL="457200" indent="0">
              <a:spcBef>
                <a:spcPts val="1000"/>
              </a:spcBef>
              <a:buNone/>
              <a:defRPr lang="ja-JP" sz="1200">
                <a:solidFill>
                  <a:schemeClr val="tx1"/>
                </a:solidFill>
                <a:latin typeface="Meiryo UI" panose="020B0604030504040204" pitchFamily="50" charset="-128"/>
                <a:ea typeface="Meiryo UI" panose="020B0604030504040204" pitchFamily="50" charset="-128"/>
              </a:defRPr>
            </a:lvl2pPr>
            <a:lvl3pPr marL="914400" indent="0">
              <a:spcBef>
                <a:spcPts val="1000"/>
              </a:spcBef>
              <a:buNone/>
              <a:defRPr lang="ja-JP" sz="1200">
                <a:solidFill>
                  <a:schemeClr val="tx1"/>
                </a:solidFill>
                <a:latin typeface="Meiryo UI" panose="020B0604030504040204" pitchFamily="50" charset="-128"/>
                <a:ea typeface="Meiryo UI" panose="020B0604030504040204" pitchFamily="50" charset="-128"/>
              </a:defRPr>
            </a:lvl3pPr>
            <a:lvl4pPr marL="1371600" indent="0">
              <a:spcBef>
                <a:spcPts val="1000"/>
              </a:spcBef>
              <a:buNone/>
              <a:defRPr lang="ja-JP" sz="1200">
                <a:solidFill>
                  <a:schemeClr val="tx1"/>
                </a:solidFill>
                <a:latin typeface="Meiryo UI" panose="020B0604030504040204" pitchFamily="50" charset="-128"/>
                <a:ea typeface="Meiryo UI" panose="020B0604030504040204" pitchFamily="50" charset="-128"/>
              </a:defRPr>
            </a:lvl4pPr>
            <a:lvl5pPr marL="1828800" indent="0">
              <a:spcBef>
                <a:spcPts val="1000"/>
              </a:spcBef>
              <a:buNone/>
              <a:defRPr lang="ja-JP" sz="1200">
                <a:solidFill>
                  <a:schemeClr val="tx1"/>
                </a:solidFill>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20" name="図プレースホルダー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rtlCol="0">
            <a:normAutofit/>
          </a:bodyPr>
          <a:lstStyle>
            <a:lvl1pPr marL="0" indent="0" algn="ctr">
              <a:buNone/>
              <a:defRPr lang="ja-JP" sz="2000">
                <a:solidFill>
                  <a:schemeClr val="tx1"/>
                </a:solidFill>
                <a:latin typeface="Meiryo UI" panose="020B0604030504040204" pitchFamily="50" charset="-128"/>
                <a:ea typeface="Meiryo UI" panose="020B0604030504040204" pitchFamily="50" charset="-128"/>
              </a:defRPr>
            </a:lvl1pPr>
          </a:lstStyle>
          <a:p>
            <a:pPr rtl="0"/>
            <a:r>
              <a:rPr lang="ja-JP"/>
              <a:t>アイコンをクリックして画像を挿入</a:t>
            </a:r>
          </a:p>
        </p:txBody>
      </p:sp>
      <p:grpSp>
        <p:nvGrpSpPr>
          <p:cNvPr id="9" name="グループ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フリーフォーム:図形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1" name="円/楕円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grpSp>
        <p:nvGrpSpPr>
          <p:cNvPr id="12" name="グループ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フリーフォーム:図形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solidFill>
                  <a:schemeClr val="tx1"/>
                </a:solidFill>
                <a:latin typeface="Meiryo UI" panose="020B0604030504040204" pitchFamily="50" charset="-128"/>
                <a:ea typeface="Meiryo UI" panose="020B0604030504040204" pitchFamily="50" charset="-128"/>
              </a:endParaRPr>
            </a:p>
          </p:txBody>
        </p:sp>
        <p:sp>
          <p:nvSpPr>
            <p:cNvPr id="14" name="円/楕円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5" name="円/楕円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16" name="フリーフォーム:図形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solidFill>
                  <a:schemeClr val="tx1"/>
                </a:solidFill>
                <a:latin typeface="Meiryo UI" panose="020B0604030504040204" pitchFamily="50" charset="-128"/>
                <a:ea typeface="Meiryo UI" panose="020B0604030504040204" pitchFamily="50" charset="-128"/>
              </a:endParaRPr>
            </a:p>
          </p:txBody>
        </p:sp>
      </p:grpSp>
      <p:sp>
        <p:nvSpPr>
          <p:cNvPr id="4" name="日付プレースホルダー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r>
              <a:rPr lang="en-US" altLang="ja-JP"/>
              <a:t>20XX</a:t>
            </a:r>
            <a:endParaRPr lang="en-US" dirty="0"/>
          </a:p>
        </p:txBody>
      </p:sp>
      <p:sp>
        <p:nvSpPr>
          <p:cNvPr id="5" name="フッター プレースホルダー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DBA1B0FB-D917-4C8C-928F-313BD683BF39}" type="slidenum">
              <a:rPr lang="en-US" altLang="ja-JP" smtClean="0"/>
              <a:pPr/>
              <a:t>‹#›</a:t>
            </a:fld>
            <a:endParaRPr lang="en-US" altLang="en-US"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rtlCol="0" anchor="t" anchorCtr="0">
            <a:normAutofit/>
          </a:bodyPr>
          <a:lstStyle>
            <a:lvl1pPr algn="l">
              <a:lnSpc>
                <a:spcPct val="100000"/>
              </a:lnSpc>
              <a:defRPr lang="ja-JP" sz="64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サブタイトル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rtlCol="0">
            <a:normAutofit/>
          </a:bodyPr>
          <a:lstStyle>
            <a:lvl1pPr marL="0" indent="0" algn="l">
              <a:lnSpc>
                <a:spcPct val="100000"/>
              </a:lnSpc>
              <a:buNone/>
              <a:defRPr lang="ja-JP" sz="2400">
                <a:solidFill>
                  <a:schemeClr val="tx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 </a:t>
            </a:r>
          </a:p>
        </p:txBody>
      </p:sp>
      <p:sp>
        <p:nvSpPr>
          <p:cNvPr id="4" name="日付プレースホルダー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r>
              <a:rPr lang="en-US" altLang="ja-JP"/>
              <a:t>20XX</a:t>
            </a:r>
            <a:endParaRPr lang="en-US" dirty="0"/>
          </a:p>
        </p:txBody>
      </p:sp>
      <p:sp>
        <p:nvSpPr>
          <p:cNvPr id="5" name="フッター プレースホルダー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DBA1B0FB-D917-4C8C-928F-313BD683BF39}" type="slidenum">
              <a:rPr lang="en-US" altLang="ja-JP" smtClean="0"/>
              <a:pPr/>
              <a:t>‹#›</a:t>
            </a:fld>
            <a:endParaRPr lang="en-US" altLang="en-US" dirty="0"/>
          </a:p>
        </p:txBody>
      </p:sp>
      <p:sp>
        <p:nvSpPr>
          <p:cNvPr id="19" name="フリーフォーム:図形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0" name="円/楕円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5" name="円/楕円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nvGrpSpPr>
          <p:cNvPr id="34" name="グループ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29952" y="4524379"/>
            <a:ext cx="1980001" cy="1363916"/>
            <a:chOff x="4879602" y="3781429"/>
            <a:chExt cx="1980001" cy="1363916"/>
          </a:xfrm>
        </p:grpSpPr>
        <p:sp>
          <p:nvSpPr>
            <p:cNvPr id="35" name="フリーフォーム:図形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36" name="フリーフォーム:図形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algn="ctr" rtl="0"/>
              <a:endParaRPr lang="ja-JP" dirty="0">
                <a:solidFill>
                  <a:schemeClr val="tx1"/>
                </a:solidFill>
                <a:latin typeface="Meiryo UI" panose="020B0604030504040204" pitchFamily="50" charset="-128"/>
                <a:ea typeface="Meiryo UI" panose="020B0604030504040204" pitchFamily="50" charset="-128"/>
              </a:endParaRPr>
            </a:p>
          </p:txBody>
        </p:sp>
        <p:sp>
          <p:nvSpPr>
            <p:cNvPr id="37" name="円/楕円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38" name="円/楕円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41236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defPPr>
              <a:defRPr lang="ja-JP"/>
            </a:defPPr>
          </a:lstStyle>
          <a:p>
            <a:pPr lvl="0" rtl="0">
              <a:lnSpc>
                <a:spcPct val="100000"/>
              </a:lnSpc>
            </a:pPr>
            <a:r>
              <a:rPr lang="ja-JP"/>
              <a:t>マスター タイトルの書式設定</a:t>
            </a:r>
            <a:endParaRPr lang="ja-JP" dirty="0"/>
          </a:p>
        </p:txBody>
      </p:sp>
      <p:sp>
        <p:nvSpPr>
          <p:cNvPr id="3" name="テキスト プレースホルダー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lang="ja-JP" sz="1000">
                <a:solidFill>
                  <a:schemeClr val="tx1">
                    <a:alpha val="80000"/>
                  </a:schemeClr>
                </a:solidFill>
                <a:latin typeface="Meiryo UI" panose="020B0604030504040204" pitchFamily="50" charset="-128"/>
                <a:ea typeface="Meiryo UI" panose="020B0604030504040204" pitchFamily="50" charset="-128"/>
              </a:defRPr>
            </a:lvl1pPr>
          </a:lstStyle>
          <a:p>
            <a:r>
              <a:rPr lang="en-US" altLang="ja-JP"/>
              <a:t>20XX</a:t>
            </a:r>
            <a:endParaRPr lang="en-US" dirty="0"/>
          </a:p>
        </p:txBody>
      </p:sp>
      <p:sp>
        <p:nvSpPr>
          <p:cNvPr id="5" name="フッター プレースホルダー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lang="ja-JP" sz="1000">
                <a:solidFill>
                  <a:schemeClr val="tx1">
                    <a:alpha val="80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lang="ja-JP" sz="1000">
                <a:solidFill>
                  <a:schemeClr val="tx1">
                    <a:alpha val="80000"/>
                  </a:schemeClr>
                </a:solidFill>
                <a:latin typeface="Meiryo UI" panose="020B0604030504040204" pitchFamily="50" charset="-128"/>
                <a:ea typeface="Meiryo UI" panose="020B0604030504040204" pitchFamily="50" charset="-128"/>
              </a:defRPr>
            </a:lvl1pPr>
          </a:lstStyle>
          <a:p>
            <a:fld id="{DBA1B0FB-D917-4C8C-928F-313BD683BF39}" type="slidenum">
              <a:rPr lang="en-US" altLang="ja-JP" smtClean="0"/>
              <a:pPr/>
              <a:t>‹#›</a:t>
            </a:fld>
            <a:endParaRPr lang="en-US" altLang="en-US"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703" r:id="rId3"/>
    <p:sldLayoutId id="2147483704" r:id="rId4"/>
    <p:sldLayoutId id="2147483688" r:id="rId5"/>
    <p:sldLayoutId id="2147483686" r:id="rId6"/>
    <p:sldLayoutId id="2147483685" r:id="rId7"/>
  </p:sldLayoutIdLst>
  <p:hf hdr="0" ftr="0" dt="0"/>
  <p:txStyles>
    <p:titleStyle>
      <a:lvl1pPr algn="l" defTabSz="914400" rtl="0" eaLnBrk="1" latinLnBrk="0" hangingPunct="1">
        <a:lnSpc>
          <a:spcPct val="90000"/>
        </a:lnSpc>
        <a:spcBef>
          <a:spcPct val="0"/>
        </a:spcBef>
        <a:buNone/>
        <a:defRPr lang="ja-JP" sz="4800" kern="1200" dirty="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lang="ja-JP" sz="24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lang="ja-JP" sz="16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lang="ja-JP" sz="16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lang="ja-JP" sz="16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lang="ja-JP" sz="16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ja-JP" sz="1800" kern="1200">
          <a:solidFill>
            <a:schemeClr val="tx1"/>
          </a:solidFill>
          <a:latin typeface="+mn-ea"/>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ja-JP" sz="1800" kern="1200">
          <a:solidFill>
            <a:schemeClr val="tx1"/>
          </a:solidFill>
          <a:latin typeface="+mn-ea"/>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ja-JP" sz="1800" kern="1200">
          <a:solidFill>
            <a:schemeClr val="tx1"/>
          </a:solidFill>
          <a:latin typeface="+mn-ea"/>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ja-JP" sz="1800" kern="1200">
          <a:solidFill>
            <a:schemeClr val="tx1"/>
          </a:solidFill>
          <a:latin typeface="+mn-ea"/>
          <a:ea typeface="+mn-ea"/>
          <a:cs typeface="+mn-cs"/>
        </a:defRPr>
      </a:lvl9pPr>
    </p:bodyStyle>
    <p:otherStyle>
      <a:defPPr>
        <a:defRPr lang="ja-JP"/>
      </a:defPPr>
      <a:lvl1pPr marL="0" algn="l" defTabSz="914400" rtl="0" eaLnBrk="1" latinLnBrk="0" hangingPunct="1">
        <a:defRPr lang="ja-JP" sz="1800" kern="1200">
          <a:solidFill>
            <a:schemeClr val="tx1"/>
          </a:solidFill>
          <a:latin typeface="+mn-ea"/>
          <a:ea typeface="+mn-ea"/>
          <a:cs typeface="+mn-cs"/>
        </a:defRPr>
      </a:lvl1pPr>
      <a:lvl2pPr marL="457200" algn="l" defTabSz="914400" rtl="0" eaLnBrk="1" latinLnBrk="0" hangingPunct="1">
        <a:defRPr lang="ja-JP" sz="1800" kern="1200">
          <a:solidFill>
            <a:schemeClr val="tx1"/>
          </a:solidFill>
          <a:latin typeface="+mn-ea"/>
          <a:ea typeface="+mn-ea"/>
          <a:cs typeface="+mn-cs"/>
        </a:defRPr>
      </a:lvl2pPr>
      <a:lvl3pPr marL="914400" algn="l" defTabSz="914400" rtl="0" eaLnBrk="1" latinLnBrk="0" hangingPunct="1">
        <a:defRPr lang="ja-JP" sz="1800" kern="1200">
          <a:solidFill>
            <a:schemeClr val="tx1"/>
          </a:solidFill>
          <a:latin typeface="+mn-ea"/>
          <a:ea typeface="+mn-ea"/>
          <a:cs typeface="+mn-cs"/>
        </a:defRPr>
      </a:lvl3pPr>
      <a:lvl4pPr marL="1371600" algn="l" defTabSz="914400" rtl="0" eaLnBrk="1" latinLnBrk="0" hangingPunct="1">
        <a:defRPr lang="ja-JP" sz="1800" kern="1200">
          <a:solidFill>
            <a:schemeClr val="tx1"/>
          </a:solidFill>
          <a:latin typeface="+mn-ea"/>
          <a:ea typeface="+mn-ea"/>
          <a:cs typeface="+mn-cs"/>
        </a:defRPr>
      </a:lvl4pPr>
      <a:lvl5pPr marL="1828800" algn="l" defTabSz="914400" rtl="0" eaLnBrk="1" latinLnBrk="0" hangingPunct="1">
        <a:defRPr lang="ja-JP" sz="1800" kern="1200">
          <a:solidFill>
            <a:schemeClr val="tx1"/>
          </a:solidFill>
          <a:latin typeface="+mn-ea"/>
          <a:ea typeface="+mn-ea"/>
          <a:cs typeface="+mn-cs"/>
        </a:defRPr>
      </a:lvl5pPr>
      <a:lvl6pPr marL="2286000" algn="l" defTabSz="914400" rtl="0" eaLnBrk="1" latinLnBrk="0" hangingPunct="1">
        <a:defRPr lang="ja-JP" sz="1800" kern="1200">
          <a:solidFill>
            <a:schemeClr val="tx1"/>
          </a:solidFill>
          <a:latin typeface="+mn-ea"/>
          <a:ea typeface="+mn-ea"/>
          <a:cs typeface="+mn-cs"/>
        </a:defRPr>
      </a:lvl6pPr>
      <a:lvl7pPr marL="2743200" algn="l" defTabSz="914400" rtl="0" eaLnBrk="1" latinLnBrk="0" hangingPunct="1">
        <a:defRPr lang="ja-JP" sz="1800" kern="1200">
          <a:solidFill>
            <a:schemeClr val="tx1"/>
          </a:solidFill>
          <a:latin typeface="+mn-ea"/>
          <a:ea typeface="+mn-ea"/>
          <a:cs typeface="+mn-cs"/>
        </a:defRPr>
      </a:lvl7pPr>
      <a:lvl8pPr marL="3200400" algn="l" defTabSz="914400" rtl="0" eaLnBrk="1" latinLnBrk="0" hangingPunct="1">
        <a:defRPr lang="ja-JP" sz="1800" kern="1200">
          <a:solidFill>
            <a:schemeClr val="tx1"/>
          </a:solidFill>
          <a:latin typeface="+mn-ea"/>
          <a:ea typeface="+mn-ea"/>
          <a:cs typeface="+mn-cs"/>
        </a:defRPr>
      </a:lvl8pPr>
      <a:lvl9pPr marL="3657600" algn="l" defTabSz="914400" rtl="0" eaLnBrk="1" latinLnBrk="0" hangingPunct="1">
        <a:defRPr lang="ja-JP" sz="1800" kern="1200">
          <a:solidFill>
            <a:schemeClr val="tx1"/>
          </a:solidFill>
          <a:latin typeface="+mn-ea"/>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lftp.mlit.go.jp/ksj/index.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0047101-8D42-6100-9CEA-AEC0FAEAB606}"/>
              </a:ext>
            </a:extLst>
          </p:cNvPr>
          <p:cNvSpPr>
            <a:spLocks noGrp="1"/>
          </p:cNvSpPr>
          <p:nvPr>
            <p:ph type="title"/>
          </p:nvPr>
        </p:nvSpPr>
        <p:spPr>
          <a:xfrm>
            <a:off x="7018020" y="662937"/>
            <a:ext cx="4624442" cy="5542025"/>
          </a:xfrm>
          <a:noFill/>
        </p:spPr>
        <p:txBody>
          <a:bodyPr rtlCol="0" anchor="ctr">
            <a:noAutofit/>
          </a:bodyPr>
          <a:lstStyle>
            <a:defPPr>
              <a:defRPr lang="ja-JP"/>
            </a:defPPr>
          </a:lstStyle>
          <a:p>
            <a:pPr rtl="0"/>
            <a:r>
              <a:rPr lang="en-US" altLang="ja-JP" dirty="0" err="1"/>
              <a:t>LightGBM</a:t>
            </a:r>
            <a:r>
              <a:rPr lang="ja-JP" altLang="en-US" dirty="0"/>
              <a:t>による都営地下鉄各駅利用者数予測</a:t>
            </a:r>
            <a:endParaRPr lang="ja-JP" dirty="0"/>
          </a:p>
        </p:txBody>
      </p:sp>
      <p:sp>
        <p:nvSpPr>
          <p:cNvPr id="2" name="テキスト ボックス 1">
            <a:extLst>
              <a:ext uri="{FF2B5EF4-FFF2-40B4-BE49-F238E27FC236}">
                <a16:creationId xmlns:a16="http://schemas.microsoft.com/office/drawing/2014/main" id="{0468E8AD-F615-719A-CFF4-7A7F65069CCA}"/>
              </a:ext>
            </a:extLst>
          </p:cNvPr>
          <p:cNvSpPr txBox="1"/>
          <p:nvPr/>
        </p:nvSpPr>
        <p:spPr>
          <a:xfrm>
            <a:off x="7018020" y="5120640"/>
            <a:ext cx="3422732" cy="461665"/>
          </a:xfrm>
          <a:prstGeom prst="rect">
            <a:avLst/>
          </a:prstGeom>
          <a:noFill/>
        </p:spPr>
        <p:txBody>
          <a:bodyPr wrap="none" rtlCol="0">
            <a:spAutoFit/>
          </a:bodyPr>
          <a:lstStyle/>
          <a:p>
            <a:r>
              <a:rPr kumimoji="1" lang="en-US" altLang="ja-JP" sz="2400" dirty="0"/>
              <a:t>2025/09/19</a:t>
            </a:r>
            <a:r>
              <a:rPr kumimoji="1" lang="ja-JP" altLang="en-US" sz="2400" dirty="0"/>
              <a:t>　鈴木皓太</a:t>
            </a:r>
          </a:p>
        </p:txBody>
      </p:sp>
      <p:pic>
        <p:nvPicPr>
          <p:cNvPr id="16" name="図プレースホルダー 15">
            <a:extLst>
              <a:ext uri="{FF2B5EF4-FFF2-40B4-BE49-F238E27FC236}">
                <a16:creationId xmlns:a16="http://schemas.microsoft.com/office/drawing/2014/main" id="{D4AB38E8-D511-8EA4-1915-2305A58FDBE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187" b="1187"/>
          <a:stretch>
            <a:fillRect/>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4C840-AFE5-4C39-ADD6-2059250204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57333-FCA6-A406-E410-9E7179196CCC}"/>
              </a:ext>
            </a:extLst>
          </p:cNvPr>
          <p:cNvSpPr>
            <a:spLocks noGrp="1"/>
          </p:cNvSpPr>
          <p:nvPr>
            <p:ph type="title"/>
          </p:nvPr>
        </p:nvSpPr>
        <p:spPr>
          <a:xfrm>
            <a:off x="550863" y="483925"/>
            <a:ext cx="11090275" cy="735276"/>
          </a:xfrm>
        </p:spPr>
        <p:txBody>
          <a:bodyPr rtlCol="0"/>
          <a:lstStyle>
            <a:defPPr>
              <a:defRPr lang="ja-JP"/>
            </a:defPPr>
          </a:lstStyle>
          <a:p>
            <a:pPr rtl="0"/>
            <a:r>
              <a:rPr lang="ja-JP" altLang="en-US" dirty="0"/>
              <a:t>目次</a:t>
            </a:r>
            <a:endParaRPr lang="ja-JP" dirty="0"/>
          </a:p>
        </p:txBody>
      </p:sp>
      <p:sp>
        <p:nvSpPr>
          <p:cNvPr id="3" name="コンテンツ プレースホルダー 2">
            <a:extLst>
              <a:ext uri="{FF2B5EF4-FFF2-40B4-BE49-F238E27FC236}">
                <a16:creationId xmlns:a16="http://schemas.microsoft.com/office/drawing/2014/main" id="{6069F985-887D-C585-C098-D0B06B74F9A0}"/>
              </a:ext>
            </a:extLst>
          </p:cNvPr>
          <p:cNvSpPr>
            <a:spLocks noGrp="1"/>
          </p:cNvSpPr>
          <p:nvPr>
            <p:ph sz="quarter" idx="13"/>
          </p:nvPr>
        </p:nvSpPr>
        <p:spPr>
          <a:xfrm>
            <a:off x="550863" y="1602658"/>
            <a:ext cx="11090274" cy="4729880"/>
          </a:xfrm>
        </p:spPr>
        <p:txBody>
          <a:bodyPr rtlCol="0">
            <a:normAutofit/>
          </a:bodyPr>
          <a:lstStyle>
            <a:defPPr>
              <a:defRPr lang="ja-JP"/>
            </a:defPPr>
          </a:lstStyle>
          <a:p>
            <a:pPr rtl="0"/>
            <a:r>
              <a:rPr lang="ja-JP" altLang="en-US" sz="2400" dirty="0"/>
              <a:t>成果物</a:t>
            </a:r>
            <a:r>
              <a:rPr lang="ja-JP" sz="2400" dirty="0"/>
              <a:t>概要</a:t>
            </a:r>
            <a:r>
              <a:rPr lang="ja-JP" altLang="en-US" sz="2400" dirty="0"/>
              <a:t>・背景・目的</a:t>
            </a:r>
            <a:endParaRPr lang="en-US" altLang="ja-JP" sz="2400" dirty="0"/>
          </a:p>
          <a:p>
            <a:pPr rtl="0"/>
            <a:endParaRPr lang="en-US" altLang="ja-JP" sz="2400" dirty="0"/>
          </a:p>
          <a:p>
            <a:pPr rtl="0"/>
            <a:r>
              <a:rPr lang="ja-JP" altLang="en-US" sz="2400" dirty="0"/>
              <a:t>アプローチ方法・使用データ</a:t>
            </a:r>
            <a:endParaRPr lang="en-US" altLang="ja-JP" sz="2400" dirty="0"/>
          </a:p>
          <a:p>
            <a:pPr rtl="0"/>
            <a:endParaRPr lang="en-US" altLang="ja-JP" sz="2400" dirty="0"/>
          </a:p>
          <a:p>
            <a:pPr rtl="0"/>
            <a:r>
              <a:rPr lang="ja-JP" altLang="en-US" sz="2400" dirty="0">
                <a:solidFill>
                  <a:schemeClr val="accent3">
                    <a:lumMod val="40000"/>
                    <a:lumOff val="60000"/>
                  </a:schemeClr>
                </a:solidFill>
              </a:rPr>
              <a:t>➤結果・考察</a:t>
            </a:r>
            <a:endParaRPr lang="en-US" altLang="ja-JP" sz="2400" dirty="0">
              <a:solidFill>
                <a:schemeClr val="accent3">
                  <a:lumMod val="40000"/>
                  <a:lumOff val="60000"/>
                </a:schemeClr>
              </a:solidFill>
            </a:endParaRPr>
          </a:p>
          <a:p>
            <a:pPr rtl="0"/>
            <a:endParaRPr lang="en-US" altLang="ja-JP" sz="2400" dirty="0"/>
          </a:p>
          <a:p>
            <a:pPr rtl="0"/>
            <a:r>
              <a:rPr lang="ja-JP" altLang="en-US" sz="2400" dirty="0"/>
              <a:t>工夫点・苦労点・今後の施策</a:t>
            </a:r>
            <a:endParaRPr lang="ja-JP" sz="2400" dirty="0"/>
          </a:p>
        </p:txBody>
      </p:sp>
      <p:sp>
        <p:nvSpPr>
          <p:cNvPr id="4" name="スライド番号プレースホルダー 3">
            <a:extLst>
              <a:ext uri="{FF2B5EF4-FFF2-40B4-BE49-F238E27FC236}">
                <a16:creationId xmlns:a16="http://schemas.microsoft.com/office/drawing/2014/main" id="{BEDBCE99-3173-FAF8-4979-9D77B0B164E1}"/>
              </a:ext>
            </a:extLst>
          </p:cNvPr>
          <p:cNvSpPr>
            <a:spLocks noGrp="1"/>
          </p:cNvSpPr>
          <p:nvPr>
            <p:ph type="sldNum" sz="quarter" idx="12"/>
          </p:nvPr>
        </p:nvSpPr>
        <p:spPr/>
        <p:txBody>
          <a:bodyPr/>
          <a:lstStyle/>
          <a:p>
            <a:fld id="{DBA1B0FB-D917-4C8C-928F-313BD683BF39}" type="slidenum">
              <a:rPr lang="en-US" altLang="ja-JP" smtClean="0"/>
              <a:pPr/>
              <a:t>10</a:t>
            </a:fld>
            <a:endParaRPr lang="en-US" altLang="en-US" dirty="0"/>
          </a:p>
        </p:txBody>
      </p:sp>
    </p:spTree>
    <p:extLst>
      <p:ext uri="{BB962C8B-B14F-4D97-AF65-F5344CB8AC3E}">
        <p14:creationId xmlns:p14="http://schemas.microsoft.com/office/powerpoint/2010/main" val="128353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780E1-C223-0633-6FDF-875052A8D9B9}"/>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375B266E-6C70-E990-6626-31272EFE2D73}"/>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結果</a:t>
            </a:r>
            <a:endParaRPr lang="ja-JP" dirty="0"/>
          </a:p>
        </p:txBody>
      </p:sp>
      <p:sp>
        <p:nvSpPr>
          <p:cNvPr id="6" name="コンテンツ プレースホルダー 5">
            <a:extLst>
              <a:ext uri="{FF2B5EF4-FFF2-40B4-BE49-F238E27FC236}">
                <a16:creationId xmlns:a16="http://schemas.microsoft.com/office/drawing/2014/main" id="{E6E8975D-533A-C5DF-C6A0-E46E39CB1D60}"/>
              </a:ext>
            </a:extLst>
          </p:cNvPr>
          <p:cNvSpPr>
            <a:spLocks noGrp="1"/>
          </p:cNvSpPr>
          <p:nvPr>
            <p:ph sz="half" idx="1"/>
          </p:nvPr>
        </p:nvSpPr>
        <p:spPr>
          <a:xfrm>
            <a:off x="550862" y="1453896"/>
            <a:ext cx="11090274" cy="5102352"/>
          </a:xfrm>
        </p:spPr>
        <p:txBody>
          <a:bodyPr rtlCol="0">
            <a:normAutofit/>
          </a:bodyPr>
          <a:lstStyle>
            <a:defPPr>
              <a:defRPr lang="ja-JP"/>
            </a:defPPr>
          </a:lstStyle>
          <a:p>
            <a:r>
              <a:rPr lang="ja-JP" altLang="en-US" sz="2400" dirty="0"/>
              <a:t>推測したのは</a:t>
            </a:r>
            <a:r>
              <a:rPr lang="en-US" altLang="ja-JP" sz="2400" dirty="0"/>
              <a:t>38</a:t>
            </a:r>
            <a:r>
              <a:rPr lang="ja-JP" altLang="en-US" sz="2400" dirty="0"/>
              <a:t>駅中</a:t>
            </a:r>
            <a:r>
              <a:rPr lang="en-US" altLang="ja-JP" sz="2400" dirty="0"/>
              <a:t>29</a:t>
            </a:r>
            <a:r>
              <a:rPr lang="ja-JP" altLang="en-US" sz="2400" dirty="0"/>
              <a:t>駅　地価データがない</a:t>
            </a:r>
            <a:r>
              <a:rPr lang="en-US" altLang="ja-JP" sz="2400" dirty="0"/>
              <a:t>9</a:t>
            </a:r>
            <a:r>
              <a:rPr lang="ja-JP" altLang="en-US" sz="2400" dirty="0"/>
              <a:t>駅は除外</a:t>
            </a:r>
            <a:endParaRPr lang="en-US" altLang="ja-JP" sz="2400" dirty="0"/>
          </a:p>
          <a:p>
            <a:r>
              <a:rPr lang="ja-JP" altLang="en-US" sz="2400" dirty="0"/>
              <a:t>評価指標は誤差平均</a:t>
            </a:r>
            <a:r>
              <a:rPr lang="en-US" altLang="ja-JP" sz="2400" dirty="0"/>
              <a:t>(MAE)</a:t>
            </a:r>
            <a:r>
              <a:rPr lang="ja-JP" altLang="en-US" sz="2400" dirty="0"/>
              <a:t>と平均絶対パーセント誤差</a:t>
            </a:r>
            <a:r>
              <a:rPr lang="en-US" altLang="ja-JP" sz="2400" dirty="0"/>
              <a:t>(MAPE)</a:t>
            </a:r>
          </a:p>
          <a:p>
            <a:endParaRPr lang="en-US" altLang="ja-JP" sz="2400" dirty="0"/>
          </a:p>
          <a:p>
            <a:r>
              <a:rPr lang="en-US" altLang="ja-JP" sz="2400" dirty="0"/>
              <a:t>2022</a:t>
            </a:r>
            <a:r>
              <a:rPr lang="ja-JP" altLang="en-US" sz="2400" dirty="0"/>
              <a:t>年：</a:t>
            </a:r>
            <a:r>
              <a:rPr lang="en-US" altLang="ja-JP" sz="2400" dirty="0">
                <a:solidFill>
                  <a:schemeClr val="accent2">
                    <a:lumMod val="40000"/>
                    <a:lumOff val="60000"/>
                  </a:schemeClr>
                </a:solidFill>
              </a:rPr>
              <a:t>MAE </a:t>
            </a:r>
            <a:r>
              <a:rPr lang="en-US" altLang="ja-JP" sz="2400" b="1" dirty="0">
                <a:solidFill>
                  <a:schemeClr val="accent2">
                    <a:lumMod val="40000"/>
                    <a:lumOff val="60000"/>
                  </a:schemeClr>
                </a:solidFill>
              </a:rPr>
              <a:t>4764.45</a:t>
            </a:r>
            <a:r>
              <a:rPr lang="ja-JP" altLang="en-US" sz="2400" b="1" dirty="0">
                <a:solidFill>
                  <a:schemeClr val="accent2">
                    <a:lumMod val="40000"/>
                    <a:lumOff val="60000"/>
                  </a:schemeClr>
                </a:solidFill>
              </a:rPr>
              <a:t>人</a:t>
            </a:r>
            <a:r>
              <a:rPr lang="ja-JP" altLang="en-US" sz="2400" dirty="0">
                <a:solidFill>
                  <a:schemeClr val="accent2">
                    <a:lumMod val="40000"/>
                    <a:lumOff val="60000"/>
                  </a:schemeClr>
                </a:solidFill>
              </a:rPr>
              <a:t>　</a:t>
            </a:r>
            <a:r>
              <a:rPr lang="en-US" altLang="ja-JP" sz="2400" dirty="0">
                <a:solidFill>
                  <a:schemeClr val="accent2">
                    <a:lumMod val="40000"/>
                    <a:lumOff val="60000"/>
                  </a:schemeClr>
                </a:solidFill>
              </a:rPr>
              <a:t>MAPE </a:t>
            </a:r>
            <a:r>
              <a:rPr lang="en-US" altLang="ja-JP" sz="2400" b="1" dirty="0">
                <a:solidFill>
                  <a:schemeClr val="accent2">
                    <a:lumMod val="40000"/>
                    <a:lumOff val="60000"/>
                  </a:schemeClr>
                </a:solidFill>
              </a:rPr>
              <a:t>12.98%</a:t>
            </a:r>
          </a:p>
          <a:p>
            <a:r>
              <a:rPr lang="en-US" altLang="ja-JP" sz="2400" dirty="0"/>
              <a:t>2023</a:t>
            </a:r>
            <a:r>
              <a:rPr lang="ja-JP" altLang="en-US" sz="2400" dirty="0"/>
              <a:t>年：</a:t>
            </a:r>
            <a:r>
              <a:rPr lang="en-US" altLang="ja-JP" sz="2400" dirty="0">
                <a:solidFill>
                  <a:schemeClr val="accent3">
                    <a:lumMod val="40000"/>
                    <a:lumOff val="60000"/>
                  </a:schemeClr>
                </a:solidFill>
              </a:rPr>
              <a:t>MAE </a:t>
            </a:r>
            <a:r>
              <a:rPr lang="en-US" altLang="ja-JP" sz="2400" b="1" dirty="0">
                <a:solidFill>
                  <a:schemeClr val="accent3">
                    <a:lumMod val="40000"/>
                    <a:lumOff val="60000"/>
                  </a:schemeClr>
                </a:solidFill>
              </a:rPr>
              <a:t>9281.59</a:t>
            </a:r>
            <a:r>
              <a:rPr lang="ja-JP" altLang="en-US" sz="2400" b="1" dirty="0">
                <a:solidFill>
                  <a:schemeClr val="accent3">
                    <a:lumMod val="40000"/>
                    <a:lumOff val="60000"/>
                  </a:schemeClr>
                </a:solidFill>
              </a:rPr>
              <a:t>人</a:t>
            </a:r>
            <a:r>
              <a:rPr lang="ja-JP" altLang="en-US" sz="2400" dirty="0">
                <a:solidFill>
                  <a:schemeClr val="accent3">
                    <a:lumMod val="40000"/>
                    <a:lumOff val="60000"/>
                  </a:schemeClr>
                </a:solidFill>
              </a:rPr>
              <a:t>　</a:t>
            </a:r>
            <a:r>
              <a:rPr lang="en-US" altLang="ja-JP" sz="2400" dirty="0">
                <a:solidFill>
                  <a:schemeClr val="accent3">
                    <a:lumMod val="40000"/>
                    <a:lumOff val="60000"/>
                  </a:schemeClr>
                </a:solidFill>
              </a:rPr>
              <a:t>MAPE </a:t>
            </a:r>
            <a:r>
              <a:rPr lang="en-US" altLang="ja-JP" sz="2400" b="1" dirty="0">
                <a:solidFill>
                  <a:schemeClr val="accent3">
                    <a:lumMod val="40000"/>
                    <a:lumOff val="60000"/>
                  </a:schemeClr>
                </a:solidFill>
              </a:rPr>
              <a:t>16.88%</a:t>
            </a:r>
          </a:p>
          <a:p>
            <a:r>
              <a:rPr lang="ja-JP" altLang="en-US" sz="2400" dirty="0"/>
              <a:t>→各駅で</a:t>
            </a:r>
            <a:r>
              <a:rPr lang="ja-JP" altLang="en-US" sz="2400" b="1" dirty="0">
                <a:solidFill>
                  <a:schemeClr val="accent2">
                    <a:lumMod val="40000"/>
                    <a:lumOff val="60000"/>
                  </a:schemeClr>
                </a:solidFill>
              </a:rPr>
              <a:t>平均</a:t>
            </a:r>
            <a:r>
              <a:rPr lang="en-US" altLang="ja-JP" sz="2400" b="1" dirty="0">
                <a:solidFill>
                  <a:schemeClr val="accent2">
                    <a:lumMod val="40000"/>
                    <a:lumOff val="60000"/>
                  </a:schemeClr>
                </a:solidFill>
              </a:rPr>
              <a:t>12.98</a:t>
            </a:r>
            <a:r>
              <a:rPr lang="ja-JP" altLang="en-US" sz="2400" b="1" dirty="0">
                <a:solidFill>
                  <a:schemeClr val="accent2">
                    <a:lumMod val="40000"/>
                    <a:lumOff val="60000"/>
                  </a:schemeClr>
                </a:solidFill>
              </a:rPr>
              <a:t>％</a:t>
            </a:r>
            <a:r>
              <a:rPr lang="en-US" altLang="ja-JP" sz="2400" dirty="0">
                <a:solidFill>
                  <a:schemeClr val="accent2">
                    <a:lumMod val="40000"/>
                    <a:lumOff val="60000"/>
                  </a:schemeClr>
                </a:solidFill>
              </a:rPr>
              <a:t>(2022</a:t>
            </a:r>
            <a:r>
              <a:rPr lang="ja-JP" altLang="en-US" sz="2400" dirty="0">
                <a:solidFill>
                  <a:schemeClr val="accent2">
                    <a:lumMod val="40000"/>
                    <a:lumOff val="60000"/>
                  </a:schemeClr>
                </a:solidFill>
              </a:rPr>
              <a:t>年</a:t>
            </a:r>
            <a:r>
              <a:rPr lang="en-US" altLang="ja-JP" sz="2400" dirty="0">
                <a:solidFill>
                  <a:schemeClr val="accent2">
                    <a:lumMod val="40000"/>
                    <a:lumOff val="60000"/>
                  </a:schemeClr>
                </a:solidFill>
              </a:rPr>
              <a:t>)</a:t>
            </a:r>
            <a:r>
              <a:rPr lang="ja-JP" altLang="en-US" sz="2400" dirty="0"/>
              <a:t>・</a:t>
            </a:r>
            <a:r>
              <a:rPr lang="en-US" altLang="ja-JP" sz="2400" b="1" dirty="0">
                <a:solidFill>
                  <a:schemeClr val="accent3">
                    <a:lumMod val="40000"/>
                    <a:lumOff val="60000"/>
                  </a:schemeClr>
                </a:solidFill>
              </a:rPr>
              <a:t>16.88</a:t>
            </a:r>
            <a:r>
              <a:rPr lang="ja-JP" altLang="en-US" sz="2400" b="1" dirty="0">
                <a:solidFill>
                  <a:schemeClr val="accent3">
                    <a:lumMod val="40000"/>
                    <a:lumOff val="60000"/>
                  </a:schemeClr>
                </a:solidFill>
              </a:rPr>
              <a:t>％</a:t>
            </a:r>
            <a:r>
              <a:rPr lang="en-US" altLang="ja-JP" sz="2400" dirty="0">
                <a:solidFill>
                  <a:schemeClr val="accent3">
                    <a:lumMod val="40000"/>
                    <a:lumOff val="60000"/>
                  </a:schemeClr>
                </a:solidFill>
              </a:rPr>
              <a:t>(2023</a:t>
            </a:r>
            <a:r>
              <a:rPr lang="ja-JP" altLang="en-US" sz="2400" dirty="0">
                <a:solidFill>
                  <a:schemeClr val="accent3">
                    <a:lumMod val="40000"/>
                    <a:lumOff val="60000"/>
                  </a:schemeClr>
                </a:solidFill>
              </a:rPr>
              <a:t>年</a:t>
            </a:r>
            <a:r>
              <a:rPr lang="en-US" altLang="ja-JP" sz="2400" dirty="0">
                <a:solidFill>
                  <a:schemeClr val="accent3">
                    <a:lumMod val="40000"/>
                    <a:lumOff val="60000"/>
                  </a:schemeClr>
                </a:solidFill>
              </a:rPr>
              <a:t>)</a:t>
            </a:r>
            <a:r>
              <a:rPr lang="ja-JP" altLang="en-US" sz="2400" dirty="0"/>
              <a:t>の誤差があった</a:t>
            </a:r>
            <a:endParaRPr lang="en-US" altLang="ja-JP" sz="2400" dirty="0"/>
          </a:p>
          <a:p>
            <a:endParaRPr lang="en-US" altLang="ja-JP" sz="2400" dirty="0"/>
          </a:p>
          <a:p>
            <a:r>
              <a:rPr lang="ja-JP" altLang="en-US" sz="2400" dirty="0"/>
              <a:t>実測値より低い数値を予測した駅は</a:t>
            </a:r>
            <a:r>
              <a:rPr lang="en-US" altLang="ja-JP" sz="2400" dirty="0"/>
              <a:t>2022</a:t>
            </a:r>
            <a:r>
              <a:rPr lang="ja-JP" altLang="en-US" sz="2400" dirty="0"/>
              <a:t>年が</a:t>
            </a:r>
            <a:r>
              <a:rPr lang="en-US" altLang="ja-JP" sz="2400" dirty="0"/>
              <a:t>25</a:t>
            </a:r>
            <a:r>
              <a:rPr lang="ja-JP" altLang="en-US" sz="2400" dirty="0"/>
              <a:t>駅、</a:t>
            </a:r>
            <a:r>
              <a:rPr lang="en-US" altLang="ja-JP" sz="2400" dirty="0"/>
              <a:t>2023</a:t>
            </a:r>
            <a:r>
              <a:rPr lang="ja-JP" altLang="en-US" sz="2400" dirty="0"/>
              <a:t>年は</a:t>
            </a:r>
            <a:r>
              <a:rPr lang="en-US" altLang="ja-JP" sz="2400" dirty="0"/>
              <a:t>28</a:t>
            </a:r>
            <a:r>
              <a:rPr lang="ja-JP" altLang="en-US" sz="2400" dirty="0"/>
              <a:t>駅だった。</a:t>
            </a:r>
            <a:endParaRPr lang="en-US" altLang="ja-JP" sz="2400" dirty="0"/>
          </a:p>
        </p:txBody>
      </p:sp>
      <p:sp>
        <p:nvSpPr>
          <p:cNvPr id="2" name="スライド番号プレースホルダー 1">
            <a:extLst>
              <a:ext uri="{FF2B5EF4-FFF2-40B4-BE49-F238E27FC236}">
                <a16:creationId xmlns:a16="http://schemas.microsoft.com/office/drawing/2014/main" id="{900646CB-0CE8-F4AD-CE7A-A188C769ED3E}"/>
              </a:ext>
            </a:extLst>
          </p:cNvPr>
          <p:cNvSpPr>
            <a:spLocks noGrp="1"/>
          </p:cNvSpPr>
          <p:nvPr>
            <p:ph type="sldNum" sz="quarter" idx="12"/>
          </p:nvPr>
        </p:nvSpPr>
        <p:spPr/>
        <p:txBody>
          <a:bodyPr/>
          <a:lstStyle/>
          <a:p>
            <a:fld id="{DBA1B0FB-D917-4C8C-928F-313BD683BF39}" type="slidenum">
              <a:rPr lang="en-US" altLang="ja-JP" smtClean="0"/>
              <a:pPr/>
              <a:t>11</a:t>
            </a:fld>
            <a:endParaRPr lang="en-US" altLang="en-US" dirty="0"/>
          </a:p>
        </p:txBody>
      </p:sp>
    </p:spTree>
    <p:extLst>
      <p:ext uri="{BB962C8B-B14F-4D97-AF65-F5344CB8AC3E}">
        <p14:creationId xmlns:p14="http://schemas.microsoft.com/office/powerpoint/2010/main" val="209463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A08B6-3DCE-6CC7-AB8F-F518BB24FE38}"/>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66D966B-0EE1-BA06-7BF7-5CD716E7547E}"/>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考察</a:t>
            </a:r>
            <a:endParaRPr lang="ja-JP" dirty="0"/>
          </a:p>
        </p:txBody>
      </p:sp>
      <p:sp>
        <p:nvSpPr>
          <p:cNvPr id="6" name="コンテンツ プレースホルダー 5">
            <a:extLst>
              <a:ext uri="{FF2B5EF4-FFF2-40B4-BE49-F238E27FC236}">
                <a16:creationId xmlns:a16="http://schemas.microsoft.com/office/drawing/2014/main" id="{C88F8588-DC82-136D-E7E8-DA3AC7431569}"/>
              </a:ext>
            </a:extLst>
          </p:cNvPr>
          <p:cNvSpPr>
            <a:spLocks noGrp="1"/>
          </p:cNvSpPr>
          <p:nvPr>
            <p:ph sz="half" idx="1"/>
          </p:nvPr>
        </p:nvSpPr>
        <p:spPr>
          <a:xfrm>
            <a:off x="550862" y="1453896"/>
            <a:ext cx="11090274" cy="5102352"/>
          </a:xfrm>
        </p:spPr>
        <p:txBody>
          <a:bodyPr rtlCol="0">
            <a:normAutofit/>
          </a:bodyPr>
          <a:lstStyle>
            <a:defPPr>
              <a:defRPr lang="ja-JP"/>
            </a:defPPr>
          </a:lstStyle>
          <a:p>
            <a:r>
              <a:rPr lang="ja-JP" altLang="en-US" sz="2600" dirty="0"/>
              <a:t>・誤差は割合で見れば一定の精度が確保できている</a:t>
            </a:r>
            <a:endParaRPr lang="en-US" altLang="ja-JP" sz="2600" dirty="0"/>
          </a:p>
          <a:p>
            <a:r>
              <a:rPr lang="en-US" altLang="ja-JP" sz="2600" dirty="0"/>
              <a:t>2023 </a:t>
            </a:r>
            <a:r>
              <a:rPr lang="ja-JP" altLang="en-US" sz="2600" dirty="0"/>
              <a:t>年は </a:t>
            </a:r>
            <a:r>
              <a:rPr lang="en-US" altLang="ja-JP" sz="2600" dirty="0"/>
              <a:t>2022 </a:t>
            </a:r>
            <a:r>
              <a:rPr lang="ja-JP" altLang="en-US" sz="2600" dirty="0"/>
              <a:t>年の予測結果を基に再予測をした。</a:t>
            </a:r>
            <a:endParaRPr lang="en-US" altLang="ja-JP" sz="2600" dirty="0"/>
          </a:p>
          <a:p>
            <a:r>
              <a:rPr lang="ja-JP" altLang="en-US" sz="2600" dirty="0"/>
              <a:t>誤差が拡大する傾向は想定どおり</a:t>
            </a:r>
            <a:endParaRPr lang="en-US" altLang="ja-JP" sz="2600" dirty="0"/>
          </a:p>
          <a:p>
            <a:endParaRPr lang="en-US" altLang="ja-JP" sz="2600" dirty="0"/>
          </a:p>
          <a:p>
            <a:r>
              <a:rPr lang="ja-JP" altLang="en-US" sz="2600" dirty="0"/>
              <a:t>・乗降者数は多様な要因に依存するため、</a:t>
            </a:r>
            <a:endParaRPr lang="en-US" altLang="ja-JP" sz="2600" dirty="0"/>
          </a:p>
          <a:p>
            <a:r>
              <a:rPr lang="ja-JP" altLang="en-US" sz="2600" dirty="0"/>
              <a:t>乗降者数と地価データのみでの予測には限界が</a:t>
            </a:r>
            <a:endParaRPr lang="en-US" altLang="ja-JP" sz="2600" dirty="0"/>
          </a:p>
          <a:p>
            <a:r>
              <a:rPr lang="ja-JP" altLang="en-US" sz="2600" dirty="0"/>
              <a:t>地価と乗降者数</a:t>
            </a:r>
            <a:r>
              <a:rPr lang="en-US" altLang="ja-JP" sz="2600" dirty="0"/>
              <a:t>(2011)</a:t>
            </a:r>
            <a:r>
              <a:rPr lang="ja-JP" altLang="en-US" sz="2600" dirty="0"/>
              <a:t>は相関係数が</a:t>
            </a:r>
            <a:r>
              <a:rPr lang="en-US" altLang="ja-JP" sz="2600" dirty="0"/>
              <a:t>0.57</a:t>
            </a:r>
            <a:r>
              <a:rPr lang="ja-JP" altLang="en-US" sz="2600" dirty="0"/>
              <a:t>で強い相関はなかった。</a:t>
            </a:r>
            <a:endParaRPr lang="en-US" altLang="ja-JP" sz="2600" dirty="0"/>
          </a:p>
          <a:p>
            <a:endParaRPr lang="en-US" altLang="ja-JP" sz="2400" dirty="0"/>
          </a:p>
        </p:txBody>
      </p:sp>
      <p:sp>
        <p:nvSpPr>
          <p:cNvPr id="2" name="スライド番号プレースホルダー 1">
            <a:extLst>
              <a:ext uri="{FF2B5EF4-FFF2-40B4-BE49-F238E27FC236}">
                <a16:creationId xmlns:a16="http://schemas.microsoft.com/office/drawing/2014/main" id="{97E38E07-9714-8B98-D855-33A90DE3CB38}"/>
              </a:ext>
            </a:extLst>
          </p:cNvPr>
          <p:cNvSpPr>
            <a:spLocks noGrp="1"/>
          </p:cNvSpPr>
          <p:nvPr>
            <p:ph type="sldNum" sz="quarter" idx="12"/>
          </p:nvPr>
        </p:nvSpPr>
        <p:spPr/>
        <p:txBody>
          <a:bodyPr/>
          <a:lstStyle/>
          <a:p>
            <a:fld id="{DBA1B0FB-D917-4C8C-928F-313BD683BF39}" type="slidenum">
              <a:rPr lang="en-US" altLang="ja-JP" smtClean="0"/>
              <a:pPr/>
              <a:t>12</a:t>
            </a:fld>
            <a:endParaRPr lang="en-US" altLang="en-US" dirty="0"/>
          </a:p>
        </p:txBody>
      </p:sp>
    </p:spTree>
    <p:extLst>
      <p:ext uri="{BB962C8B-B14F-4D97-AF65-F5344CB8AC3E}">
        <p14:creationId xmlns:p14="http://schemas.microsoft.com/office/powerpoint/2010/main" val="2264666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A96F-2C65-C31C-C9C7-73C9E1F7F1A9}"/>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94FDD9E2-3490-C68B-34E2-51052810CDD0}"/>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考察</a:t>
            </a:r>
            <a:endParaRPr lang="ja-JP" dirty="0"/>
          </a:p>
        </p:txBody>
      </p:sp>
      <p:sp>
        <p:nvSpPr>
          <p:cNvPr id="6" name="コンテンツ プレースホルダー 5">
            <a:extLst>
              <a:ext uri="{FF2B5EF4-FFF2-40B4-BE49-F238E27FC236}">
                <a16:creationId xmlns:a16="http://schemas.microsoft.com/office/drawing/2014/main" id="{F0E6BC1D-4375-F12D-4EDD-E88CD3AB9113}"/>
              </a:ext>
            </a:extLst>
          </p:cNvPr>
          <p:cNvSpPr>
            <a:spLocks noGrp="1"/>
          </p:cNvSpPr>
          <p:nvPr>
            <p:ph sz="half" idx="1"/>
          </p:nvPr>
        </p:nvSpPr>
        <p:spPr>
          <a:xfrm>
            <a:off x="550862" y="1453896"/>
            <a:ext cx="11090274" cy="5102352"/>
          </a:xfrm>
        </p:spPr>
        <p:txBody>
          <a:bodyPr rtlCol="0">
            <a:normAutofit/>
          </a:bodyPr>
          <a:lstStyle>
            <a:defPPr>
              <a:defRPr lang="ja-JP"/>
            </a:defPPr>
          </a:lstStyle>
          <a:p>
            <a:r>
              <a:rPr lang="ja-JP" altLang="en-US" sz="2400" dirty="0"/>
              <a:t>・実測値より低い予測をする駅が多かった。</a:t>
            </a:r>
            <a:endParaRPr lang="en-US" altLang="ja-JP" sz="2400" dirty="0"/>
          </a:p>
          <a:p>
            <a:r>
              <a:rPr lang="ja-JP" altLang="en-US" sz="2400" dirty="0"/>
              <a:t>コロナ禍で乗降者数が落ちた年度を入れているため過小評価した？</a:t>
            </a:r>
            <a:endParaRPr lang="en-US" altLang="ja-JP" sz="2400" dirty="0"/>
          </a:p>
        </p:txBody>
      </p:sp>
      <p:sp>
        <p:nvSpPr>
          <p:cNvPr id="2" name="スライド番号プレースホルダー 1">
            <a:extLst>
              <a:ext uri="{FF2B5EF4-FFF2-40B4-BE49-F238E27FC236}">
                <a16:creationId xmlns:a16="http://schemas.microsoft.com/office/drawing/2014/main" id="{72A70B4A-8A0C-1B3C-D7B1-0D78464B6D94}"/>
              </a:ext>
            </a:extLst>
          </p:cNvPr>
          <p:cNvSpPr>
            <a:spLocks noGrp="1"/>
          </p:cNvSpPr>
          <p:nvPr>
            <p:ph type="sldNum" sz="quarter" idx="12"/>
          </p:nvPr>
        </p:nvSpPr>
        <p:spPr/>
        <p:txBody>
          <a:bodyPr/>
          <a:lstStyle/>
          <a:p>
            <a:fld id="{DBA1B0FB-D917-4C8C-928F-313BD683BF39}" type="slidenum">
              <a:rPr lang="en-US" altLang="ja-JP" smtClean="0"/>
              <a:pPr/>
              <a:t>13</a:t>
            </a:fld>
            <a:endParaRPr lang="en-US" altLang="en-US" dirty="0"/>
          </a:p>
        </p:txBody>
      </p:sp>
      <p:pic>
        <p:nvPicPr>
          <p:cNvPr id="5" name="図 4">
            <a:extLst>
              <a:ext uri="{FF2B5EF4-FFF2-40B4-BE49-F238E27FC236}">
                <a16:creationId xmlns:a16="http://schemas.microsoft.com/office/drawing/2014/main" id="{5DA90B18-EFD7-3398-A6A1-45AF6F9E43AA}"/>
              </a:ext>
            </a:extLst>
          </p:cNvPr>
          <p:cNvPicPr>
            <a:picLocks noChangeAspect="1"/>
          </p:cNvPicPr>
          <p:nvPr/>
        </p:nvPicPr>
        <p:blipFill>
          <a:blip r:embed="rId3"/>
          <a:stretch>
            <a:fillRect/>
          </a:stretch>
        </p:blipFill>
        <p:spPr>
          <a:xfrm>
            <a:off x="2255044" y="2624408"/>
            <a:ext cx="7693819" cy="3578662"/>
          </a:xfrm>
          <a:prstGeom prst="rect">
            <a:avLst/>
          </a:prstGeom>
        </p:spPr>
      </p:pic>
    </p:spTree>
    <p:extLst>
      <p:ext uri="{BB962C8B-B14F-4D97-AF65-F5344CB8AC3E}">
        <p14:creationId xmlns:p14="http://schemas.microsoft.com/office/powerpoint/2010/main" val="81396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1BFAF-BE0A-8F19-7D3B-0E665A20720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3DB640C7-C1FC-E757-CE9F-E60DD7A49CD2}"/>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考察</a:t>
            </a:r>
            <a:endParaRPr lang="ja-JP" dirty="0"/>
          </a:p>
        </p:txBody>
      </p:sp>
      <p:sp>
        <p:nvSpPr>
          <p:cNvPr id="6" name="コンテンツ プレースホルダー 5">
            <a:extLst>
              <a:ext uri="{FF2B5EF4-FFF2-40B4-BE49-F238E27FC236}">
                <a16:creationId xmlns:a16="http://schemas.microsoft.com/office/drawing/2014/main" id="{0960B25C-5476-0DC3-E001-FC873B49CAD0}"/>
              </a:ext>
            </a:extLst>
          </p:cNvPr>
          <p:cNvSpPr>
            <a:spLocks noGrp="1"/>
          </p:cNvSpPr>
          <p:nvPr>
            <p:ph sz="half" idx="1"/>
          </p:nvPr>
        </p:nvSpPr>
        <p:spPr>
          <a:xfrm>
            <a:off x="386235" y="1404860"/>
            <a:ext cx="11522878" cy="5102352"/>
          </a:xfrm>
        </p:spPr>
        <p:txBody>
          <a:bodyPr rtlCol="0">
            <a:normAutofit/>
          </a:bodyPr>
          <a:lstStyle>
            <a:defPPr>
              <a:defRPr lang="ja-JP"/>
            </a:defPPr>
          </a:lstStyle>
          <a:p>
            <a:r>
              <a:rPr lang="ja-JP" altLang="en-US" sz="2400" dirty="0"/>
              <a:t>・乗降者数の増加数と増加率が高い駅</a:t>
            </a:r>
            <a:r>
              <a:rPr lang="en-US" altLang="ja-JP" sz="2400" dirty="0"/>
              <a:t>(</a:t>
            </a:r>
            <a:r>
              <a:rPr lang="ja-JP" altLang="en-US" sz="2400" dirty="0"/>
              <a:t>豊島園・汐留・西新宿五丁目・赤羽橋・光が丘・両国</a:t>
            </a:r>
            <a:r>
              <a:rPr lang="en-US" altLang="ja-JP" sz="2400" dirty="0"/>
              <a:t>)</a:t>
            </a:r>
          </a:p>
          <a:p>
            <a:r>
              <a:rPr lang="ja-JP" altLang="en-US" sz="2400" dirty="0"/>
              <a:t>都営地下鉄には利用者増加に耐えられるような設備投資を検討する資料として提供</a:t>
            </a:r>
            <a:endParaRPr lang="en-US" altLang="ja-JP" sz="2400" dirty="0"/>
          </a:p>
        </p:txBody>
      </p:sp>
      <p:sp>
        <p:nvSpPr>
          <p:cNvPr id="2" name="スライド番号プレースホルダー 1">
            <a:extLst>
              <a:ext uri="{FF2B5EF4-FFF2-40B4-BE49-F238E27FC236}">
                <a16:creationId xmlns:a16="http://schemas.microsoft.com/office/drawing/2014/main" id="{99B6D441-EFCF-1D35-81CD-D9B7F67E4B49}"/>
              </a:ext>
            </a:extLst>
          </p:cNvPr>
          <p:cNvSpPr>
            <a:spLocks noGrp="1"/>
          </p:cNvSpPr>
          <p:nvPr>
            <p:ph type="sldNum" sz="quarter" idx="12"/>
          </p:nvPr>
        </p:nvSpPr>
        <p:spPr/>
        <p:txBody>
          <a:bodyPr/>
          <a:lstStyle/>
          <a:p>
            <a:fld id="{DBA1B0FB-D917-4C8C-928F-313BD683BF39}" type="slidenum">
              <a:rPr lang="en-US" altLang="ja-JP" smtClean="0"/>
              <a:pPr/>
              <a:t>14</a:t>
            </a:fld>
            <a:endParaRPr lang="en-US" altLang="en-US" dirty="0"/>
          </a:p>
        </p:txBody>
      </p:sp>
      <p:pic>
        <p:nvPicPr>
          <p:cNvPr id="4" name="図 3">
            <a:extLst>
              <a:ext uri="{FF2B5EF4-FFF2-40B4-BE49-F238E27FC236}">
                <a16:creationId xmlns:a16="http://schemas.microsoft.com/office/drawing/2014/main" id="{10EBE6BE-0018-99EB-E93A-526DC29566C7}"/>
              </a:ext>
            </a:extLst>
          </p:cNvPr>
          <p:cNvPicPr>
            <a:picLocks noChangeAspect="1"/>
          </p:cNvPicPr>
          <p:nvPr/>
        </p:nvPicPr>
        <p:blipFill>
          <a:blip r:embed="rId3"/>
          <a:stretch>
            <a:fillRect/>
          </a:stretch>
        </p:blipFill>
        <p:spPr>
          <a:xfrm>
            <a:off x="97252" y="3014564"/>
            <a:ext cx="6005080" cy="3334801"/>
          </a:xfrm>
          <a:prstGeom prst="rect">
            <a:avLst/>
          </a:prstGeom>
        </p:spPr>
      </p:pic>
      <p:pic>
        <p:nvPicPr>
          <p:cNvPr id="7" name="図 6">
            <a:extLst>
              <a:ext uri="{FF2B5EF4-FFF2-40B4-BE49-F238E27FC236}">
                <a16:creationId xmlns:a16="http://schemas.microsoft.com/office/drawing/2014/main" id="{C1BB6350-DCE8-D570-4B69-1A8778F30208}"/>
              </a:ext>
            </a:extLst>
          </p:cNvPr>
          <p:cNvPicPr>
            <a:picLocks noChangeAspect="1"/>
          </p:cNvPicPr>
          <p:nvPr/>
        </p:nvPicPr>
        <p:blipFill>
          <a:blip r:embed="rId4"/>
          <a:stretch>
            <a:fillRect/>
          </a:stretch>
        </p:blipFill>
        <p:spPr>
          <a:xfrm>
            <a:off x="6193016" y="3014564"/>
            <a:ext cx="5880724" cy="3334801"/>
          </a:xfrm>
          <a:prstGeom prst="rect">
            <a:avLst/>
          </a:prstGeom>
        </p:spPr>
      </p:pic>
    </p:spTree>
    <p:extLst>
      <p:ext uri="{BB962C8B-B14F-4D97-AF65-F5344CB8AC3E}">
        <p14:creationId xmlns:p14="http://schemas.microsoft.com/office/powerpoint/2010/main" val="3666894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C4629-3112-41CF-C534-9F0C563DA5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C0107A-72A2-1126-503A-0B3B1EDA7766}"/>
              </a:ext>
            </a:extLst>
          </p:cNvPr>
          <p:cNvSpPr>
            <a:spLocks noGrp="1"/>
          </p:cNvSpPr>
          <p:nvPr>
            <p:ph type="title"/>
          </p:nvPr>
        </p:nvSpPr>
        <p:spPr>
          <a:xfrm>
            <a:off x="550863" y="483925"/>
            <a:ext cx="11090275" cy="735276"/>
          </a:xfrm>
        </p:spPr>
        <p:txBody>
          <a:bodyPr rtlCol="0"/>
          <a:lstStyle>
            <a:defPPr>
              <a:defRPr lang="ja-JP"/>
            </a:defPPr>
          </a:lstStyle>
          <a:p>
            <a:pPr rtl="0"/>
            <a:r>
              <a:rPr lang="ja-JP" altLang="en-US" dirty="0"/>
              <a:t>目次</a:t>
            </a:r>
            <a:endParaRPr lang="ja-JP" dirty="0"/>
          </a:p>
        </p:txBody>
      </p:sp>
      <p:sp>
        <p:nvSpPr>
          <p:cNvPr id="3" name="コンテンツ プレースホルダー 2">
            <a:extLst>
              <a:ext uri="{FF2B5EF4-FFF2-40B4-BE49-F238E27FC236}">
                <a16:creationId xmlns:a16="http://schemas.microsoft.com/office/drawing/2014/main" id="{61F38C95-8940-4D32-81C9-8A58743AA4FB}"/>
              </a:ext>
            </a:extLst>
          </p:cNvPr>
          <p:cNvSpPr>
            <a:spLocks noGrp="1"/>
          </p:cNvSpPr>
          <p:nvPr>
            <p:ph sz="quarter" idx="13"/>
          </p:nvPr>
        </p:nvSpPr>
        <p:spPr>
          <a:xfrm>
            <a:off x="550863" y="1602658"/>
            <a:ext cx="11090274" cy="4729880"/>
          </a:xfrm>
        </p:spPr>
        <p:txBody>
          <a:bodyPr rtlCol="0">
            <a:normAutofit/>
          </a:bodyPr>
          <a:lstStyle>
            <a:defPPr>
              <a:defRPr lang="ja-JP"/>
            </a:defPPr>
          </a:lstStyle>
          <a:p>
            <a:pPr rtl="0"/>
            <a:r>
              <a:rPr lang="ja-JP" altLang="en-US" sz="2400" dirty="0"/>
              <a:t>成果物</a:t>
            </a:r>
            <a:r>
              <a:rPr lang="ja-JP" sz="2400" dirty="0"/>
              <a:t>概要</a:t>
            </a:r>
            <a:r>
              <a:rPr lang="ja-JP" altLang="en-US" sz="2400" dirty="0"/>
              <a:t>・背景・目的</a:t>
            </a:r>
            <a:endParaRPr lang="en-US" altLang="ja-JP" sz="2400" dirty="0"/>
          </a:p>
          <a:p>
            <a:pPr rtl="0"/>
            <a:endParaRPr lang="en-US" altLang="ja-JP" sz="2400" dirty="0"/>
          </a:p>
          <a:p>
            <a:pPr rtl="0"/>
            <a:r>
              <a:rPr lang="ja-JP" altLang="en-US" sz="2400" dirty="0"/>
              <a:t>アプローチ方法・使用データ</a:t>
            </a:r>
            <a:endParaRPr lang="en-US" altLang="ja-JP" sz="2400" dirty="0"/>
          </a:p>
          <a:p>
            <a:pPr rtl="0"/>
            <a:endParaRPr lang="en-US" altLang="ja-JP" sz="2400" dirty="0"/>
          </a:p>
          <a:p>
            <a:pPr rtl="0"/>
            <a:r>
              <a:rPr lang="ja-JP" altLang="en-US" sz="2400" dirty="0"/>
              <a:t>結果・考察</a:t>
            </a:r>
            <a:endParaRPr lang="en-US" altLang="ja-JP" sz="2400" dirty="0"/>
          </a:p>
          <a:p>
            <a:pPr rtl="0"/>
            <a:endParaRPr lang="en-US" altLang="ja-JP" sz="2400" dirty="0"/>
          </a:p>
          <a:p>
            <a:pPr rtl="0"/>
            <a:r>
              <a:rPr lang="ja-JP" altLang="en-US" sz="2400" dirty="0">
                <a:solidFill>
                  <a:schemeClr val="accent3">
                    <a:lumMod val="40000"/>
                    <a:lumOff val="60000"/>
                  </a:schemeClr>
                </a:solidFill>
              </a:rPr>
              <a:t>➤工夫点・苦労点・今後の施策</a:t>
            </a:r>
            <a:endParaRPr lang="ja-JP" sz="2400" dirty="0">
              <a:solidFill>
                <a:schemeClr val="accent3">
                  <a:lumMod val="40000"/>
                  <a:lumOff val="60000"/>
                </a:schemeClr>
              </a:solidFill>
            </a:endParaRPr>
          </a:p>
        </p:txBody>
      </p:sp>
      <p:sp>
        <p:nvSpPr>
          <p:cNvPr id="4" name="スライド番号プレースホルダー 3">
            <a:extLst>
              <a:ext uri="{FF2B5EF4-FFF2-40B4-BE49-F238E27FC236}">
                <a16:creationId xmlns:a16="http://schemas.microsoft.com/office/drawing/2014/main" id="{DC82B6B0-6CC6-630A-30EF-40104AA4AC08}"/>
              </a:ext>
            </a:extLst>
          </p:cNvPr>
          <p:cNvSpPr>
            <a:spLocks noGrp="1"/>
          </p:cNvSpPr>
          <p:nvPr>
            <p:ph type="sldNum" sz="quarter" idx="12"/>
          </p:nvPr>
        </p:nvSpPr>
        <p:spPr/>
        <p:txBody>
          <a:bodyPr/>
          <a:lstStyle/>
          <a:p>
            <a:fld id="{DBA1B0FB-D917-4C8C-928F-313BD683BF39}" type="slidenum">
              <a:rPr lang="en-US" altLang="ja-JP" smtClean="0"/>
              <a:pPr/>
              <a:t>15</a:t>
            </a:fld>
            <a:endParaRPr lang="en-US" altLang="en-US" dirty="0"/>
          </a:p>
        </p:txBody>
      </p:sp>
    </p:spTree>
    <p:extLst>
      <p:ext uri="{BB962C8B-B14F-4D97-AF65-F5344CB8AC3E}">
        <p14:creationId xmlns:p14="http://schemas.microsoft.com/office/powerpoint/2010/main" val="409376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7A589-84A8-2F80-26F0-E6B8689F8EF1}"/>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C1F1BD40-5288-D549-5590-F75F04F0E30D}"/>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工夫点・苦労点</a:t>
            </a:r>
            <a:endParaRPr lang="ja-JP" dirty="0"/>
          </a:p>
        </p:txBody>
      </p:sp>
      <p:sp>
        <p:nvSpPr>
          <p:cNvPr id="6" name="コンテンツ プレースホルダー 5">
            <a:extLst>
              <a:ext uri="{FF2B5EF4-FFF2-40B4-BE49-F238E27FC236}">
                <a16:creationId xmlns:a16="http://schemas.microsoft.com/office/drawing/2014/main" id="{3EC35A89-13AB-5AE7-42BE-A2CA7E2156C2}"/>
              </a:ext>
            </a:extLst>
          </p:cNvPr>
          <p:cNvSpPr>
            <a:spLocks noGrp="1"/>
          </p:cNvSpPr>
          <p:nvPr>
            <p:ph sz="half" idx="1"/>
          </p:nvPr>
        </p:nvSpPr>
        <p:spPr>
          <a:xfrm>
            <a:off x="550862" y="1453896"/>
            <a:ext cx="11090274" cy="5102352"/>
          </a:xfrm>
        </p:spPr>
        <p:txBody>
          <a:bodyPr rtlCol="0">
            <a:normAutofit/>
          </a:bodyPr>
          <a:lstStyle>
            <a:defPPr>
              <a:defRPr lang="ja-JP"/>
            </a:defPPr>
          </a:lstStyle>
          <a:p>
            <a:r>
              <a:rPr lang="ja-JP" altLang="en-US" sz="2400" dirty="0"/>
              <a:t>製作期間：テーマ構想も含めて</a:t>
            </a:r>
            <a:r>
              <a:rPr lang="en-US" altLang="ja-JP" sz="2400" dirty="0"/>
              <a:t>2</a:t>
            </a:r>
            <a:r>
              <a:rPr lang="ja-JP" altLang="en-US" sz="2400" dirty="0"/>
              <a:t>か月</a:t>
            </a:r>
            <a:endParaRPr lang="en-US" altLang="ja-JP" sz="2400" dirty="0"/>
          </a:p>
          <a:p>
            <a:r>
              <a:rPr lang="ja-JP" altLang="en-US" sz="2400" dirty="0"/>
              <a:t>データ抽出からプログラミングまでの作業時間は</a:t>
            </a:r>
            <a:r>
              <a:rPr lang="en-US" altLang="ja-JP" sz="2400" dirty="0"/>
              <a:t>30.5</a:t>
            </a:r>
            <a:r>
              <a:rPr lang="ja-JP" altLang="en-US" sz="2400" dirty="0"/>
              <a:t>時間</a:t>
            </a:r>
            <a:endParaRPr lang="en-US" altLang="ja-JP" sz="2400" dirty="0"/>
          </a:p>
          <a:p>
            <a:endParaRPr lang="en-US" altLang="ja-JP" sz="2400" dirty="0"/>
          </a:p>
          <a:p>
            <a:r>
              <a:rPr lang="ja-JP" altLang="en-US" sz="2400" dirty="0"/>
              <a:t>・元データからのデータ抽出</a:t>
            </a:r>
            <a:endParaRPr lang="en-US" altLang="ja-JP" sz="2400" dirty="0"/>
          </a:p>
          <a:p>
            <a:r>
              <a:rPr lang="ja-JP" altLang="en-US" sz="2400" dirty="0"/>
              <a:t>元データは</a:t>
            </a:r>
            <a:r>
              <a:rPr lang="en-US" altLang="ja-JP" sz="2400" dirty="0"/>
              <a:t>xml</a:t>
            </a:r>
            <a:r>
              <a:rPr lang="ja-JP" altLang="en-US" sz="2400" dirty="0"/>
              <a:t>ファイルというタグで構造化された文字データ</a:t>
            </a:r>
            <a:endParaRPr lang="en-US" altLang="ja-JP" sz="2400" dirty="0"/>
          </a:p>
          <a:p>
            <a:r>
              <a:rPr lang="en-US" altLang="ja-JP" sz="2400" dirty="0"/>
              <a:t>2462</a:t>
            </a:r>
            <a:r>
              <a:rPr lang="ja-JP" altLang="en-US" sz="2400" dirty="0"/>
              <a:t>万文字から大江戸線の情報だけを抜き取る</a:t>
            </a:r>
            <a:endParaRPr lang="en-US" altLang="ja-JP" sz="2400" dirty="0"/>
          </a:p>
          <a:p>
            <a:r>
              <a:rPr lang="ja-JP" altLang="en-US" sz="2400" dirty="0"/>
              <a:t>→抽出用のコードは</a:t>
            </a:r>
            <a:r>
              <a:rPr lang="en-US" altLang="ja-JP" sz="2400" dirty="0"/>
              <a:t>ChatGPT</a:t>
            </a:r>
            <a:r>
              <a:rPr lang="ja-JP" altLang="en-US" sz="2400" dirty="0"/>
              <a:t>に任せ作業時間短縮</a:t>
            </a:r>
            <a:endParaRPr lang="en-US" altLang="ja-JP" sz="2400" dirty="0"/>
          </a:p>
        </p:txBody>
      </p:sp>
      <p:pic>
        <p:nvPicPr>
          <p:cNvPr id="4" name="図 3">
            <a:extLst>
              <a:ext uri="{FF2B5EF4-FFF2-40B4-BE49-F238E27FC236}">
                <a16:creationId xmlns:a16="http://schemas.microsoft.com/office/drawing/2014/main" id="{92174608-7595-7421-3FB6-8FE85420E874}"/>
              </a:ext>
            </a:extLst>
          </p:cNvPr>
          <p:cNvPicPr>
            <a:picLocks noChangeAspect="1"/>
          </p:cNvPicPr>
          <p:nvPr/>
        </p:nvPicPr>
        <p:blipFill>
          <a:blip r:embed="rId3"/>
          <a:stretch>
            <a:fillRect/>
          </a:stretch>
        </p:blipFill>
        <p:spPr>
          <a:xfrm>
            <a:off x="8159030" y="2155162"/>
            <a:ext cx="3810465" cy="4401086"/>
          </a:xfrm>
          <a:prstGeom prst="rect">
            <a:avLst/>
          </a:prstGeom>
        </p:spPr>
      </p:pic>
      <p:sp>
        <p:nvSpPr>
          <p:cNvPr id="2" name="スライド番号プレースホルダー 1">
            <a:extLst>
              <a:ext uri="{FF2B5EF4-FFF2-40B4-BE49-F238E27FC236}">
                <a16:creationId xmlns:a16="http://schemas.microsoft.com/office/drawing/2014/main" id="{CDCEC4E7-CF71-5022-137D-6D33257D2979}"/>
              </a:ext>
            </a:extLst>
          </p:cNvPr>
          <p:cNvSpPr>
            <a:spLocks noGrp="1"/>
          </p:cNvSpPr>
          <p:nvPr>
            <p:ph type="sldNum" sz="quarter" idx="12"/>
          </p:nvPr>
        </p:nvSpPr>
        <p:spPr/>
        <p:txBody>
          <a:bodyPr/>
          <a:lstStyle/>
          <a:p>
            <a:fld id="{DBA1B0FB-D917-4C8C-928F-313BD683BF39}" type="slidenum">
              <a:rPr lang="en-US" altLang="ja-JP" smtClean="0"/>
              <a:pPr/>
              <a:t>16</a:t>
            </a:fld>
            <a:endParaRPr lang="en-US" altLang="en-US" dirty="0"/>
          </a:p>
        </p:txBody>
      </p:sp>
    </p:spTree>
    <p:extLst>
      <p:ext uri="{BB962C8B-B14F-4D97-AF65-F5344CB8AC3E}">
        <p14:creationId xmlns:p14="http://schemas.microsoft.com/office/powerpoint/2010/main" val="47306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E6EA5-8D37-5AB6-10A9-0D3C251900E6}"/>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65892BD5-0F0F-FC7B-F5D3-14549EB0196D}"/>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工夫点・苦労点</a:t>
            </a:r>
            <a:endParaRPr lang="ja-JP" dirty="0"/>
          </a:p>
        </p:txBody>
      </p:sp>
      <p:sp>
        <p:nvSpPr>
          <p:cNvPr id="6" name="コンテンツ プレースホルダー 5">
            <a:extLst>
              <a:ext uri="{FF2B5EF4-FFF2-40B4-BE49-F238E27FC236}">
                <a16:creationId xmlns:a16="http://schemas.microsoft.com/office/drawing/2014/main" id="{BEB62A29-9CCA-933B-AAD5-5AE92C098C77}"/>
              </a:ext>
            </a:extLst>
          </p:cNvPr>
          <p:cNvSpPr>
            <a:spLocks noGrp="1"/>
          </p:cNvSpPr>
          <p:nvPr>
            <p:ph sz="half" idx="1"/>
          </p:nvPr>
        </p:nvSpPr>
        <p:spPr>
          <a:xfrm>
            <a:off x="550862" y="1453896"/>
            <a:ext cx="11090274" cy="5102352"/>
          </a:xfrm>
        </p:spPr>
        <p:txBody>
          <a:bodyPr rtlCol="0">
            <a:normAutofit/>
          </a:bodyPr>
          <a:lstStyle>
            <a:defPPr>
              <a:defRPr lang="ja-JP"/>
            </a:defPPr>
          </a:lstStyle>
          <a:p>
            <a:r>
              <a:rPr lang="ja-JP" altLang="en-US" sz="2400" dirty="0"/>
              <a:t>・誤差の修正</a:t>
            </a:r>
            <a:endParaRPr lang="en-US" altLang="ja-JP" sz="2400" dirty="0"/>
          </a:p>
          <a:p>
            <a:r>
              <a:rPr lang="ja-JP" altLang="en-US" sz="2400" dirty="0"/>
              <a:t>東京の駅は複数路線乗り入れが当たり前→他路線の乗降者数も入れてしまうことがあった</a:t>
            </a:r>
            <a:endParaRPr lang="en-US" altLang="ja-JP" sz="2400" dirty="0"/>
          </a:p>
          <a:p>
            <a:endParaRPr lang="en-US" altLang="ja-JP" sz="2400" dirty="0"/>
          </a:p>
          <a:p>
            <a:r>
              <a:rPr lang="ja-JP" altLang="en-US" sz="2400" dirty="0"/>
              <a:t>各年度の乗降者数を人力で確認する作業が発生</a:t>
            </a:r>
            <a:endParaRPr lang="en-US" altLang="ja-JP" sz="2400" dirty="0"/>
          </a:p>
          <a:p>
            <a:r>
              <a:rPr lang="en-US" altLang="ja-JP" sz="2400" dirty="0"/>
              <a:t>38</a:t>
            </a:r>
            <a:r>
              <a:rPr lang="ja-JP" altLang="en-US" sz="2400" dirty="0"/>
              <a:t>駅</a:t>
            </a:r>
            <a:r>
              <a:rPr lang="en-US" altLang="ja-JP" sz="2400" dirty="0"/>
              <a:t>×13</a:t>
            </a:r>
            <a:r>
              <a:rPr lang="ja-JP" altLang="en-US" sz="2400" dirty="0"/>
              <a:t>年</a:t>
            </a:r>
            <a:r>
              <a:rPr lang="en-US" altLang="ja-JP" sz="2400" dirty="0"/>
              <a:t>(2011-2023)</a:t>
            </a:r>
            <a:r>
              <a:rPr lang="ja-JP" altLang="en-US" sz="2400" dirty="0"/>
              <a:t>＝</a:t>
            </a:r>
            <a:r>
              <a:rPr lang="en-US" altLang="ja-JP" sz="2400" dirty="0"/>
              <a:t>494</a:t>
            </a:r>
            <a:r>
              <a:rPr lang="ja-JP" altLang="en-US" sz="2400" dirty="0"/>
              <a:t>行</a:t>
            </a:r>
            <a:endParaRPr lang="en-US" altLang="ja-JP" sz="2400" dirty="0"/>
          </a:p>
          <a:p>
            <a:endParaRPr lang="en-US" altLang="ja-JP" sz="2400" dirty="0"/>
          </a:p>
          <a:p>
            <a:endParaRPr lang="en-US" altLang="ja-JP" sz="2400" dirty="0"/>
          </a:p>
        </p:txBody>
      </p:sp>
      <p:pic>
        <p:nvPicPr>
          <p:cNvPr id="5" name="図 4">
            <a:extLst>
              <a:ext uri="{FF2B5EF4-FFF2-40B4-BE49-F238E27FC236}">
                <a16:creationId xmlns:a16="http://schemas.microsoft.com/office/drawing/2014/main" id="{225FB743-9B29-ED09-4EEF-542AF72D9AAD}"/>
              </a:ext>
            </a:extLst>
          </p:cNvPr>
          <p:cNvPicPr>
            <a:picLocks noChangeAspect="1"/>
          </p:cNvPicPr>
          <p:nvPr/>
        </p:nvPicPr>
        <p:blipFill>
          <a:blip r:embed="rId3"/>
          <a:stretch>
            <a:fillRect/>
          </a:stretch>
        </p:blipFill>
        <p:spPr>
          <a:xfrm>
            <a:off x="8489673" y="2587751"/>
            <a:ext cx="3028058" cy="3836721"/>
          </a:xfrm>
          <a:prstGeom prst="rect">
            <a:avLst/>
          </a:prstGeom>
        </p:spPr>
      </p:pic>
      <p:sp>
        <p:nvSpPr>
          <p:cNvPr id="2" name="スライド番号プレースホルダー 1">
            <a:extLst>
              <a:ext uri="{FF2B5EF4-FFF2-40B4-BE49-F238E27FC236}">
                <a16:creationId xmlns:a16="http://schemas.microsoft.com/office/drawing/2014/main" id="{FB6F17AD-0F90-5A1D-7534-3F0449733B15}"/>
              </a:ext>
            </a:extLst>
          </p:cNvPr>
          <p:cNvSpPr>
            <a:spLocks noGrp="1"/>
          </p:cNvSpPr>
          <p:nvPr>
            <p:ph type="sldNum" sz="quarter" idx="12"/>
          </p:nvPr>
        </p:nvSpPr>
        <p:spPr/>
        <p:txBody>
          <a:bodyPr/>
          <a:lstStyle/>
          <a:p>
            <a:fld id="{DBA1B0FB-D917-4C8C-928F-313BD683BF39}" type="slidenum">
              <a:rPr lang="en-US" altLang="ja-JP" smtClean="0"/>
              <a:pPr/>
              <a:t>17</a:t>
            </a:fld>
            <a:endParaRPr lang="en-US" altLang="en-US" dirty="0"/>
          </a:p>
        </p:txBody>
      </p:sp>
    </p:spTree>
    <p:extLst>
      <p:ext uri="{BB962C8B-B14F-4D97-AF65-F5344CB8AC3E}">
        <p14:creationId xmlns:p14="http://schemas.microsoft.com/office/powerpoint/2010/main" val="136521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030A76-B788-B363-104E-266B7C7F7208}"/>
              </a:ext>
            </a:extLst>
          </p:cNvPr>
          <p:cNvSpPr>
            <a:spLocks noGrp="1"/>
          </p:cNvSpPr>
          <p:nvPr>
            <p:ph type="title"/>
          </p:nvPr>
        </p:nvSpPr>
        <p:spPr>
          <a:xfrm>
            <a:off x="550863" y="488315"/>
            <a:ext cx="11090274" cy="1332000"/>
          </a:xfrm>
          <a:noFill/>
        </p:spPr>
        <p:txBody>
          <a:bodyPr lIns="0" rtlCol="0">
            <a:normAutofit/>
          </a:bodyPr>
          <a:lstStyle>
            <a:defPPr>
              <a:defRPr lang="ja-JP"/>
            </a:defPPr>
          </a:lstStyle>
          <a:p>
            <a:pPr rtl="0"/>
            <a:r>
              <a:rPr lang="ja-JP" altLang="en-US" dirty="0"/>
              <a:t>今後の施策</a:t>
            </a:r>
            <a:endParaRPr lang="ja-JP" dirty="0"/>
          </a:p>
        </p:txBody>
      </p:sp>
      <p:sp>
        <p:nvSpPr>
          <p:cNvPr id="3" name="コンテンツ プレースホルダー 2">
            <a:extLst>
              <a:ext uri="{FF2B5EF4-FFF2-40B4-BE49-F238E27FC236}">
                <a16:creationId xmlns:a16="http://schemas.microsoft.com/office/drawing/2014/main" id="{05948542-FCE1-3AE6-C6C9-17975609DF70}"/>
              </a:ext>
            </a:extLst>
          </p:cNvPr>
          <p:cNvSpPr>
            <a:spLocks noGrp="1"/>
          </p:cNvSpPr>
          <p:nvPr>
            <p:ph sz="half" idx="1"/>
          </p:nvPr>
        </p:nvSpPr>
        <p:spPr>
          <a:xfrm>
            <a:off x="550862" y="1820315"/>
            <a:ext cx="10888282" cy="4140430"/>
          </a:xfrm>
          <a:noFill/>
        </p:spPr>
        <p:txBody>
          <a:bodyPr vert="horz" lIns="0" tIns="45720" rIns="91440" bIns="45720" rtlCol="0" anchor="t">
            <a:normAutofit/>
          </a:bodyPr>
          <a:lstStyle>
            <a:defPPr>
              <a:defRPr lang="ja-JP"/>
            </a:defPPr>
          </a:lstStyle>
          <a:p>
            <a:pPr lvl="1" rtl="0"/>
            <a:r>
              <a:rPr lang="ja-JP" altLang="en-US" sz="2400" dirty="0"/>
              <a:t>各駅の乗降者数の差は、郊外を走る私鉄</a:t>
            </a:r>
            <a:r>
              <a:rPr lang="en-US" altLang="ja-JP" sz="2400" dirty="0"/>
              <a:t>(</a:t>
            </a:r>
            <a:r>
              <a:rPr lang="ja-JP" altLang="en-US" sz="2400" dirty="0"/>
              <a:t>小田急や東急</a:t>
            </a:r>
            <a:r>
              <a:rPr lang="en-US" altLang="ja-JP" sz="2400" dirty="0"/>
              <a:t>)</a:t>
            </a:r>
            <a:r>
              <a:rPr lang="ja-JP" altLang="en-US" sz="2400" dirty="0"/>
              <a:t>ほど大きくなかった。</a:t>
            </a:r>
            <a:endParaRPr lang="en-US" altLang="ja-JP" sz="2400" dirty="0"/>
          </a:p>
          <a:p>
            <a:pPr lvl="1" rtl="0"/>
            <a:r>
              <a:rPr lang="ja-JP" altLang="en-US" sz="2400" dirty="0"/>
              <a:t>今後実現したいこと</a:t>
            </a:r>
            <a:endParaRPr lang="en-US" altLang="ja-JP" sz="2400" dirty="0"/>
          </a:p>
          <a:p>
            <a:pPr marL="457200" lvl="1" indent="0" rtl="0">
              <a:buNone/>
            </a:pPr>
            <a:r>
              <a:rPr lang="en-US" altLang="ja-JP" sz="2400" dirty="0"/>
              <a:t>	</a:t>
            </a:r>
            <a:r>
              <a:rPr lang="ja-JP" altLang="en-US" sz="2400" dirty="0"/>
              <a:t>駅ごとの利用者数に大きな差がある路線データを使用する</a:t>
            </a:r>
            <a:endParaRPr lang="en-US" altLang="ja-JP" sz="2400" dirty="0"/>
          </a:p>
          <a:p>
            <a:pPr marL="457200" lvl="1" indent="0" rtl="0">
              <a:buNone/>
            </a:pPr>
            <a:r>
              <a:rPr lang="ja-JP" altLang="en-US" sz="2400" dirty="0"/>
              <a:t>　　地価以外の外部データを説明変数に加える</a:t>
            </a:r>
            <a:endParaRPr lang="en-US" altLang="ja-JP" sz="2400" dirty="0"/>
          </a:p>
          <a:p>
            <a:pPr marL="457200" lvl="1" indent="0" rtl="0">
              <a:buNone/>
            </a:pPr>
            <a:endParaRPr lang="en-US" altLang="ja-JP" sz="2400" dirty="0"/>
          </a:p>
          <a:p>
            <a:pPr lvl="1"/>
            <a:r>
              <a:rPr lang="en-US" altLang="ja-JP" sz="2400" dirty="0" err="1"/>
              <a:t>LightGBM</a:t>
            </a:r>
            <a:r>
              <a:rPr lang="ja-JP" altLang="en-US" sz="2400" dirty="0"/>
              <a:t>以外の機械学習ライブラリを使用して精度の比較をする。</a:t>
            </a:r>
            <a:endParaRPr lang="ja-JP" sz="2400" dirty="0"/>
          </a:p>
        </p:txBody>
      </p:sp>
      <p:sp>
        <p:nvSpPr>
          <p:cNvPr id="4" name="スライド番号プレースホルダー 3">
            <a:extLst>
              <a:ext uri="{FF2B5EF4-FFF2-40B4-BE49-F238E27FC236}">
                <a16:creationId xmlns:a16="http://schemas.microsoft.com/office/drawing/2014/main" id="{26337902-EC0E-CC5B-1BC3-D5D90CD21D74}"/>
              </a:ext>
            </a:extLst>
          </p:cNvPr>
          <p:cNvSpPr>
            <a:spLocks noGrp="1"/>
          </p:cNvSpPr>
          <p:nvPr>
            <p:ph type="sldNum" sz="quarter" idx="12"/>
          </p:nvPr>
        </p:nvSpPr>
        <p:spPr/>
        <p:txBody>
          <a:bodyPr/>
          <a:lstStyle/>
          <a:p>
            <a:fld id="{DBA1B0FB-D917-4C8C-928F-313BD683BF39}" type="slidenum">
              <a:rPr lang="en-US" altLang="ja-JP" smtClean="0"/>
              <a:pPr/>
              <a:t>18</a:t>
            </a:fld>
            <a:endParaRPr lang="en-US" altLang="en-US" dirty="0"/>
          </a:p>
        </p:txBody>
      </p:sp>
    </p:spTree>
    <p:extLst>
      <p:ext uri="{BB962C8B-B14F-4D97-AF65-F5344CB8AC3E}">
        <p14:creationId xmlns:p14="http://schemas.microsoft.com/office/powerpoint/2010/main" val="118667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2841829"/>
          </a:xfrm>
          <a:noFill/>
        </p:spPr>
        <p:txBody>
          <a:bodyPr rtlCol="0" anchor="b">
            <a:normAutofit/>
          </a:bodyPr>
          <a:lstStyle>
            <a:defPPr>
              <a:defRPr lang="ja-JP"/>
            </a:defPPr>
          </a:lstStyle>
          <a:p>
            <a:pPr rtl="0"/>
            <a:r>
              <a:rPr lang="ja-JP" altLang="en-US" sz="3600" dirty="0"/>
              <a:t>ご清聴ありがとうございました</a:t>
            </a:r>
            <a:endParaRPr lang="ja-JP" sz="3600" dirty="0"/>
          </a:p>
        </p:txBody>
      </p:sp>
      <p:pic>
        <p:nvPicPr>
          <p:cNvPr id="10" name="図プレースホルダー 9">
            <a:extLst>
              <a:ext uri="{FF2B5EF4-FFF2-40B4-BE49-F238E27FC236}">
                <a16:creationId xmlns:a16="http://schemas.microsoft.com/office/drawing/2014/main" id="{6EA94DF6-73A1-D21A-BD8E-99113AE00A1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364" r="13364"/>
          <a:stretch>
            <a:fillRect/>
          </a:stretch>
        </p:blipFill>
        <p:spPr>
          <a:xfrm>
            <a:off x="6096000" y="485200"/>
            <a:ext cx="5654675" cy="5788025"/>
          </a:xfrm>
        </p:spPr>
      </p:pic>
      <p:sp>
        <p:nvSpPr>
          <p:cNvPr id="8" name="テキスト ボックス 7">
            <a:extLst>
              <a:ext uri="{FF2B5EF4-FFF2-40B4-BE49-F238E27FC236}">
                <a16:creationId xmlns:a16="http://schemas.microsoft.com/office/drawing/2014/main" id="{3ABA9BAE-F199-A248-3E12-A6E2AE5D5E69}"/>
              </a:ext>
            </a:extLst>
          </p:cNvPr>
          <p:cNvSpPr txBox="1"/>
          <p:nvPr/>
        </p:nvSpPr>
        <p:spPr>
          <a:xfrm>
            <a:off x="5987789" y="6273225"/>
            <a:ext cx="5967339" cy="523220"/>
          </a:xfrm>
          <a:prstGeom prst="rect">
            <a:avLst/>
          </a:prstGeom>
          <a:noFill/>
        </p:spPr>
        <p:txBody>
          <a:bodyPr wrap="none" rtlCol="0">
            <a:spAutoFit/>
          </a:bodyPr>
          <a:lstStyle/>
          <a:p>
            <a:r>
              <a:rPr lang="en-US" altLang="ja-JP" sz="1400" dirty="0" err="1"/>
              <a:t>Nyohoho</a:t>
            </a:r>
            <a:r>
              <a:rPr lang="en-US" altLang="ja-JP" sz="1400" dirty="0"/>
              <a:t>, CC BY-SA 3.0 , via Wikimedia Commons</a:t>
            </a:r>
          </a:p>
          <a:p>
            <a:r>
              <a:rPr kumimoji="1" lang="en-US" altLang="ja-JP" sz="1400" dirty="0"/>
              <a:t>https://commons.wikimedia.org/wiki/File:Toei-subway12-600.jpg</a:t>
            </a:r>
            <a:endParaRPr kumimoji="1" lang="ja-JP" altLang="en-US" sz="1400" dirty="0"/>
          </a:p>
        </p:txBody>
      </p:sp>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D5BE93-0252-3CC3-B567-14EC47EB8C7F}"/>
              </a:ext>
            </a:extLst>
          </p:cNvPr>
          <p:cNvSpPr>
            <a:spLocks noGrp="1"/>
          </p:cNvSpPr>
          <p:nvPr>
            <p:ph type="title"/>
          </p:nvPr>
        </p:nvSpPr>
        <p:spPr>
          <a:xfrm>
            <a:off x="550863" y="483925"/>
            <a:ext cx="11090275" cy="735276"/>
          </a:xfrm>
        </p:spPr>
        <p:txBody>
          <a:bodyPr rtlCol="0"/>
          <a:lstStyle>
            <a:defPPr>
              <a:defRPr lang="ja-JP"/>
            </a:defPPr>
          </a:lstStyle>
          <a:p>
            <a:pPr rtl="0"/>
            <a:r>
              <a:rPr lang="ja-JP" altLang="en-US" dirty="0"/>
              <a:t>目次</a:t>
            </a:r>
            <a:endParaRPr lang="ja-JP" dirty="0"/>
          </a:p>
        </p:txBody>
      </p:sp>
      <p:sp>
        <p:nvSpPr>
          <p:cNvPr id="3" name="コンテンツ プレースホルダー 2">
            <a:extLst>
              <a:ext uri="{FF2B5EF4-FFF2-40B4-BE49-F238E27FC236}">
                <a16:creationId xmlns:a16="http://schemas.microsoft.com/office/drawing/2014/main" id="{1ABCA07C-1908-B1EB-82FA-EC63DAAF4CF4}"/>
              </a:ext>
            </a:extLst>
          </p:cNvPr>
          <p:cNvSpPr>
            <a:spLocks noGrp="1"/>
          </p:cNvSpPr>
          <p:nvPr>
            <p:ph sz="quarter" idx="13"/>
          </p:nvPr>
        </p:nvSpPr>
        <p:spPr>
          <a:xfrm>
            <a:off x="550863" y="1602658"/>
            <a:ext cx="11090274" cy="4729880"/>
          </a:xfrm>
        </p:spPr>
        <p:txBody>
          <a:bodyPr rtlCol="0">
            <a:normAutofit/>
          </a:bodyPr>
          <a:lstStyle>
            <a:defPPr>
              <a:defRPr lang="ja-JP"/>
            </a:defPPr>
          </a:lstStyle>
          <a:p>
            <a:pPr rtl="0"/>
            <a:r>
              <a:rPr lang="ja-JP" altLang="en-US" sz="2400" dirty="0">
                <a:solidFill>
                  <a:schemeClr val="accent3">
                    <a:lumMod val="40000"/>
                    <a:lumOff val="60000"/>
                  </a:schemeClr>
                </a:solidFill>
              </a:rPr>
              <a:t>➤成果物</a:t>
            </a:r>
            <a:r>
              <a:rPr lang="ja-JP" sz="2400" dirty="0">
                <a:solidFill>
                  <a:schemeClr val="accent3">
                    <a:lumMod val="40000"/>
                    <a:lumOff val="60000"/>
                  </a:schemeClr>
                </a:solidFill>
              </a:rPr>
              <a:t>概要</a:t>
            </a:r>
            <a:r>
              <a:rPr lang="ja-JP" altLang="en-US" sz="2400" dirty="0">
                <a:solidFill>
                  <a:schemeClr val="accent3">
                    <a:lumMod val="40000"/>
                    <a:lumOff val="60000"/>
                  </a:schemeClr>
                </a:solidFill>
              </a:rPr>
              <a:t>・背景・目的</a:t>
            </a:r>
            <a:endParaRPr lang="en-US" altLang="ja-JP" sz="2400" dirty="0">
              <a:solidFill>
                <a:schemeClr val="accent3">
                  <a:lumMod val="40000"/>
                  <a:lumOff val="60000"/>
                </a:schemeClr>
              </a:solidFill>
            </a:endParaRPr>
          </a:p>
          <a:p>
            <a:pPr rtl="0"/>
            <a:endParaRPr lang="en-US" altLang="ja-JP" sz="2400" dirty="0"/>
          </a:p>
          <a:p>
            <a:pPr rtl="0"/>
            <a:r>
              <a:rPr lang="ja-JP" altLang="en-US" sz="2400" dirty="0"/>
              <a:t>アプローチ方法・使用データ</a:t>
            </a:r>
            <a:endParaRPr lang="en-US" altLang="ja-JP" sz="2400" dirty="0"/>
          </a:p>
          <a:p>
            <a:pPr rtl="0"/>
            <a:endParaRPr lang="en-US" altLang="ja-JP" sz="2400" dirty="0"/>
          </a:p>
          <a:p>
            <a:pPr rtl="0"/>
            <a:r>
              <a:rPr lang="ja-JP" altLang="en-US" sz="2400" dirty="0"/>
              <a:t>結果・考察</a:t>
            </a:r>
            <a:endParaRPr lang="en-US" altLang="ja-JP" sz="2400" dirty="0"/>
          </a:p>
          <a:p>
            <a:pPr rtl="0"/>
            <a:endParaRPr lang="en-US" altLang="ja-JP" sz="2400" dirty="0"/>
          </a:p>
          <a:p>
            <a:pPr rtl="0"/>
            <a:r>
              <a:rPr lang="ja-JP" altLang="en-US" sz="2400" dirty="0"/>
              <a:t>工夫点・苦労点・今後の施策</a:t>
            </a:r>
            <a:endParaRPr lang="ja-JP" sz="2400" dirty="0"/>
          </a:p>
        </p:txBody>
      </p:sp>
      <p:sp>
        <p:nvSpPr>
          <p:cNvPr id="4" name="スライド番号プレースホルダー 3">
            <a:extLst>
              <a:ext uri="{FF2B5EF4-FFF2-40B4-BE49-F238E27FC236}">
                <a16:creationId xmlns:a16="http://schemas.microsoft.com/office/drawing/2014/main" id="{0B38F099-2021-169C-4C8D-0DF2E4FDE591}"/>
              </a:ext>
            </a:extLst>
          </p:cNvPr>
          <p:cNvSpPr>
            <a:spLocks noGrp="1"/>
          </p:cNvSpPr>
          <p:nvPr>
            <p:ph type="sldNum" sz="quarter" idx="12"/>
          </p:nvPr>
        </p:nvSpPr>
        <p:spPr/>
        <p:txBody>
          <a:bodyPr/>
          <a:lstStyle/>
          <a:p>
            <a:fld id="{DBA1B0FB-D917-4C8C-928F-313BD683BF39}" type="slidenum">
              <a:rPr lang="en-US" altLang="ja-JP" smtClean="0"/>
              <a:pPr/>
              <a:t>2</a:t>
            </a:fld>
            <a:endParaRPr lang="en-US" altLang="en-US" dirty="0"/>
          </a:p>
        </p:txBody>
      </p:sp>
    </p:spTree>
    <p:extLst>
      <p:ext uri="{BB962C8B-B14F-4D97-AF65-F5344CB8AC3E}">
        <p14:creationId xmlns:p14="http://schemas.microsoft.com/office/powerpoint/2010/main" val="2665045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B0C30-A0D1-1EF1-46B3-B4FABD7391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EA9E56-E789-1CD5-744F-93CBD3658900}"/>
              </a:ext>
            </a:extLst>
          </p:cNvPr>
          <p:cNvSpPr>
            <a:spLocks noGrp="1"/>
          </p:cNvSpPr>
          <p:nvPr>
            <p:ph type="title"/>
          </p:nvPr>
        </p:nvSpPr>
        <p:spPr>
          <a:xfrm>
            <a:off x="550863" y="488315"/>
            <a:ext cx="11090274" cy="1332000"/>
          </a:xfrm>
          <a:noFill/>
        </p:spPr>
        <p:txBody>
          <a:bodyPr lIns="0" rtlCol="0">
            <a:normAutofit/>
          </a:bodyPr>
          <a:lstStyle>
            <a:defPPr>
              <a:defRPr lang="ja-JP"/>
            </a:defPPr>
          </a:lstStyle>
          <a:p>
            <a:pPr rtl="0"/>
            <a:r>
              <a:rPr lang="en-US" altLang="ja-JP" dirty="0"/>
              <a:t>appendix</a:t>
            </a:r>
            <a:endParaRPr lang="ja-JP" dirty="0"/>
          </a:p>
        </p:txBody>
      </p:sp>
      <p:sp>
        <p:nvSpPr>
          <p:cNvPr id="4" name="スライド番号プレースホルダー 3">
            <a:extLst>
              <a:ext uri="{FF2B5EF4-FFF2-40B4-BE49-F238E27FC236}">
                <a16:creationId xmlns:a16="http://schemas.microsoft.com/office/drawing/2014/main" id="{E34EECFA-4EF4-F3CD-F38B-AC2886A923BF}"/>
              </a:ext>
            </a:extLst>
          </p:cNvPr>
          <p:cNvSpPr>
            <a:spLocks noGrp="1"/>
          </p:cNvSpPr>
          <p:nvPr>
            <p:ph type="sldNum" sz="quarter" idx="12"/>
          </p:nvPr>
        </p:nvSpPr>
        <p:spPr/>
        <p:txBody>
          <a:bodyPr/>
          <a:lstStyle/>
          <a:p>
            <a:fld id="{DBA1B0FB-D917-4C8C-928F-313BD683BF39}" type="slidenum">
              <a:rPr lang="en-US" altLang="ja-JP" smtClean="0"/>
              <a:pPr/>
              <a:t>20</a:t>
            </a:fld>
            <a:endParaRPr lang="en-US" altLang="en-US" dirty="0"/>
          </a:p>
        </p:txBody>
      </p:sp>
      <p:sp>
        <p:nvSpPr>
          <p:cNvPr id="6" name="テキスト ボックス 5">
            <a:extLst>
              <a:ext uri="{FF2B5EF4-FFF2-40B4-BE49-F238E27FC236}">
                <a16:creationId xmlns:a16="http://schemas.microsoft.com/office/drawing/2014/main" id="{568AE470-D8B5-CB1F-875A-A6D392F73E70}"/>
              </a:ext>
            </a:extLst>
          </p:cNvPr>
          <p:cNvSpPr txBox="1"/>
          <p:nvPr/>
        </p:nvSpPr>
        <p:spPr>
          <a:xfrm>
            <a:off x="207653" y="1154315"/>
            <a:ext cx="9897046" cy="4893647"/>
          </a:xfrm>
          <a:prstGeom prst="rect">
            <a:avLst/>
          </a:prstGeom>
          <a:noFill/>
        </p:spPr>
        <p:txBody>
          <a:bodyPr wrap="square" rtlCol="0">
            <a:spAutoFit/>
          </a:bodyPr>
          <a:lstStyle/>
          <a:p>
            <a:r>
              <a:rPr kumimoji="1" lang="ja-JP" altLang="en-US" sz="2400" dirty="0"/>
              <a:t>・推測除外駅</a:t>
            </a:r>
            <a:r>
              <a:rPr kumimoji="1" lang="en-US" altLang="ja-JP" sz="2400" dirty="0"/>
              <a:t>(</a:t>
            </a:r>
            <a:r>
              <a:rPr kumimoji="1" lang="ja-JP" altLang="en-US" sz="2400" dirty="0"/>
              <a:t>周辺の地価データがなかったため</a:t>
            </a:r>
            <a:r>
              <a:rPr kumimoji="1" lang="en-US" altLang="ja-JP" sz="2400" dirty="0"/>
              <a:t>)</a:t>
            </a:r>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p:txBody>
      </p:sp>
      <p:pic>
        <p:nvPicPr>
          <p:cNvPr id="10" name="図 9">
            <a:extLst>
              <a:ext uri="{FF2B5EF4-FFF2-40B4-BE49-F238E27FC236}">
                <a16:creationId xmlns:a16="http://schemas.microsoft.com/office/drawing/2014/main" id="{AD65887D-59DB-BFBB-034E-CFFD3BD4A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3" y="1619250"/>
            <a:ext cx="9753600" cy="3619500"/>
          </a:xfrm>
          <a:prstGeom prst="rect">
            <a:avLst/>
          </a:prstGeom>
        </p:spPr>
      </p:pic>
      <p:sp>
        <p:nvSpPr>
          <p:cNvPr id="11" name="テキスト ボックス 10">
            <a:extLst>
              <a:ext uri="{FF2B5EF4-FFF2-40B4-BE49-F238E27FC236}">
                <a16:creationId xmlns:a16="http://schemas.microsoft.com/office/drawing/2014/main" id="{930F5443-7EF6-62A7-569D-69C2520C5138}"/>
              </a:ext>
            </a:extLst>
          </p:cNvPr>
          <p:cNvSpPr txBox="1"/>
          <p:nvPr/>
        </p:nvSpPr>
        <p:spPr>
          <a:xfrm>
            <a:off x="8110226" y="1006112"/>
            <a:ext cx="2684774" cy="523220"/>
          </a:xfrm>
          <a:prstGeom prst="rect">
            <a:avLst/>
          </a:prstGeom>
          <a:noFill/>
        </p:spPr>
        <p:txBody>
          <a:bodyPr wrap="none" rtlCol="0">
            <a:spAutoFit/>
          </a:bodyPr>
          <a:lstStyle/>
          <a:p>
            <a:r>
              <a:rPr kumimoji="1" lang="en-US" altLang="ja-JP" sz="1400" dirty="0" err="1"/>
              <a:t>Satsukiwriter</a:t>
            </a:r>
            <a:r>
              <a:rPr kumimoji="1" lang="en-US" altLang="ja-JP" sz="1400" dirty="0"/>
              <a:t>, CC BY-SA 4.0 </a:t>
            </a:r>
          </a:p>
          <a:p>
            <a:r>
              <a:rPr kumimoji="1" lang="en-US" altLang="ja-JP" sz="1400" dirty="0"/>
              <a:t>via Wikimedia Commons</a:t>
            </a:r>
            <a:endParaRPr kumimoji="1" lang="ja-JP" altLang="en-US" sz="1400" dirty="0"/>
          </a:p>
        </p:txBody>
      </p:sp>
    </p:spTree>
    <p:extLst>
      <p:ext uri="{BB962C8B-B14F-4D97-AF65-F5344CB8AC3E}">
        <p14:creationId xmlns:p14="http://schemas.microsoft.com/office/powerpoint/2010/main" val="3243718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7960421" cy="790830"/>
          </a:xfrm>
        </p:spPr>
        <p:txBody>
          <a:bodyPr rtlCol="0"/>
          <a:lstStyle>
            <a:defPPr>
              <a:defRPr lang="ja-JP"/>
            </a:defPPr>
          </a:lstStyle>
          <a:p>
            <a:pPr rtl="0"/>
            <a:r>
              <a:rPr lang="ja-JP" altLang="en-US" dirty="0"/>
              <a:t>成果物概要・背景</a:t>
            </a:r>
            <a:endParaRPr lang="ja-JP" dirty="0"/>
          </a:p>
        </p:txBody>
      </p:sp>
      <p:sp>
        <p:nvSpPr>
          <p:cNvPr id="3" name="コンテンツ プレースホルダー 2">
            <a:extLst>
              <a:ext uri="{FF2B5EF4-FFF2-40B4-BE49-F238E27FC236}">
                <a16:creationId xmlns:a16="http://schemas.microsoft.com/office/drawing/2014/main" id="{1C6744DD-5BC8-42C8-4313-13CE95ED575B}"/>
              </a:ext>
            </a:extLst>
          </p:cNvPr>
          <p:cNvSpPr>
            <a:spLocks noGrp="1"/>
          </p:cNvSpPr>
          <p:nvPr>
            <p:ph idx="1"/>
          </p:nvPr>
        </p:nvSpPr>
        <p:spPr>
          <a:xfrm>
            <a:off x="581343" y="1481329"/>
            <a:ext cx="10773294" cy="5037458"/>
          </a:xfrm>
        </p:spPr>
        <p:txBody>
          <a:bodyPr rtlCol="0">
            <a:normAutofit/>
          </a:bodyPr>
          <a:lstStyle>
            <a:defPPr>
              <a:defRPr lang="ja-JP"/>
            </a:defPPr>
          </a:lstStyle>
          <a:p>
            <a:pPr rtl="0"/>
            <a:r>
              <a:rPr lang="ja-JP" altLang="en-US" sz="2400" dirty="0"/>
              <a:t>概要：都営大江戸線の駅別乗降者数予測</a:t>
            </a:r>
            <a:endParaRPr lang="en-US" altLang="ja-JP" sz="2400" dirty="0"/>
          </a:p>
          <a:p>
            <a:pPr rtl="0"/>
            <a:r>
              <a:rPr lang="ja-JP" altLang="en-US" sz="2400" dirty="0"/>
              <a:t>想定企業：東京都交通局</a:t>
            </a:r>
            <a:endParaRPr lang="en-US" altLang="ja-JP" sz="2400" dirty="0"/>
          </a:p>
          <a:p>
            <a:pPr rtl="0"/>
            <a:endParaRPr lang="en-US" altLang="ja-JP" sz="2400" dirty="0"/>
          </a:p>
          <a:p>
            <a:pPr rtl="0"/>
            <a:r>
              <a:rPr lang="ja-JP" altLang="en-US" sz="2800" dirty="0"/>
              <a:t>新型コロナウイルスで落ち込んだ鉄道需要が回復しつつあり、</a:t>
            </a:r>
            <a:endParaRPr lang="en-US" altLang="ja-JP" sz="2800" dirty="0"/>
          </a:p>
          <a:p>
            <a:pPr marL="0" indent="0" rtl="0">
              <a:buNone/>
            </a:pPr>
            <a:r>
              <a:rPr lang="ja-JP" altLang="en-US" sz="2800" dirty="0"/>
              <a:t>鉄道会社は限られたリソースで駅のリニューアルや拡張をする必要がある。</a:t>
            </a:r>
            <a:endParaRPr lang="en-US" altLang="ja-JP" sz="2800" dirty="0"/>
          </a:p>
          <a:p>
            <a:pPr marL="0" indent="0" rtl="0">
              <a:buNone/>
            </a:pPr>
            <a:r>
              <a:rPr lang="en-US" altLang="ja-JP" sz="2800" dirty="0"/>
              <a:t>2019</a:t>
            </a:r>
            <a:r>
              <a:rPr lang="ja-JP" altLang="en-US" sz="2800" dirty="0"/>
              <a:t>年に勝どき駅でホーム増設を実施</a:t>
            </a:r>
            <a:endParaRPr lang="en-US" altLang="ja-JP" sz="2800" dirty="0"/>
          </a:p>
          <a:p>
            <a:pPr marL="0" indent="0" rtl="0">
              <a:buNone/>
            </a:pPr>
            <a:endParaRPr lang="en-US" altLang="ja-JP" sz="2400" dirty="0"/>
          </a:p>
        </p:txBody>
      </p:sp>
      <p:sp>
        <p:nvSpPr>
          <p:cNvPr id="4" name="スライド番号プレースホルダー 3">
            <a:extLst>
              <a:ext uri="{FF2B5EF4-FFF2-40B4-BE49-F238E27FC236}">
                <a16:creationId xmlns:a16="http://schemas.microsoft.com/office/drawing/2014/main" id="{9AAA16AC-779E-0C2A-4C87-802C656A4075}"/>
              </a:ext>
            </a:extLst>
          </p:cNvPr>
          <p:cNvSpPr>
            <a:spLocks noGrp="1"/>
          </p:cNvSpPr>
          <p:nvPr>
            <p:ph type="sldNum" sz="quarter" idx="12"/>
          </p:nvPr>
        </p:nvSpPr>
        <p:spPr/>
        <p:txBody>
          <a:bodyPr/>
          <a:lstStyle/>
          <a:p>
            <a:fld id="{DBA1B0FB-D917-4C8C-928F-313BD683BF39}" type="slidenum">
              <a:rPr lang="en-US" altLang="ja-JP" smtClean="0"/>
              <a:pPr/>
              <a:t>3</a:t>
            </a:fld>
            <a:endParaRPr lang="en-US" altLang="en-US" dirty="0"/>
          </a:p>
        </p:txBody>
      </p:sp>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8F49A-91A4-A480-9827-E30B3A93C0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219AC03-173D-BF5F-4F73-A10D3910D093}"/>
              </a:ext>
            </a:extLst>
          </p:cNvPr>
          <p:cNvSpPr>
            <a:spLocks noGrp="1"/>
          </p:cNvSpPr>
          <p:nvPr>
            <p:ph type="title"/>
          </p:nvPr>
        </p:nvSpPr>
        <p:spPr>
          <a:xfrm>
            <a:off x="550862" y="498475"/>
            <a:ext cx="7960421" cy="790830"/>
          </a:xfrm>
        </p:spPr>
        <p:txBody>
          <a:bodyPr rtlCol="0"/>
          <a:lstStyle>
            <a:defPPr>
              <a:defRPr lang="ja-JP"/>
            </a:defPPr>
          </a:lstStyle>
          <a:p>
            <a:pPr rtl="0"/>
            <a:r>
              <a:rPr lang="ja-JP" altLang="en-US" dirty="0"/>
              <a:t>成果物目的</a:t>
            </a:r>
            <a:endParaRPr lang="ja-JP" dirty="0"/>
          </a:p>
        </p:txBody>
      </p:sp>
      <p:sp>
        <p:nvSpPr>
          <p:cNvPr id="3" name="コンテンツ プレースホルダー 2">
            <a:extLst>
              <a:ext uri="{FF2B5EF4-FFF2-40B4-BE49-F238E27FC236}">
                <a16:creationId xmlns:a16="http://schemas.microsoft.com/office/drawing/2014/main" id="{F264019F-64E1-3CE5-34A6-2533C70982EB}"/>
              </a:ext>
            </a:extLst>
          </p:cNvPr>
          <p:cNvSpPr>
            <a:spLocks noGrp="1"/>
          </p:cNvSpPr>
          <p:nvPr>
            <p:ph idx="1"/>
          </p:nvPr>
        </p:nvSpPr>
        <p:spPr>
          <a:xfrm>
            <a:off x="581342" y="1481329"/>
            <a:ext cx="11143811" cy="5037458"/>
          </a:xfrm>
        </p:spPr>
        <p:txBody>
          <a:bodyPr rtlCol="0">
            <a:normAutofit/>
          </a:bodyPr>
          <a:lstStyle>
            <a:defPPr>
              <a:defRPr lang="ja-JP"/>
            </a:defPPr>
          </a:lstStyle>
          <a:p>
            <a:pPr marL="0" indent="0" rtl="0">
              <a:buNone/>
            </a:pPr>
            <a:endParaRPr lang="en-US" altLang="ja-JP" sz="2400" dirty="0"/>
          </a:p>
          <a:p>
            <a:r>
              <a:rPr lang="ja-JP" altLang="en-US" sz="2800" dirty="0"/>
              <a:t>都営大江戸線の各駅での</a:t>
            </a:r>
            <a:r>
              <a:rPr lang="en-US" altLang="ja-JP" sz="2800" dirty="0"/>
              <a:t>2</a:t>
            </a:r>
            <a:r>
              <a:rPr lang="ja-JP" altLang="en-US" sz="2800" dirty="0"/>
              <a:t>年分</a:t>
            </a:r>
            <a:r>
              <a:rPr lang="en-US" altLang="ja-JP" sz="2800" dirty="0"/>
              <a:t>(2022</a:t>
            </a:r>
            <a:r>
              <a:rPr lang="ja-JP" altLang="en-US" sz="2800" dirty="0"/>
              <a:t>・</a:t>
            </a:r>
            <a:r>
              <a:rPr lang="en-US" altLang="ja-JP" sz="2800" dirty="0"/>
              <a:t>2023)</a:t>
            </a:r>
            <a:r>
              <a:rPr lang="ja-JP" altLang="en-US" sz="2800" dirty="0"/>
              <a:t>の</a:t>
            </a:r>
            <a:endParaRPr lang="en-US" altLang="ja-JP" sz="2800" dirty="0"/>
          </a:p>
          <a:p>
            <a:pPr marL="0" indent="0">
              <a:buNone/>
            </a:pPr>
            <a:r>
              <a:rPr lang="ja-JP" altLang="en-US" sz="2800" dirty="0"/>
              <a:t>利用者数の変動を予測し、どの駅を重視していくか検討する材料を提供する</a:t>
            </a:r>
            <a:endParaRPr lang="en-US" altLang="ja-JP" sz="2800" dirty="0"/>
          </a:p>
        </p:txBody>
      </p:sp>
      <p:sp>
        <p:nvSpPr>
          <p:cNvPr id="4" name="スライド番号プレースホルダー 3">
            <a:extLst>
              <a:ext uri="{FF2B5EF4-FFF2-40B4-BE49-F238E27FC236}">
                <a16:creationId xmlns:a16="http://schemas.microsoft.com/office/drawing/2014/main" id="{0871E650-ECA3-A82C-E4F4-7FFE66F77390}"/>
              </a:ext>
            </a:extLst>
          </p:cNvPr>
          <p:cNvSpPr>
            <a:spLocks noGrp="1"/>
          </p:cNvSpPr>
          <p:nvPr>
            <p:ph type="sldNum" sz="quarter" idx="12"/>
          </p:nvPr>
        </p:nvSpPr>
        <p:spPr/>
        <p:txBody>
          <a:bodyPr/>
          <a:lstStyle/>
          <a:p>
            <a:fld id="{DBA1B0FB-D917-4C8C-928F-313BD683BF39}" type="slidenum">
              <a:rPr lang="en-US" altLang="ja-JP" smtClean="0"/>
              <a:pPr/>
              <a:t>4</a:t>
            </a:fld>
            <a:endParaRPr lang="en-US" altLang="en-US" dirty="0"/>
          </a:p>
        </p:txBody>
      </p:sp>
    </p:spTree>
    <p:extLst>
      <p:ext uri="{BB962C8B-B14F-4D97-AF65-F5344CB8AC3E}">
        <p14:creationId xmlns:p14="http://schemas.microsoft.com/office/powerpoint/2010/main" val="411453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EA2EF-123D-D74C-D3EE-AAD3B46E5D5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4E7660-2F71-B824-3FE9-6800860733C8}"/>
              </a:ext>
            </a:extLst>
          </p:cNvPr>
          <p:cNvSpPr>
            <a:spLocks noGrp="1"/>
          </p:cNvSpPr>
          <p:nvPr>
            <p:ph type="title"/>
          </p:nvPr>
        </p:nvSpPr>
        <p:spPr>
          <a:xfrm>
            <a:off x="550863" y="483925"/>
            <a:ext cx="11090275" cy="735276"/>
          </a:xfrm>
        </p:spPr>
        <p:txBody>
          <a:bodyPr rtlCol="0"/>
          <a:lstStyle>
            <a:defPPr>
              <a:defRPr lang="ja-JP"/>
            </a:defPPr>
          </a:lstStyle>
          <a:p>
            <a:pPr rtl="0"/>
            <a:r>
              <a:rPr lang="ja-JP" altLang="en-US" dirty="0"/>
              <a:t>目次</a:t>
            </a:r>
            <a:endParaRPr lang="ja-JP" dirty="0"/>
          </a:p>
        </p:txBody>
      </p:sp>
      <p:sp>
        <p:nvSpPr>
          <p:cNvPr id="3" name="コンテンツ プレースホルダー 2">
            <a:extLst>
              <a:ext uri="{FF2B5EF4-FFF2-40B4-BE49-F238E27FC236}">
                <a16:creationId xmlns:a16="http://schemas.microsoft.com/office/drawing/2014/main" id="{494A9568-8EEC-400E-D226-4F009C212794}"/>
              </a:ext>
            </a:extLst>
          </p:cNvPr>
          <p:cNvSpPr>
            <a:spLocks noGrp="1"/>
          </p:cNvSpPr>
          <p:nvPr>
            <p:ph sz="quarter" idx="13"/>
          </p:nvPr>
        </p:nvSpPr>
        <p:spPr>
          <a:xfrm>
            <a:off x="550863" y="1602658"/>
            <a:ext cx="11090274" cy="4729880"/>
          </a:xfrm>
        </p:spPr>
        <p:txBody>
          <a:bodyPr rtlCol="0">
            <a:normAutofit/>
          </a:bodyPr>
          <a:lstStyle>
            <a:defPPr>
              <a:defRPr lang="ja-JP"/>
            </a:defPPr>
          </a:lstStyle>
          <a:p>
            <a:pPr rtl="0"/>
            <a:r>
              <a:rPr lang="ja-JP" altLang="en-US" sz="2400" dirty="0"/>
              <a:t>成果物</a:t>
            </a:r>
            <a:r>
              <a:rPr lang="ja-JP" sz="2400" dirty="0"/>
              <a:t>概要</a:t>
            </a:r>
            <a:r>
              <a:rPr lang="ja-JP" altLang="en-US" sz="2400" dirty="0"/>
              <a:t>・背景・目的</a:t>
            </a:r>
            <a:endParaRPr lang="en-US" altLang="ja-JP" sz="2400" dirty="0"/>
          </a:p>
          <a:p>
            <a:pPr rtl="0"/>
            <a:endParaRPr lang="en-US" altLang="ja-JP" sz="2400" dirty="0"/>
          </a:p>
          <a:p>
            <a:pPr rtl="0"/>
            <a:r>
              <a:rPr lang="ja-JP" altLang="en-US" sz="2400" dirty="0">
                <a:solidFill>
                  <a:schemeClr val="accent3">
                    <a:lumMod val="40000"/>
                    <a:lumOff val="60000"/>
                  </a:schemeClr>
                </a:solidFill>
              </a:rPr>
              <a:t>➤アプローチ方法・使用データ</a:t>
            </a:r>
            <a:endParaRPr lang="en-US" altLang="ja-JP" sz="2400" dirty="0">
              <a:solidFill>
                <a:schemeClr val="accent3">
                  <a:lumMod val="40000"/>
                  <a:lumOff val="60000"/>
                </a:schemeClr>
              </a:solidFill>
            </a:endParaRPr>
          </a:p>
          <a:p>
            <a:pPr rtl="0"/>
            <a:endParaRPr lang="en-US" altLang="ja-JP" sz="2400" dirty="0"/>
          </a:p>
          <a:p>
            <a:pPr rtl="0"/>
            <a:r>
              <a:rPr lang="ja-JP" altLang="en-US" sz="2400" dirty="0"/>
              <a:t>結果・考察</a:t>
            </a:r>
            <a:endParaRPr lang="en-US" altLang="ja-JP" sz="2400" dirty="0"/>
          </a:p>
          <a:p>
            <a:pPr rtl="0"/>
            <a:endParaRPr lang="en-US" altLang="ja-JP" sz="2400" dirty="0"/>
          </a:p>
          <a:p>
            <a:pPr rtl="0"/>
            <a:r>
              <a:rPr lang="ja-JP" altLang="en-US" sz="2400" dirty="0"/>
              <a:t>工夫点・苦労点・今後の施策</a:t>
            </a:r>
            <a:endParaRPr lang="ja-JP" sz="2400" dirty="0"/>
          </a:p>
        </p:txBody>
      </p:sp>
      <p:sp>
        <p:nvSpPr>
          <p:cNvPr id="4" name="スライド番号プレースホルダー 3">
            <a:extLst>
              <a:ext uri="{FF2B5EF4-FFF2-40B4-BE49-F238E27FC236}">
                <a16:creationId xmlns:a16="http://schemas.microsoft.com/office/drawing/2014/main" id="{977008D6-62CD-1878-7769-CE5636B042C4}"/>
              </a:ext>
            </a:extLst>
          </p:cNvPr>
          <p:cNvSpPr>
            <a:spLocks noGrp="1"/>
          </p:cNvSpPr>
          <p:nvPr>
            <p:ph type="sldNum" sz="quarter" idx="12"/>
          </p:nvPr>
        </p:nvSpPr>
        <p:spPr/>
        <p:txBody>
          <a:bodyPr/>
          <a:lstStyle/>
          <a:p>
            <a:fld id="{DBA1B0FB-D917-4C8C-928F-313BD683BF39}" type="slidenum">
              <a:rPr lang="en-US" altLang="ja-JP" smtClean="0"/>
              <a:pPr/>
              <a:t>5</a:t>
            </a:fld>
            <a:endParaRPr lang="en-US" altLang="en-US" dirty="0"/>
          </a:p>
        </p:txBody>
      </p:sp>
    </p:spTree>
    <p:extLst>
      <p:ext uri="{BB962C8B-B14F-4D97-AF65-F5344CB8AC3E}">
        <p14:creationId xmlns:p14="http://schemas.microsoft.com/office/powerpoint/2010/main" val="225468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アプローチ方法</a:t>
            </a:r>
            <a:endParaRPr lang="ja-JP" dirty="0"/>
          </a:p>
        </p:txBody>
      </p:sp>
      <p:sp>
        <p:nvSpPr>
          <p:cNvPr id="6" name="コンテンツ プレースホルダー 5">
            <a:extLst>
              <a:ext uri="{FF2B5EF4-FFF2-40B4-BE49-F238E27FC236}">
                <a16:creationId xmlns:a16="http://schemas.microsoft.com/office/drawing/2014/main" id="{9BE7E655-DBBE-1E38-D543-EB34028F2F2B}"/>
              </a:ext>
            </a:extLst>
          </p:cNvPr>
          <p:cNvSpPr>
            <a:spLocks noGrp="1"/>
          </p:cNvSpPr>
          <p:nvPr>
            <p:ph sz="half" idx="1"/>
          </p:nvPr>
        </p:nvSpPr>
        <p:spPr>
          <a:xfrm>
            <a:off x="550862" y="2097175"/>
            <a:ext cx="11090274" cy="3995650"/>
          </a:xfrm>
        </p:spPr>
        <p:txBody>
          <a:bodyPr rtlCol="0">
            <a:normAutofit/>
          </a:bodyPr>
          <a:lstStyle>
            <a:defPPr>
              <a:defRPr lang="ja-JP"/>
            </a:defPPr>
          </a:lstStyle>
          <a:p>
            <a:r>
              <a:rPr lang="ja-JP" altLang="en-US" sz="2400" dirty="0"/>
              <a:t>・国土交通省　国土数値情報ダウンロードサイト</a:t>
            </a:r>
            <a:r>
              <a:rPr lang="en-US" altLang="ja-JP" sz="2000" dirty="0"/>
              <a:t>(</a:t>
            </a:r>
            <a:r>
              <a:rPr lang="en-US" altLang="ja-JP" sz="2000" dirty="0">
                <a:hlinkClick r:id="rId3"/>
              </a:rPr>
              <a:t>https://nlftp.mlit.go.jp/ksj/index.html</a:t>
            </a:r>
            <a:r>
              <a:rPr lang="en-US" altLang="ja-JP" sz="2000" dirty="0"/>
              <a:t>)</a:t>
            </a:r>
          </a:p>
          <a:p>
            <a:r>
              <a:rPr lang="ja-JP" altLang="en-US" sz="2400" dirty="0"/>
              <a:t>から駅別乗降者数と東京都の地価データをダウンロード</a:t>
            </a:r>
            <a:endParaRPr lang="en-US" altLang="ja-JP" sz="2400" dirty="0"/>
          </a:p>
          <a:p>
            <a:r>
              <a:rPr lang="ja-JP" altLang="en-US" sz="2400" dirty="0"/>
              <a:t>↓</a:t>
            </a:r>
            <a:endParaRPr lang="en-US" altLang="ja-JP" sz="2400" dirty="0"/>
          </a:p>
          <a:p>
            <a:r>
              <a:rPr lang="en-US" altLang="ja-JP" sz="2400" dirty="0"/>
              <a:t>2011</a:t>
            </a:r>
            <a:r>
              <a:rPr lang="ja-JP" altLang="en-US" sz="2400" dirty="0"/>
              <a:t>～</a:t>
            </a:r>
            <a:r>
              <a:rPr lang="en-US" altLang="ja-JP" sz="2400" dirty="0"/>
              <a:t>2021</a:t>
            </a:r>
            <a:r>
              <a:rPr lang="ja-JP" altLang="en-US" sz="2400" dirty="0"/>
              <a:t>年度の都営大江戸線のデータのみ抽出し表形式に</a:t>
            </a:r>
            <a:endParaRPr lang="en-US" altLang="ja-JP" sz="2400" dirty="0"/>
          </a:p>
          <a:p>
            <a:r>
              <a:rPr lang="ja-JP" altLang="en-US" sz="2400" dirty="0"/>
              <a:t>↓</a:t>
            </a:r>
            <a:endParaRPr lang="en-US" altLang="ja-JP" sz="2400" dirty="0"/>
          </a:p>
          <a:p>
            <a:r>
              <a:rPr lang="en-US" altLang="ja-JP" sz="2400" dirty="0" err="1"/>
              <a:t>LightGBM</a:t>
            </a:r>
            <a:r>
              <a:rPr lang="ja-JP" altLang="en-US" sz="2400" dirty="0"/>
              <a:t>で学習</a:t>
            </a:r>
            <a:endParaRPr lang="en-US" altLang="ja-JP" sz="2400" dirty="0"/>
          </a:p>
        </p:txBody>
      </p:sp>
      <p:sp>
        <p:nvSpPr>
          <p:cNvPr id="2" name="スライド番号プレースホルダー 1">
            <a:extLst>
              <a:ext uri="{FF2B5EF4-FFF2-40B4-BE49-F238E27FC236}">
                <a16:creationId xmlns:a16="http://schemas.microsoft.com/office/drawing/2014/main" id="{0730BE1C-4FE0-C5A4-D9B9-BA1AF8078F63}"/>
              </a:ext>
            </a:extLst>
          </p:cNvPr>
          <p:cNvSpPr>
            <a:spLocks noGrp="1"/>
          </p:cNvSpPr>
          <p:nvPr>
            <p:ph type="sldNum" sz="quarter" idx="12"/>
          </p:nvPr>
        </p:nvSpPr>
        <p:spPr/>
        <p:txBody>
          <a:bodyPr/>
          <a:lstStyle/>
          <a:p>
            <a:fld id="{DBA1B0FB-D917-4C8C-928F-313BD683BF39}" type="slidenum">
              <a:rPr lang="en-US" altLang="ja-JP" smtClean="0"/>
              <a:pPr/>
              <a:t>6</a:t>
            </a:fld>
            <a:endParaRPr lang="en-US" altLang="en-US" dirty="0"/>
          </a:p>
        </p:txBody>
      </p:sp>
    </p:spTree>
    <p:extLst>
      <p:ext uri="{BB962C8B-B14F-4D97-AF65-F5344CB8AC3E}">
        <p14:creationId xmlns:p14="http://schemas.microsoft.com/office/powerpoint/2010/main" val="23301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37928A-90D2-1EF3-27DD-11960CB92288}"/>
              </a:ext>
            </a:extLst>
          </p:cNvPr>
          <p:cNvSpPr>
            <a:spLocks noGrp="1"/>
          </p:cNvSpPr>
          <p:nvPr>
            <p:ph type="title"/>
          </p:nvPr>
        </p:nvSpPr>
        <p:spPr/>
        <p:txBody>
          <a:bodyPr/>
          <a:lstStyle/>
          <a:p>
            <a:r>
              <a:rPr kumimoji="1" lang="en-US" altLang="ja-JP" dirty="0" err="1"/>
              <a:t>LightGBM</a:t>
            </a:r>
            <a:r>
              <a:rPr kumimoji="1" lang="ja-JP" altLang="en-US" dirty="0"/>
              <a:t>とは？</a:t>
            </a:r>
          </a:p>
        </p:txBody>
      </p:sp>
      <p:pic>
        <p:nvPicPr>
          <p:cNvPr id="7" name="コンテンツ プレースホルダー 6">
            <a:extLst>
              <a:ext uri="{FF2B5EF4-FFF2-40B4-BE49-F238E27FC236}">
                <a16:creationId xmlns:a16="http://schemas.microsoft.com/office/drawing/2014/main" id="{88F64823-0BFD-464A-2B72-980DED585B99}"/>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388418" y="2931573"/>
            <a:ext cx="5435600" cy="1887263"/>
          </a:xfrm>
        </p:spPr>
      </p:pic>
      <p:sp>
        <p:nvSpPr>
          <p:cNvPr id="5" name="テキスト ボックス 4">
            <a:extLst>
              <a:ext uri="{FF2B5EF4-FFF2-40B4-BE49-F238E27FC236}">
                <a16:creationId xmlns:a16="http://schemas.microsoft.com/office/drawing/2014/main" id="{B84217E8-A27D-26AC-E45D-6710F8C9637B}"/>
              </a:ext>
            </a:extLst>
          </p:cNvPr>
          <p:cNvSpPr txBox="1"/>
          <p:nvPr/>
        </p:nvSpPr>
        <p:spPr>
          <a:xfrm>
            <a:off x="550863" y="1599573"/>
            <a:ext cx="7050328" cy="5416868"/>
          </a:xfrm>
          <a:prstGeom prst="rect">
            <a:avLst/>
          </a:prstGeom>
          <a:noFill/>
        </p:spPr>
        <p:txBody>
          <a:bodyPr wrap="none" rtlCol="0">
            <a:spAutoFit/>
          </a:bodyPr>
          <a:lstStyle/>
          <a:p>
            <a:pPr marL="285750" indent="-285750">
              <a:buFont typeface="Arial" panose="020B0604020202020204" pitchFamily="34" charset="0"/>
              <a:buChar char="•"/>
            </a:pPr>
            <a:r>
              <a:rPr lang="en-US" altLang="ja-JP" sz="2400" dirty="0"/>
              <a:t>Microsoft</a:t>
            </a:r>
            <a:r>
              <a:rPr lang="ja-JP" altLang="en-US" sz="2400" dirty="0"/>
              <a:t>が開発した機械学習の手法</a:t>
            </a:r>
            <a:endParaRPr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r>
              <a:rPr kumimoji="1" lang="ja-JP" altLang="en-US" sz="2400" dirty="0"/>
              <a:t>「決定木」（条件分けの木）を組み合わせて予測する</a:t>
            </a: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endParaRPr kumimoji="1" lang="en-US" altLang="ja-JP" sz="2400" dirty="0"/>
          </a:p>
          <a:p>
            <a:pPr marL="285750" indent="-285750">
              <a:buFont typeface="Arial" panose="020B0604020202020204" pitchFamily="34" charset="0"/>
              <a:buChar char="•"/>
            </a:pPr>
            <a:endParaRPr kumimoji="1" lang="en-US" altLang="ja-JP" sz="2400" dirty="0"/>
          </a:p>
          <a:p>
            <a:pPr>
              <a:buNone/>
            </a:pPr>
            <a:r>
              <a:rPr lang="ja-JP" altLang="en-US" sz="2800" dirty="0"/>
              <a:t>特徴 </a:t>
            </a:r>
          </a:p>
          <a:p>
            <a:pPr>
              <a:buFont typeface="Arial" panose="020B0604020202020204" pitchFamily="34" charset="0"/>
              <a:buChar char="•"/>
            </a:pPr>
            <a:r>
              <a:rPr lang="ja-JP" altLang="en-US" sz="2800" dirty="0"/>
              <a:t>速い</a:t>
            </a:r>
            <a:endParaRPr lang="en-US" altLang="ja-JP" sz="2800" dirty="0"/>
          </a:p>
          <a:p>
            <a:pPr>
              <a:buFont typeface="Arial" panose="020B0604020202020204" pitchFamily="34" charset="0"/>
              <a:buChar char="•"/>
            </a:pPr>
            <a:r>
              <a:rPr lang="ja-JP" altLang="en-US" sz="2800" dirty="0"/>
              <a:t>高精度</a:t>
            </a:r>
          </a:p>
          <a:p>
            <a:pPr>
              <a:buFont typeface="Arial" panose="020B0604020202020204" pitchFamily="34" charset="0"/>
              <a:buChar char="•"/>
            </a:pPr>
            <a:r>
              <a:rPr lang="ja-JP" altLang="en-US" sz="2800" dirty="0"/>
              <a:t>柔軟</a:t>
            </a:r>
            <a:endParaRPr lang="en-US" altLang="ja-JP" sz="2800" dirty="0"/>
          </a:p>
          <a:p>
            <a:pPr>
              <a:buFont typeface="Arial" panose="020B0604020202020204" pitchFamily="34" charset="0"/>
              <a:buChar char="•"/>
            </a:pPr>
            <a:endParaRPr lang="ja-JP" altLang="en-US" sz="2400" dirty="0"/>
          </a:p>
          <a:p>
            <a:pPr marL="285750" indent="-285750">
              <a:buFont typeface="Arial" panose="020B0604020202020204" pitchFamily="34" charset="0"/>
              <a:buChar char="•"/>
            </a:pPr>
            <a:endParaRPr kumimoji="1" lang="ja-JP" altLang="en-US" dirty="0"/>
          </a:p>
        </p:txBody>
      </p:sp>
      <p:sp>
        <p:nvSpPr>
          <p:cNvPr id="8" name="テキスト ボックス 7">
            <a:extLst>
              <a:ext uri="{FF2B5EF4-FFF2-40B4-BE49-F238E27FC236}">
                <a16:creationId xmlns:a16="http://schemas.microsoft.com/office/drawing/2014/main" id="{6D143537-9BC5-F4B7-3968-29EDCCD789EC}"/>
              </a:ext>
            </a:extLst>
          </p:cNvPr>
          <p:cNvSpPr txBox="1"/>
          <p:nvPr/>
        </p:nvSpPr>
        <p:spPr>
          <a:xfrm>
            <a:off x="6892310" y="4818836"/>
            <a:ext cx="4427815" cy="584775"/>
          </a:xfrm>
          <a:prstGeom prst="rect">
            <a:avLst/>
          </a:prstGeom>
          <a:noFill/>
        </p:spPr>
        <p:txBody>
          <a:bodyPr wrap="none" rtlCol="0">
            <a:spAutoFit/>
          </a:bodyPr>
          <a:lstStyle/>
          <a:p>
            <a:pPr algn="ctr"/>
            <a:r>
              <a:rPr lang="en-US" altLang="ja-JP" sz="1600" dirty="0" err="1"/>
              <a:t>LightGBM</a:t>
            </a:r>
            <a:r>
              <a:rPr lang="ja-JP" altLang="en-US" sz="1600" dirty="0"/>
              <a:t>の決定木</a:t>
            </a:r>
            <a:endParaRPr lang="en-US" altLang="ja-JP" sz="1600" dirty="0"/>
          </a:p>
          <a:p>
            <a:pPr algn="ctr"/>
            <a:r>
              <a:rPr lang="ja-JP" altLang="fr-FR" sz="1600" dirty="0"/>
              <a:t>出典：</a:t>
            </a:r>
            <a:r>
              <a:rPr lang="fr-FR" altLang="ja-JP" sz="1600" dirty="0"/>
              <a:t>LightGBM</a:t>
            </a:r>
            <a:r>
              <a:rPr lang="ja-JP" altLang="en-US" sz="1600" dirty="0"/>
              <a:t>公式ドキュメント</a:t>
            </a:r>
            <a:r>
              <a:rPr lang="fr-FR" altLang="ja-JP" sz="1600" dirty="0"/>
              <a:t>(MIT License)</a:t>
            </a:r>
            <a:endParaRPr kumimoji="1" lang="ja-JP" altLang="en-US" sz="1600" dirty="0"/>
          </a:p>
        </p:txBody>
      </p:sp>
      <p:sp>
        <p:nvSpPr>
          <p:cNvPr id="3" name="スライド番号プレースホルダー 2">
            <a:extLst>
              <a:ext uri="{FF2B5EF4-FFF2-40B4-BE49-F238E27FC236}">
                <a16:creationId xmlns:a16="http://schemas.microsoft.com/office/drawing/2014/main" id="{DEB92F65-E773-0A32-20E7-888E38245DBD}"/>
              </a:ext>
            </a:extLst>
          </p:cNvPr>
          <p:cNvSpPr>
            <a:spLocks noGrp="1"/>
          </p:cNvSpPr>
          <p:nvPr>
            <p:ph type="sldNum" sz="quarter" idx="12"/>
          </p:nvPr>
        </p:nvSpPr>
        <p:spPr/>
        <p:txBody>
          <a:bodyPr/>
          <a:lstStyle/>
          <a:p>
            <a:fld id="{DBA1B0FB-D917-4C8C-928F-313BD683BF39}" type="slidenum">
              <a:rPr lang="en-US" altLang="ja-JP" smtClean="0"/>
              <a:pPr/>
              <a:t>7</a:t>
            </a:fld>
            <a:endParaRPr lang="en-US" altLang="en-US" dirty="0"/>
          </a:p>
        </p:txBody>
      </p:sp>
    </p:spTree>
    <p:extLst>
      <p:ext uri="{BB962C8B-B14F-4D97-AF65-F5344CB8AC3E}">
        <p14:creationId xmlns:p14="http://schemas.microsoft.com/office/powerpoint/2010/main" val="359950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34194-91B2-E63B-7914-F336B79A123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5CB7655-855F-C4D0-58CD-9D59C927E66F}"/>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使用データ</a:t>
            </a:r>
            <a:r>
              <a:rPr lang="en-US" altLang="ja-JP" dirty="0"/>
              <a:t>(</a:t>
            </a:r>
            <a:r>
              <a:rPr lang="ja-JP" altLang="en-US" dirty="0"/>
              <a:t>一部抜粋</a:t>
            </a:r>
            <a:r>
              <a:rPr lang="en-US" altLang="ja-JP" dirty="0"/>
              <a:t>)</a:t>
            </a:r>
            <a:endParaRPr lang="ja-JP" dirty="0"/>
          </a:p>
        </p:txBody>
      </p:sp>
      <p:graphicFrame>
        <p:nvGraphicFramePr>
          <p:cNvPr id="5" name="コンテンツ プレースホルダー 4">
            <a:extLst>
              <a:ext uri="{FF2B5EF4-FFF2-40B4-BE49-F238E27FC236}">
                <a16:creationId xmlns:a16="http://schemas.microsoft.com/office/drawing/2014/main" id="{CCAAE4C6-07A4-FD6F-BA8B-D6BBB5F980CF}"/>
              </a:ext>
            </a:extLst>
          </p:cNvPr>
          <p:cNvGraphicFramePr>
            <a:graphicFrameLocks noGrp="1"/>
          </p:cNvGraphicFramePr>
          <p:nvPr>
            <p:ph sz="half" idx="1"/>
            <p:extLst>
              <p:ext uri="{D42A27DB-BD31-4B8C-83A1-F6EECF244321}">
                <p14:modId xmlns:p14="http://schemas.microsoft.com/office/powerpoint/2010/main" val="3774984182"/>
              </p:ext>
            </p:extLst>
          </p:nvPr>
        </p:nvGraphicFramePr>
        <p:xfrm>
          <a:off x="550863" y="1521017"/>
          <a:ext cx="11090276" cy="2593781"/>
        </p:xfrm>
        <a:graphic>
          <a:graphicData uri="http://schemas.openxmlformats.org/drawingml/2006/table">
            <a:tbl>
              <a:tblPr firstRow="1" bandRow="1">
                <a:tableStyleId>{72833802-FEF1-4C79-8D5D-14CF1EAF98D9}</a:tableStyleId>
              </a:tblPr>
              <a:tblGrid>
                <a:gridCol w="1594674">
                  <a:extLst>
                    <a:ext uri="{9D8B030D-6E8A-4147-A177-3AD203B41FA5}">
                      <a16:colId xmlns:a16="http://schemas.microsoft.com/office/drawing/2014/main" val="1904226309"/>
                    </a:ext>
                  </a:extLst>
                </a:gridCol>
                <a:gridCol w="1594674">
                  <a:extLst>
                    <a:ext uri="{9D8B030D-6E8A-4147-A177-3AD203B41FA5}">
                      <a16:colId xmlns:a16="http://schemas.microsoft.com/office/drawing/2014/main" val="3610316606"/>
                    </a:ext>
                  </a:extLst>
                </a:gridCol>
                <a:gridCol w="1594674">
                  <a:extLst>
                    <a:ext uri="{9D8B030D-6E8A-4147-A177-3AD203B41FA5}">
                      <a16:colId xmlns:a16="http://schemas.microsoft.com/office/drawing/2014/main" val="4191496935"/>
                    </a:ext>
                  </a:extLst>
                </a:gridCol>
                <a:gridCol w="1594674">
                  <a:extLst>
                    <a:ext uri="{9D8B030D-6E8A-4147-A177-3AD203B41FA5}">
                      <a16:colId xmlns:a16="http://schemas.microsoft.com/office/drawing/2014/main" val="2990082193"/>
                    </a:ext>
                  </a:extLst>
                </a:gridCol>
                <a:gridCol w="1594674">
                  <a:extLst>
                    <a:ext uri="{9D8B030D-6E8A-4147-A177-3AD203B41FA5}">
                      <a16:colId xmlns:a16="http://schemas.microsoft.com/office/drawing/2014/main" val="36863162"/>
                    </a:ext>
                  </a:extLst>
                </a:gridCol>
                <a:gridCol w="1594674">
                  <a:extLst>
                    <a:ext uri="{9D8B030D-6E8A-4147-A177-3AD203B41FA5}">
                      <a16:colId xmlns:a16="http://schemas.microsoft.com/office/drawing/2014/main" val="1399911413"/>
                    </a:ext>
                  </a:extLst>
                </a:gridCol>
                <a:gridCol w="1522232">
                  <a:extLst>
                    <a:ext uri="{9D8B030D-6E8A-4147-A177-3AD203B41FA5}">
                      <a16:colId xmlns:a16="http://schemas.microsoft.com/office/drawing/2014/main" val="3773864317"/>
                    </a:ext>
                  </a:extLst>
                </a:gridCol>
              </a:tblGrid>
              <a:tr h="541551">
                <a:tc>
                  <a:txBody>
                    <a:bodyPr/>
                    <a:lstStyle/>
                    <a:p>
                      <a:pPr algn="l" fontAlgn="ctr">
                        <a:buNone/>
                      </a:pPr>
                      <a:r>
                        <a:rPr lang="en-US" sz="1600" b="0" i="0" u="none" strike="noStrike" dirty="0" err="1">
                          <a:solidFill>
                            <a:schemeClr val="tx1"/>
                          </a:solidFill>
                          <a:effectLst/>
                          <a:latin typeface="Arial" panose="020B0604020202020204" pitchFamily="34" charset="0"/>
                        </a:rPr>
                        <a:t>stationName</a:t>
                      </a:r>
                      <a:endParaRPr 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i="0" u="none" strike="noStrike" dirty="0">
                          <a:solidFill>
                            <a:schemeClr val="tx1"/>
                          </a:solidFill>
                          <a:effectLst/>
                          <a:latin typeface="Arial" panose="020B0604020202020204" pitchFamily="34" charset="0"/>
                        </a:rPr>
                        <a:t>Administration</a:t>
                      </a:r>
                    </a:p>
                    <a:p>
                      <a:pPr algn="l" fontAlgn="ctr">
                        <a:buNone/>
                      </a:pPr>
                      <a:r>
                        <a:rPr lang="en-US" sz="1600" b="0" i="0" u="none" strike="noStrike" dirty="0">
                          <a:solidFill>
                            <a:schemeClr val="tx1"/>
                          </a:solidFill>
                          <a:effectLst/>
                          <a:latin typeface="Arial" panose="020B0604020202020204" pitchFamily="34" charset="0"/>
                        </a:rPr>
                        <a:t>Company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i="0" u="none" strike="noStrike" dirty="0" err="1">
                          <a:solidFill>
                            <a:schemeClr val="tx1"/>
                          </a:solidFill>
                          <a:effectLst/>
                          <a:latin typeface="Arial" panose="020B0604020202020204" pitchFamily="34" charset="0"/>
                        </a:rPr>
                        <a:t>routeName</a:t>
                      </a:r>
                      <a:endParaRPr 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i="0" u="none" strike="noStrike" dirty="0" err="1">
                          <a:solidFill>
                            <a:schemeClr val="tx1"/>
                          </a:solidFill>
                          <a:effectLst/>
                          <a:latin typeface="Arial" panose="020B0604020202020204" pitchFamily="34" charset="0"/>
                        </a:rPr>
                        <a:t>stationCode</a:t>
                      </a:r>
                      <a:endParaRPr 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i="0" u="none" strike="noStrike" dirty="0">
                          <a:solidFill>
                            <a:schemeClr val="tx1"/>
                          </a:solidFill>
                          <a:effectLst/>
                          <a:latin typeface="Arial" panose="020B0604020202020204" pitchFamily="34" charset="0"/>
                        </a:rPr>
                        <a:t>year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i="0" u="none" strike="noStrike" dirty="0">
                          <a:solidFill>
                            <a:schemeClr val="tx1"/>
                          </a:solidFill>
                          <a:effectLst/>
                          <a:latin typeface="Arial" panose="020B0604020202020204" pitchFamily="34" charset="0"/>
                        </a:rPr>
                        <a:t>passengers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i="0" u="none" strike="noStrike" dirty="0">
                          <a:solidFill>
                            <a:schemeClr val="tx1"/>
                          </a:solidFill>
                          <a:effectLst/>
                          <a:latin typeface="Arial" panose="020B0604020202020204" pitchFamily="34" charset="0"/>
                        </a:rPr>
                        <a:t>land price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557592"/>
                  </a:ext>
                </a:extLst>
              </a:tr>
              <a:tr h="410446">
                <a:tc>
                  <a:txBody>
                    <a:bodyPr/>
                    <a:lstStyle/>
                    <a:p>
                      <a:pPr algn="l" fontAlgn="ctr">
                        <a:buNone/>
                      </a:pPr>
                      <a:r>
                        <a:rPr lang="ja-JP" altLang="en-US" sz="1600" b="0" i="0" u="none" strike="noStrike">
                          <a:solidFill>
                            <a:schemeClr val="tx1"/>
                          </a:solidFill>
                          <a:effectLst/>
                          <a:latin typeface="Arial" panose="020B0604020202020204" pitchFamily="34" charset="0"/>
                        </a:rPr>
                        <a:t>光が丘</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ja-JP" altLang="en-US" sz="1600" b="0" i="0" u="none" strike="noStrike">
                          <a:solidFill>
                            <a:schemeClr val="tx1"/>
                          </a:solidFill>
                          <a:effectLst/>
                          <a:latin typeface="Arial" panose="020B0604020202020204" pitchFamily="34" charset="0"/>
                        </a:rPr>
                        <a:t>東京都</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altLang="zh-TW" sz="1600" b="0" i="0" u="none" strike="noStrike">
                          <a:solidFill>
                            <a:schemeClr val="tx1"/>
                          </a:solidFill>
                          <a:effectLst/>
                          <a:latin typeface="Arial" panose="020B0604020202020204" pitchFamily="34" charset="0"/>
                        </a:rPr>
                        <a:t>12</a:t>
                      </a:r>
                      <a:r>
                        <a:rPr lang="zh-TW" altLang="en-US" sz="1600" b="0" i="0" u="none" strike="noStrike">
                          <a:solidFill>
                            <a:schemeClr val="tx1"/>
                          </a:solidFill>
                          <a:effectLst/>
                          <a:latin typeface="Arial" panose="020B0604020202020204" pitchFamily="34" charset="0"/>
                        </a:rPr>
                        <a:t>号線大江戸線</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3225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2011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56529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147333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7205442"/>
                  </a:ext>
                </a:extLst>
              </a:tr>
              <a:tr h="410446">
                <a:tc>
                  <a:txBody>
                    <a:bodyPr/>
                    <a:lstStyle/>
                    <a:p>
                      <a:pPr algn="l" fontAlgn="ctr">
                        <a:buNone/>
                      </a:pPr>
                      <a:r>
                        <a:rPr lang="ja-JP" altLang="en-US" sz="1600" b="0" i="0" u="none" strike="noStrike">
                          <a:solidFill>
                            <a:schemeClr val="tx1"/>
                          </a:solidFill>
                          <a:effectLst/>
                          <a:latin typeface="Arial" panose="020B0604020202020204" pitchFamily="34" charset="0"/>
                        </a:rPr>
                        <a:t>光が丘</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ja-JP" altLang="en-US" sz="1600" b="0" i="0" u="none" strike="noStrike">
                          <a:solidFill>
                            <a:schemeClr val="tx1"/>
                          </a:solidFill>
                          <a:effectLst/>
                          <a:latin typeface="Arial" panose="020B0604020202020204" pitchFamily="34" charset="0"/>
                        </a:rPr>
                        <a:t>東京都</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altLang="zh-TW" sz="1600" b="0" i="0" u="none" strike="noStrike">
                          <a:solidFill>
                            <a:schemeClr val="tx1"/>
                          </a:solidFill>
                          <a:effectLst/>
                          <a:latin typeface="Arial" panose="020B0604020202020204" pitchFamily="34" charset="0"/>
                        </a:rPr>
                        <a:t>12</a:t>
                      </a:r>
                      <a:r>
                        <a:rPr lang="zh-TW" altLang="en-US" sz="1600" b="0" i="0" u="none" strike="noStrike">
                          <a:solidFill>
                            <a:schemeClr val="tx1"/>
                          </a:solidFill>
                          <a:effectLst/>
                          <a:latin typeface="Arial" panose="020B0604020202020204" pitchFamily="34" charset="0"/>
                        </a:rPr>
                        <a:t>号線大江戸線</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3225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2012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57846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146500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244544"/>
                  </a:ext>
                </a:extLst>
              </a:tr>
              <a:tr h="410446">
                <a:tc>
                  <a:txBody>
                    <a:bodyPr/>
                    <a:lstStyle/>
                    <a:p>
                      <a:pPr algn="ctr" fontAlgn="ctr">
                        <a:buNone/>
                      </a:pPr>
                      <a:r>
                        <a:rPr lang="en-US" altLang="ja-JP" sz="1600" b="0" i="0" u="none" strike="noStrike" dirty="0">
                          <a:solidFill>
                            <a:schemeClr val="tx1"/>
                          </a:solidFill>
                          <a:effectLst/>
                          <a:latin typeface="Arial" panose="020B0604020202020204" pitchFamily="34" charset="0"/>
                        </a:rPr>
                        <a:t>︙</a:t>
                      </a:r>
                      <a:endParaRPr lang="ja-JP" alt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endParaRPr lang="ja-JP" alt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zh-TW" sz="1600" b="0" i="0" u="none" strike="noStrike" dirty="0">
                          <a:solidFill>
                            <a:schemeClr val="tx1"/>
                          </a:solidFill>
                          <a:effectLst/>
                          <a:latin typeface="Arial" panose="020B0604020202020204" pitchFamily="34" charset="0"/>
                        </a:rPr>
                        <a:t>︙</a:t>
                      </a:r>
                      <a:endParaRPr lang="zh-TW" alt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041353"/>
                  </a:ext>
                </a:extLst>
              </a:tr>
              <a:tr h="410446">
                <a:tc>
                  <a:txBody>
                    <a:bodyPr/>
                    <a:lstStyle/>
                    <a:p>
                      <a:pPr algn="l" fontAlgn="ctr">
                        <a:buNone/>
                      </a:pPr>
                      <a:r>
                        <a:rPr lang="ja-JP" altLang="en-US" sz="1600" b="0" i="0" u="none" strike="noStrike" dirty="0">
                          <a:solidFill>
                            <a:schemeClr val="tx1"/>
                          </a:solidFill>
                          <a:effectLst/>
                          <a:latin typeface="Arial" panose="020B0604020202020204" pitchFamily="34" charset="0"/>
                        </a:rPr>
                        <a:t>光が丘</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ja-JP" altLang="en-US" sz="1600" b="0" i="0" u="none" strike="noStrike" dirty="0">
                          <a:solidFill>
                            <a:schemeClr val="tx1"/>
                          </a:solidFill>
                          <a:effectLst/>
                          <a:latin typeface="Arial" panose="020B0604020202020204" pitchFamily="34" charset="0"/>
                        </a:rPr>
                        <a:t>東京都</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altLang="zh-TW" sz="1600" b="0" i="0" u="none" strike="noStrike" dirty="0">
                          <a:solidFill>
                            <a:schemeClr val="tx1"/>
                          </a:solidFill>
                          <a:effectLst/>
                          <a:latin typeface="Arial" panose="020B0604020202020204" pitchFamily="34" charset="0"/>
                        </a:rPr>
                        <a:t>12</a:t>
                      </a:r>
                      <a:r>
                        <a:rPr lang="zh-TW" altLang="en-US" sz="1600" b="0" i="0" u="none" strike="noStrike" dirty="0">
                          <a:solidFill>
                            <a:schemeClr val="tx1"/>
                          </a:solidFill>
                          <a:effectLst/>
                          <a:latin typeface="Arial" panose="020B0604020202020204" pitchFamily="34" charset="0"/>
                        </a:rPr>
                        <a:t>号線大江戸線</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Arial" panose="020B0604020202020204" pitchFamily="34" charset="0"/>
                        </a:rPr>
                        <a:t>3225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Arial" panose="020B0604020202020204" pitchFamily="34" charset="0"/>
                        </a:rPr>
                        <a:t>2021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Arial" panose="020B0604020202020204" pitchFamily="34" charset="0"/>
                        </a:rPr>
                        <a:t>49778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Arial" panose="020B0604020202020204" pitchFamily="34" charset="0"/>
                        </a:rPr>
                        <a:t>286333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42089"/>
                  </a:ext>
                </a:extLst>
              </a:tr>
              <a:tr h="410446">
                <a:tc>
                  <a:txBody>
                    <a:bodyPr/>
                    <a:lstStyle/>
                    <a:p>
                      <a:pPr algn="l" fontAlgn="ctr">
                        <a:buNone/>
                      </a:pPr>
                      <a:r>
                        <a:rPr lang="ja-JP" altLang="en-US" sz="1600" b="0" i="0" u="none" strike="noStrike" dirty="0">
                          <a:solidFill>
                            <a:schemeClr val="tx1"/>
                          </a:solidFill>
                          <a:effectLst/>
                          <a:latin typeface="Arial" panose="020B0604020202020204" pitchFamily="34" charset="0"/>
                        </a:rPr>
                        <a:t>練馬春日町</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ja-JP" altLang="en-US" sz="1600" b="0" i="0" u="none" strike="noStrike">
                          <a:solidFill>
                            <a:schemeClr val="tx1"/>
                          </a:solidFill>
                          <a:effectLst/>
                          <a:latin typeface="Arial" panose="020B0604020202020204" pitchFamily="34" charset="0"/>
                        </a:rPr>
                        <a:t>東京都</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altLang="zh-TW" sz="1600" b="0" i="0" u="none" strike="noStrike">
                          <a:solidFill>
                            <a:schemeClr val="tx1"/>
                          </a:solidFill>
                          <a:effectLst/>
                          <a:latin typeface="Arial" panose="020B0604020202020204" pitchFamily="34" charset="0"/>
                        </a:rPr>
                        <a:t>12</a:t>
                      </a:r>
                      <a:r>
                        <a:rPr lang="zh-TW" altLang="en-US" sz="1600" b="0" i="0" u="none" strike="noStrike">
                          <a:solidFill>
                            <a:schemeClr val="tx1"/>
                          </a:solidFill>
                          <a:effectLst/>
                          <a:latin typeface="Arial" panose="020B0604020202020204" pitchFamily="34" charset="0"/>
                        </a:rPr>
                        <a:t>号線大江戸線</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3243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2011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a:solidFill>
                            <a:schemeClr val="tx1"/>
                          </a:solidFill>
                          <a:effectLst/>
                          <a:latin typeface="Arial" panose="020B0604020202020204" pitchFamily="34" charset="0"/>
                        </a:rPr>
                        <a:t>18575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Arial" panose="020B0604020202020204" pitchFamily="34" charset="0"/>
                        </a:rPr>
                        <a:t>119666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154963"/>
                  </a:ext>
                </a:extLst>
              </a:tr>
            </a:tbl>
          </a:graphicData>
        </a:graphic>
      </p:graphicFrame>
      <p:sp>
        <p:nvSpPr>
          <p:cNvPr id="7" name="テキスト ボックス 6">
            <a:extLst>
              <a:ext uri="{FF2B5EF4-FFF2-40B4-BE49-F238E27FC236}">
                <a16:creationId xmlns:a16="http://schemas.microsoft.com/office/drawing/2014/main" id="{EB1236D5-3CB2-767C-A727-F56966F7C624}"/>
              </a:ext>
            </a:extLst>
          </p:cNvPr>
          <p:cNvSpPr txBox="1"/>
          <p:nvPr/>
        </p:nvSpPr>
        <p:spPr>
          <a:xfrm>
            <a:off x="550863" y="4251960"/>
            <a:ext cx="8169224" cy="1938992"/>
          </a:xfrm>
          <a:prstGeom prst="rect">
            <a:avLst/>
          </a:prstGeom>
          <a:noFill/>
        </p:spPr>
        <p:txBody>
          <a:bodyPr wrap="none" rtlCol="0">
            <a:spAutoFit/>
          </a:bodyPr>
          <a:lstStyle/>
          <a:p>
            <a:r>
              <a:rPr kumimoji="1" lang="ja-JP" altLang="en-US" sz="2400" dirty="0"/>
              <a:t>・</a:t>
            </a:r>
            <a:r>
              <a:rPr kumimoji="1" lang="en-US" altLang="ja-JP" sz="2400" dirty="0" err="1"/>
              <a:t>stationcode</a:t>
            </a:r>
            <a:r>
              <a:rPr kumimoji="1" lang="ja-JP" altLang="en-US" sz="2400" dirty="0"/>
              <a:t>：各駅固有の</a:t>
            </a:r>
            <a:r>
              <a:rPr kumimoji="1" lang="en-US" altLang="ja-JP" sz="2400" dirty="0"/>
              <a:t>ID</a:t>
            </a:r>
            <a:r>
              <a:rPr kumimoji="1" lang="ja-JP" altLang="en-US" sz="2400" dirty="0"/>
              <a:t>　駅名との紐づけでのみ使用する</a:t>
            </a:r>
            <a:endParaRPr kumimoji="1" lang="en-US" altLang="ja-JP" sz="2400" dirty="0"/>
          </a:p>
          <a:p>
            <a:endParaRPr kumimoji="1" lang="en-US" altLang="ja-JP" sz="2400" dirty="0"/>
          </a:p>
          <a:p>
            <a:r>
              <a:rPr kumimoji="1" lang="ja-JP" altLang="en-US" sz="2400" dirty="0"/>
              <a:t>・</a:t>
            </a:r>
            <a:r>
              <a:rPr kumimoji="1" lang="en-US" altLang="ja-JP" sz="2400" dirty="0"/>
              <a:t>passengers</a:t>
            </a:r>
            <a:r>
              <a:rPr kumimoji="1" lang="ja-JP" altLang="en-US" sz="2400" dirty="0"/>
              <a:t>：各年度ごとの</a:t>
            </a:r>
            <a:r>
              <a:rPr kumimoji="1" lang="en-US" altLang="ja-JP" sz="2400" dirty="0"/>
              <a:t>1</a:t>
            </a:r>
            <a:r>
              <a:rPr kumimoji="1" lang="ja-JP" altLang="en-US" sz="2400" dirty="0"/>
              <a:t>日平均乗降者数</a:t>
            </a:r>
            <a:endParaRPr kumimoji="1" lang="en-US" altLang="ja-JP" sz="2400" dirty="0"/>
          </a:p>
          <a:p>
            <a:endParaRPr kumimoji="1" lang="en-US" altLang="ja-JP" sz="2400" dirty="0"/>
          </a:p>
          <a:p>
            <a:r>
              <a:rPr kumimoji="1" lang="ja-JP" altLang="en-US" sz="2400" dirty="0"/>
              <a:t>・</a:t>
            </a:r>
            <a:r>
              <a:rPr kumimoji="1" lang="en-US" altLang="ja-JP" sz="2400" dirty="0"/>
              <a:t>land price</a:t>
            </a:r>
            <a:r>
              <a:rPr kumimoji="1" lang="ja-JP" altLang="en-US" sz="2400" dirty="0"/>
              <a:t>：その駅周辺の地価平均</a:t>
            </a:r>
            <a:endParaRPr kumimoji="1" lang="en-US" altLang="ja-JP" sz="2400" dirty="0"/>
          </a:p>
        </p:txBody>
      </p:sp>
      <p:sp>
        <p:nvSpPr>
          <p:cNvPr id="2" name="スライド番号プレースホルダー 1">
            <a:extLst>
              <a:ext uri="{FF2B5EF4-FFF2-40B4-BE49-F238E27FC236}">
                <a16:creationId xmlns:a16="http://schemas.microsoft.com/office/drawing/2014/main" id="{E3A70D3D-2817-E698-DE57-AB2423FCC512}"/>
              </a:ext>
            </a:extLst>
          </p:cNvPr>
          <p:cNvSpPr>
            <a:spLocks noGrp="1"/>
          </p:cNvSpPr>
          <p:nvPr>
            <p:ph type="sldNum" sz="quarter" idx="12"/>
          </p:nvPr>
        </p:nvSpPr>
        <p:spPr/>
        <p:txBody>
          <a:bodyPr/>
          <a:lstStyle/>
          <a:p>
            <a:fld id="{DBA1B0FB-D917-4C8C-928F-313BD683BF39}" type="slidenum">
              <a:rPr lang="en-US" altLang="ja-JP" smtClean="0"/>
              <a:pPr/>
              <a:t>8</a:t>
            </a:fld>
            <a:endParaRPr lang="en-US" altLang="en-US" dirty="0"/>
          </a:p>
        </p:txBody>
      </p:sp>
    </p:spTree>
    <p:extLst>
      <p:ext uri="{BB962C8B-B14F-4D97-AF65-F5344CB8AC3E}">
        <p14:creationId xmlns:p14="http://schemas.microsoft.com/office/powerpoint/2010/main" val="247277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38F24-9248-6BF2-43D3-E784F6FA0E04}"/>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9399F21-6EB4-C806-6936-1D5BD59EE17A}"/>
              </a:ext>
            </a:extLst>
          </p:cNvPr>
          <p:cNvSpPr>
            <a:spLocks noGrp="1"/>
          </p:cNvSpPr>
          <p:nvPr>
            <p:ph type="title"/>
          </p:nvPr>
        </p:nvSpPr>
        <p:spPr>
          <a:xfrm>
            <a:off x="550863" y="508635"/>
            <a:ext cx="11090274" cy="1332000"/>
          </a:xfrm>
        </p:spPr>
        <p:txBody>
          <a:bodyPr rtlCol="0"/>
          <a:lstStyle>
            <a:defPPr>
              <a:defRPr lang="ja-JP"/>
            </a:defPPr>
          </a:lstStyle>
          <a:p>
            <a:pPr rtl="0"/>
            <a:r>
              <a:rPr lang="ja-JP" altLang="en-US" dirty="0"/>
              <a:t>使用データ</a:t>
            </a:r>
            <a:r>
              <a:rPr lang="en-US" altLang="ja-JP" dirty="0"/>
              <a:t>(</a:t>
            </a:r>
            <a:r>
              <a:rPr lang="ja-JP" altLang="en-US" dirty="0"/>
              <a:t>一部抜粋</a:t>
            </a:r>
            <a:r>
              <a:rPr lang="en-US" altLang="ja-JP" dirty="0"/>
              <a:t>)</a:t>
            </a:r>
            <a:endParaRPr lang="ja-JP" dirty="0"/>
          </a:p>
        </p:txBody>
      </p:sp>
      <p:graphicFrame>
        <p:nvGraphicFramePr>
          <p:cNvPr id="5" name="コンテンツ プレースホルダー 4">
            <a:extLst>
              <a:ext uri="{FF2B5EF4-FFF2-40B4-BE49-F238E27FC236}">
                <a16:creationId xmlns:a16="http://schemas.microsoft.com/office/drawing/2014/main" id="{ED30F5D2-9206-3C24-F42B-D04A6809539B}"/>
              </a:ext>
            </a:extLst>
          </p:cNvPr>
          <p:cNvGraphicFramePr>
            <a:graphicFrameLocks noGrp="1"/>
          </p:cNvGraphicFramePr>
          <p:nvPr>
            <p:ph sz="half" idx="1"/>
            <p:extLst>
              <p:ext uri="{D42A27DB-BD31-4B8C-83A1-F6EECF244321}">
                <p14:modId xmlns:p14="http://schemas.microsoft.com/office/powerpoint/2010/main" val="4113077075"/>
              </p:ext>
            </p:extLst>
          </p:nvPr>
        </p:nvGraphicFramePr>
        <p:xfrm>
          <a:off x="550861" y="1484440"/>
          <a:ext cx="11090275" cy="2585844"/>
        </p:xfrm>
        <a:graphic>
          <a:graphicData uri="http://schemas.openxmlformats.org/drawingml/2006/table">
            <a:tbl>
              <a:tblPr firstRow="1" bandRow="1">
                <a:tableStyleId>{72833802-FEF1-4C79-8D5D-14CF1EAF98D9}</a:tableStyleId>
              </a:tblPr>
              <a:tblGrid>
                <a:gridCol w="1584325">
                  <a:extLst>
                    <a:ext uri="{9D8B030D-6E8A-4147-A177-3AD203B41FA5}">
                      <a16:colId xmlns:a16="http://schemas.microsoft.com/office/drawing/2014/main" val="1904226309"/>
                    </a:ext>
                  </a:extLst>
                </a:gridCol>
                <a:gridCol w="1584325">
                  <a:extLst>
                    <a:ext uri="{9D8B030D-6E8A-4147-A177-3AD203B41FA5}">
                      <a16:colId xmlns:a16="http://schemas.microsoft.com/office/drawing/2014/main" val="3610316606"/>
                    </a:ext>
                  </a:extLst>
                </a:gridCol>
                <a:gridCol w="1584325">
                  <a:extLst>
                    <a:ext uri="{9D8B030D-6E8A-4147-A177-3AD203B41FA5}">
                      <a16:colId xmlns:a16="http://schemas.microsoft.com/office/drawing/2014/main" val="4191496935"/>
                    </a:ext>
                  </a:extLst>
                </a:gridCol>
                <a:gridCol w="1584325">
                  <a:extLst>
                    <a:ext uri="{9D8B030D-6E8A-4147-A177-3AD203B41FA5}">
                      <a16:colId xmlns:a16="http://schemas.microsoft.com/office/drawing/2014/main" val="2267944588"/>
                    </a:ext>
                  </a:extLst>
                </a:gridCol>
                <a:gridCol w="1584325">
                  <a:extLst>
                    <a:ext uri="{9D8B030D-6E8A-4147-A177-3AD203B41FA5}">
                      <a16:colId xmlns:a16="http://schemas.microsoft.com/office/drawing/2014/main" val="2990082193"/>
                    </a:ext>
                  </a:extLst>
                </a:gridCol>
                <a:gridCol w="1584325">
                  <a:extLst>
                    <a:ext uri="{9D8B030D-6E8A-4147-A177-3AD203B41FA5}">
                      <a16:colId xmlns:a16="http://schemas.microsoft.com/office/drawing/2014/main" val="36863162"/>
                    </a:ext>
                  </a:extLst>
                </a:gridCol>
                <a:gridCol w="1584325">
                  <a:extLst>
                    <a:ext uri="{9D8B030D-6E8A-4147-A177-3AD203B41FA5}">
                      <a16:colId xmlns:a16="http://schemas.microsoft.com/office/drawing/2014/main" val="1399911413"/>
                    </a:ext>
                  </a:extLst>
                </a:gridCol>
              </a:tblGrid>
              <a:tr h="430974">
                <a:tc>
                  <a:txBody>
                    <a:bodyPr/>
                    <a:lstStyle/>
                    <a:p>
                      <a:pPr algn="l" fontAlgn="ctr">
                        <a:buNone/>
                      </a:pPr>
                      <a:r>
                        <a:rPr lang="en-US" sz="1600" b="0" u="none" strike="noStrike" dirty="0" err="1">
                          <a:solidFill>
                            <a:schemeClr val="tx1"/>
                          </a:solidFill>
                          <a:effectLst/>
                        </a:rPr>
                        <a:t>stationCode</a:t>
                      </a:r>
                      <a:endParaRPr 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u="none" strike="noStrike">
                          <a:solidFill>
                            <a:schemeClr val="tx1"/>
                          </a:solidFill>
                          <a:effectLst/>
                        </a:rPr>
                        <a:t>year</a:t>
                      </a:r>
                      <a:endParaRPr lang="en-US"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u="none" strike="noStrike">
                          <a:solidFill>
                            <a:schemeClr val="tx1"/>
                          </a:solidFill>
                          <a:effectLst/>
                        </a:rPr>
                        <a:t>passengers</a:t>
                      </a:r>
                      <a:endParaRPr lang="en-US"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u="none" strike="noStrike" dirty="0">
                          <a:solidFill>
                            <a:schemeClr val="tx1"/>
                          </a:solidFill>
                          <a:effectLst/>
                        </a:rPr>
                        <a:t>target</a:t>
                      </a:r>
                      <a:endParaRPr 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400" b="0" u="none" strike="noStrike" dirty="0">
                          <a:solidFill>
                            <a:schemeClr val="tx1"/>
                          </a:solidFill>
                          <a:effectLst/>
                        </a:rPr>
                        <a:t>passengers_lag1</a:t>
                      </a:r>
                      <a:endParaRPr lang="en-US" sz="14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u="none" strike="noStrike">
                          <a:solidFill>
                            <a:schemeClr val="tx1"/>
                          </a:solidFill>
                          <a:effectLst/>
                        </a:rPr>
                        <a:t>land_price</a:t>
                      </a:r>
                      <a:endParaRPr lang="en-US"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600" b="0" u="none" strike="noStrike">
                          <a:solidFill>
                            <a:schemeClr val="tx1"/>
                          </a:solidFill>
                          <a:effectLst/>
                        </a:rPr>
                        <a:t>land_lag1</a:t>
                      </a:r>
                      <a:endParaRPr lang="en-US"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557592"/>
                  </a:ext>
                </a:extLst>
              </a:tr>
              <a:tr h="430974">
                <a:tc>
                  <a:txBody>
                    <a:bodyPr/>
                    <a:lstStyle/>
                    <a:p>
                      <a:pPr algn="r" fontAlgn="ctr">
                        <a:buNone/>
                      </a:pPr>
                      <a:r>
                        <a:rPr lang="en-US" altLang="ja-JP" sz="1600" b="0" u="none" strike="noStrike">
                          <a:solidFill>
                            <a:schemeClr val="tx1"/>
                          </a:solidFill>
                          <a:effectLst/>
                        </a:rPr>
                        <a:t>3225</a:t>
                      </a:r>
                      <a:endParaRPr lang="en-US" altLang="ja-JP"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dirty="0">
                          <a:solidFill>
                            <a:schemeClr val="tx1"/>
                          </a:solidFill>
                          <a:effectLst/>
                        </a:rPr>
                        <a:t>2012</a:t>
                      </a:r>
                      <a:endParaRPr lang="en-US" altLang="ja-JP"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dirty="0">
                          <a:solidFill>
                            <a:schemeClr val="tx1"/>
                          </a:solidFill>
                          <a:effectLst/>
                        </a:rPr>
                        <a:t>57846</a:t>
                      </a:r>
                      <a:endParaRPr lang="en-US" altLang="ja-JP"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dirty="0">
                          <a:solidFill>
                            <a:schemeClr val="tx1"/>
                          </a:solidFill>
                          <a:effectLst/>
                        </a:rPr>
                        <a:t>59065</a:t>
                      </a:r>
                      <a:endParaRPr lang="en-US" altLang="ja-JP"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a:solidFill>
                            <a:schemeClr val="tx1"/>
                          </a:solidFill>
                          <a:effectLst/>
                        </a:rPr>
                        <a:t>56529</a:t>
                      </a:r>
                      <a:endParaRPr lang="en-US" altLang="ja-JP"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a:solidFill>
                            <a:schemeClr val="tx1"/>
                          </a:solidFill>
                          <a:effectLst/>
                        </a:rPr>
                        <a:t>146500</a:t>
                      </a:r>
                      <a:endParaRPr lang="en-US" altLang="ja-JP"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a:solidFill>
                            <a:schemeClr val="tx1"/>
                          </a:solidFill>
                          <a:effectLst/>
                        </a:rPr>
                        <a:t>147333</a:t>
                      </a:r>
                      <a:endParaRPr lang="en-US" altLang="ja-JP"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244544"/>
                  </a:ext>
                </a:extLst>
              </a:tr>
              <a:tr h="430974">
                <a:tc>
                  <a:txBody>
                    <a:bodyPr/>
                    <a:lstStyle/>
                    <a:p>
                      <a:pPr algn="r" fontAlgn="ctr">
                        <a:buNone/>
                      </a:pPr>
                      <a:r>
                        <a:rPr lang="en-US" altLang="ja-JP" sz="1600" b="0" u="none" strike="noStrike" dirty="0">
                          <a:solidFill>
                            <a:schemeClr val="tx1"/>
                          </a:solidFill>
                          <a:effectLst/>
                        </a:rPr>
                        <a:t>3225</a:t>
                      </a:r>
                      <a:endParaRPr lang="en-US" altLang="ja-JP"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a:solidFill>
                            <a:schemeClr val="tx1"/>
                          </a:solidFill>
                          <a:effectLst/>
                        </a:rPr>
                        <a:t>2013</a:t>
                      </a:r>
                      <a:endParaRPr lang="en-US" altLang="ja-JP"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dirty="0">
                          <a:solidFill>
                            <a:schemeClr val="tx1"/>
                          </a:solidFill>
                          <a:effectLst/>
                        </a:rPr>
                        <a:t>59065</a:t>
                      </a:r>
                      <a:endParaRPr lang="en-US" altLang="ja-JP"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dirty="0">
                          <a:solidFill>
                            <a:schemeClr val="tx1"/>
                          </a:solidFill>
                          <a:effectLst/>
                        </a:rPr>
                        <a:t>59157</a:t>
                      </a:r>
                      <a:endParaRPr lang="en-US" altLang="ja-JP"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dirty="0">
                          <a:solidFill>
                            <a:schemeClr val="tx1"/>
                          </a:solidFill>
                          <a:effectLst/>
                        </a:rPr>
                        <a:t>57846</a:t>
                      </a:r>
                      <a:endParaRPr lang="en-US" altLang="ja-JP"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a:solidFill>
                            <a:schemeClr val="tx1"/>
                          </a:solidFill>
                          <a:effectLst/>
                        </a:rPr>
                        <a:t>146500</a:t>
                      </a:r>
                      <a:endParaRPr lang="en-US" altLang="ja-JP"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u="none" strike="noStrike">
                          <a:solidFill>
                            <a:schemeClr val="tx1"/>
                          </a:solidFill>
                          <a:effectLst/>
                        </a:rPr>
                        <a:t>146500</a:t>
                      </a:r>
                      <a:endParaRPr lang="en-US" altLang="ja-JP" sz="1600" b="0" i="0" u="none" strike="noStrike">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041353"/>
                  </a:ext>
                </a:extLst>
              </a:tr>
              <a:tr h="430974">
                <a:tc>
                  <a:txBody>
                    <a:bodyPr/>
                    <a:lstStyle/>
                    <a:p>
                      <a:pPr algn="ctr" fontAlgn="ctr">
                        <a:buNone/>
                      </a:pPr>
                      <a:r>
                        <a:rPr lang="en-US" altLang="ja-JP" sz="1600" b="0" i="0" u="none" strike="noStrike" dirty="0">
                          <a:solidFill>
                            <a:schemeClr val="tx1"/>
                          </a:solidFill>
                          <a:effectLst/>
                          <a:latin typeface="Arial" panose="020B0604020202020204" pitchFamily="34" charset="0"/>
                        </a:rPr>
                        <a:t>︙</a:t>
                      </a:r>
                      <a:endParaRPr lang="ja-JP" alt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endParaRPr lang="ja-JP" alt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zh-TW" sz="1600" b="0" i="0" u="none" strike="noStrike" dirty="0">
                          <a:solidFill>
                            <a:schemeClr val="tx1"/>
                          </a:solidFill>
                          <a:effectLst/>
                          <a:latin typeface="Arial" panose="020B0604020202020204" pitchFamily="34" charset="0"/>
                        </a:rPr>
                        <a:t>︙</a:t>
                      </a:r>
                      <a:endParaRPr lang="zh-TW" altLang="en-US" sz="1600" b="0" i="0" u="none" strike="noStrike" dirty="0">
                        <a:solidFill>
                          <a:schemeClr val="tx1"/>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altLang="ja-JP" sz="1600" b="0" i="0" u="none" strike="noStrike" dirty="0">
                          <a:solidFill>
                            <a:schemeClr val="tx1"/>
                          </a:solidFill>
                          <a:effectLst/>
                          <a:latin typeface="Arial" panose="020B0604020202020204" pitchFamily="34" charset="0"/>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42089"/>
                  </a:ext>
                </a:extLst>
              </a:tr>
              <a:tr h="430974">
                <a:tc>
                  <a:txBody>
                    <a:bodyPr/>
                    <a:lstStyle/>
                    <a:p>
                      <a:pPr algn="r" fontAlgn="ctr">
                        <a:buNone/>
                      </a:pPr>
                      <a:r>
                        <a:rPr lang="en-US" altLang="ja-JP" sz="1600" b="0" i="0" u="none" strike="noStrike" dirty="0">
                          <a:solidFill>
                            <a:schemeClr val="tx1"/>
                          </a:solidFill>
                          <a:effectLst/>
                          <a:latin typeface="+mn-lt"/>
                        </a:rPr>
                        <a:t>3225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2020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47683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49778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63120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289333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282333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154963"/>
                  </a:ext>
                </a:extLst>
              </a:tr>
              <a:tr h="430974">
                <a:tc>
                  <a:txBody>
                    <a:bodyPr/>
                    <a:lstStyle/>
                    <a:p>
                      <a:pPr algn="r" fontAlgn="ctr">
                        <a:buNone/>
                      </a:pPr>
                      <a:r>
                        <a:rPr lang="en-US" altLang="ja-JP" sz="1600" b="0" i="0" u="none" strike="noStrike" dirty="0">
                          <a:solidFill>
                            <a:schemeClr val="tx1"/>
                          </a:solidFill>
                          <a:effectLst/>
                          <a:latin typeface="+mn-lt"/>
                        </a:rPr>
                        <a:t>3225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2021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49778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accent3">
                              <a:lumMod val="60000"/>
                              <a:lumOff val="40000"/>
                            </a:schemeClr>
                          </a:solidFill>
                          <a:effectLst/>
                          <a:latin typeface="+mn-lt"/>
                        </a:rPr>
                        <a:t>(</a:t>
                      </a:r>
                      <a:r>
                        <a:rPr lang="ja-JP" altLang="en-US" sz="1600" b="0" i="0" u="none" strike="noStrike" dirty="0">
                          <a:solidFill>
                            <a:schemeClr val="accent3">
                              <a:lumMod val="60000"/>
                              <a:lumOff val="40000"/>
                            </a:schemeClr>
                          </a:solidFill>
                          <a:effectLst/>
                          <a:latin typeface="+mn-lt"/>
                        </a:rPr>
                        <a:t>ここを推測する</a:t>
                      </a:r>
                      <a:r>
                        <a:rPr lang="en-US" altLang="ja-JP" sz="1600" b="0" i="0" u="none" strike="noStrike" dirty="0">
                          <a:solidFill>
                            <a:schemeClr val="accent3">
                              <a:lumMod val="60000"/>
                              <a:lumOff val="40000"/>
                            </a:schemeClr>
                          </a:solidFill>
                          <a:effectLst/>
                          <a:latin typeface="+mn-lt"/>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47683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286333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uNone/>
                      </a:pPr>
                      <a:r>
                        <a:rPr lang="en-US" altLang="ja-JP" sz="1600" b="0" i="0" u="none" strike="noStrike" dirty="0">
                          <a:solidFill>
                            <a:schemeClr val="tx1"/>
                          </a:solidFill>
                          <a:effectLst/>
                          <a:latin typeface="+mn-lt"/>
                        </a:rPr>
                        <a:t>289333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0895619"/>
                  </a:ext>
                </a:extLst>
              </a:tr>
            </a:tbl>
          </a:graphicData>
        </a:graphic>
      </p:graphicFrame>
      <p:sp>
        <p:nvSpPr>
          <p:cNvPr id="2" name="テキスト ボックス 1">
            <a:extLst>
              <a:ext uri="{FF2B5EF4-FFF2-40B4-BE49-F238E27FC236}">
                <a16:creationId xmlns:a16="http://schemas.microsoft.com/office/drawing/2014/main" id="{E09758B0-E929-5EEF-646E-3151B383AED9}"/>
              </a:ext>
            </a:extLst>
          </p:cNvPr>
          <p:cNvSpPr txBox="1"/>
          <p:nvPr/>
        </p:nvSpPr>
        <p:spPr>
          <a:xfrm>
            <a:off x="550862" y="4251960"/>
            <a:ext cx="11090273" cy="1938992"/>
          </a:xfrm>
          <a:prstGeom prst="rect">
            <a:avLst/>
          </a:prstGeom>
          <a:noFill/>
        </p:spPr>
        <p:txBody>
          <a:bodyPr wrap="square" rtlCol="0">
            <a:spAutoFit/>
          </a:bodyPr>
          <a:lstStyle/>
          <a:p>
            <a:r>
              <a:rPr kumimoji="1" lang="ja-JP" altLang="en-US" sz="2400" dirty="0"/>
              <a:t>・</a:t>
            </a:r>
            <a:r>
              <a:rPr kumimoji="1" lang="en-US" altLang="ja-JP" sz="2400" dirty="0"/>
              <a:t>Passengers_lag1</a:t>
            </a:r>
            <a:r>
              <a:rPr kumimoji="1" lang="ja-JP" altLang="en-US" sz="2400" dirty="0"/>
              <a:t>・</a:t>
            </a:r>
            <a:r>
              <a:rPr kumimoji="1" lang="en-US" altLang="ja-JP" sz="2400" dirty="0"/>
              <a:t>land_lag1</a:t>
            </a:r>
            <a:r>
              <a:rPr kumimoji="1" lang="ja-JP" altLang="en-US" sz="2400" dirty="0"/>
              <a:t>：前年度の乗降者数・地価平均</a:t>
            </a:r>
            <a:endParaRPr kumimoji="1" lang="en-US" altLang="ja-JP" sz="2400" dirty="0"/>
          </a:p>
          <a:p>
            <a:endParaRPr kumimoji="1" lang="en-US" altLang="ja-JP" sz="2400" dirty="0"/>
          </a:p>
          <a:p>
            <a:r>
              <a:rPr kumimoji="1" lang="ja-JP" altLang="en-US" sz="2400" dirty="0"/>
              <a:t>・</a:t>
            </a:r>
            <a:r>
              <a:rPr kumimoji="1" lang="en-US" altLang="ja-JP" sz="2400" dirty="0"/>
              <a:t>target</a:t>
            </a:r>
            <a:r>
              <a:rPr kumimoji="1" lang="ja-JP" altLang="en-US" sz="2400" dirty="0"/>
              <a:t>：次年度の乗降者数</a:t>
            </a:r>
            <a:endParaRPr kumimoji="1" lang="en-US" altLang="ja-JP" sz="2400" dirty="0"/>
          </a:p>
          <a:p>
            <a:r>
              <a:rPr kumimoji="1" lang="ja-JP" altLang="en-US" sz="2400" dirty="0"/>
              <a:t>→</a:t>
            </a:r>
            <a:r>
              <a:rPr kumimoji="1" lang="en-US" altLang="ja-JP" sz="2400" dirty="0"/>
              <a:t>2021</a:t>
            </a:r>
            <a:r>
              <a:rPr kumimoji="1" lang="ja-JP" altLang="en-US" sz="2400" dirty="0"/>
              <a:t>年度の</a:t>
            </a:r>
            <a:r>
              <a:rPr kumimoji="1" lang="en-US" altLang="ja-JP" sz="2400" dirty="0"/>
              <a:t>target(2022</a:t>
            </a:r>
            <a:r>
              <a:rPr kumimoji="1" lang="ja-JP" altLang="en-US" sz="2400" dirty="0"/>
              <a:t>年度乗降者数</a:t>
            </a:r>
            <a:r>
              <a:rPr kumimoji="1" lang="en-US" altLang="ja-JP" sz="2400" dirty="0"/>
              <a:t>)</a:t>
            </a:r>
            <a:r>
              <a:rPr kumimoji="1" lang="ja-JP" altLang="en-US" sz="2400" dirty="0"/>
              <a:t>は空欄なのでここを推測する。</a:t>
            </a:r>
            <a:endParaRPr kumimoji="1" lang="en-US" altLang="ja-JP" sz="2400" dirty="0"/>
          </a:p>
          <a:p>
            <a:r>
              <a:rPr kumimoji="1" lang="ja-JP" altLang="en-US" sz="2400" dirty="0"/>
              <a:t>　 </a:t>
            </a:r>
            <a:r>
              <a:rPr kumimoji="1" lang="en-US" altLang="ja-JP" sz="2400" dirty="0"/>
              <a:t>2023</a:t>
            </a:r>
            <a:r>
              <a:rPr kumimoji="1" lang="ja-JP" altLang="en-US" sz="2400" dirty="0"/>
              <a:t>年も同様に</a:t>
            </a:r>
            <a:r>
              <a:rPr kumimoji="1" lang="en-US" altLang="ja-JP" sz="2400" dirty="0"/>
              <a:t>2022</a:t>
            </a:r>
            <a:r>
              <a:rPr kumimoji="1" lang="ja-JP" altLang="en-US" sz="2400" dirty="0"/>
              <a:t>年度の</a:t>
            </a:r>
            <a:r>
              <a:rPr kumimoji="1" lang="en-US" altLang="ja-JP" sz="2400" dirty="0"/>
              <a:t>target</a:t>
            </a:r>
            <a:r>
              <a:rPr kumimoji="1" lang="ja-JP" altLang="en-US" sz="2400" dirty="0"/>
              <a:t>を予測</a:t>
            </a:r>
            <a:endParaRPr kumimoji="1" lang="en-US" altLang="ja-JP" sz="2400" dirty="0"/>
          </a:p>
        </p:txBody>
      </p:sp>
      <p:cxnSp>
        <p:nvCxnSpPr>
          <p:cNvPr id="6" name="直線矢印コネクタ 5">
            <a:extLst>
              <a:ext uri="{FF2B5EF4-FFF2-40B4-BE49-F238E27FC236}">
                <a16:creationId xmlns:a16="http://schemas.microsoft.com/office/drawing/2014/main" id="{A8FC0615-40AE-7145-A0EB-54AB905723AB}"/>
              </a:ext>
            </a:extLst>
          </p:cNvPr>
          <p:cNvCxnSpPr>
            <a:cxnSpLocks/>
          </p:cNvCxnSpPr>
          <p:nvPr/>
        </p:nvCxnSpPr>
        <p:spPr>
          <a:xfrm flipV="1">
            <a:off x="5303520" y="2157984"/>
            <a:ext cx="941832" cy="371634"/>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9" name="直線矢印コネクタ 8">
            <a:extLst>
              <a:ext uri="{FF2B5EF4-FFF2-40B4-BE49-F238E27FC236}">
                <a16:creationId xmlns:a16="http://schemas.microsoft.com/office/drawing/2014/main" id="{84927A1E-B8CE-59FD-A0DF-C17B8181238A}"/>
              </a:ext>
            </a:extLst>
          </p:cNvPr>
          <p:cNvCxnSpPr>
            <a:cxnSpLocks/>
          </p:cNvCxnSpPr>
          <p:nvPr/>
        </p:nvCxnSpPr>
        <p:spPr>
          <a:xfrm>
            <a:off x="10076688" y="2157984"/>
            <a:ext cx="758952" cy="371634"/>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66323BF9-7E9B-A41C-801A-35372715941C}"/>
              </a:ext>
            </a:extLst>
          </p:cNvPr>
          <p:cNvSpPr>
            <a:spLocks noGrp="1"/>
          </p:cNvSpPr>
          <p:nvPr>
            <p:ph type="sldNum" sz="quarter" idx="12"/>
          </p:nvPr>
        </p:nvSpPr>
        <p:spPr/>
        <p:txBody>
          <a:bodyPr/>
          <a:lstStyle/>
          <a:p>
            <a:fld id="{DBA1B0FB-D917-4C8C-928F-313BD683BF39}" type="slidenum">
              <a:rPr lang="en-US" altLang="ja-JP" smtClean="0"/>
              <a:pPr/>
              <a:t>9</a:t>
            </a:fld>
            <a:endParaRPr lang="en-US" altLang="en-US" dirty="0"/>
          </a:p>
        </p:txBody>
      </p:sp>
    </p:spTree>
    <p:extLst>
      <p:ext uri="{BB962C8B-B14F-4D97-AF65-F5344CB8AC3E}">
        <p14:creationId xmlns:p14="http://schemas.microsoft.com/office/powerpoint/2010/main" val="202080316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713516_win32_SL_V10" id="{E46C2CD7-2554-477F-A8C8-CFF94EB09A28}" vid="{537905CE-FEA4-4496-8A76-17AAC9F79BF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panose="020F0302020204030204"/>
        <a:ea typeface=""/>
        <a:cs typeface=""/>
        <a:font script="Jpan" typeface="Meiryo UI"/>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panose="020F0502020204030204"/>
        <a:ea typeface=""/>
        <a:cs typeface=""/>
        <a:font script="Jpan" typeface="Meiryo UI"/>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5086</TotalTime>
  <Words>2207</Words>
  <Application>Microsoft Office PowerPoint</Application>
  <PresentationFormat>ワイド画面</PresentationFormat>
  <Paragraphs>309</Paragraphs>
  <Slides>20</Slides>
  <Notes>20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20</vt:i4>
      </vt:variant>
    </vt:vector>
  </HeadingPairs>
  <TitlesOfParts>
    <vt:vector size="23" baseType="lpstr">
      <vt:lpstr>Meiryo UI</vt:lpstr>
      <vt:lpstr>Arial</vt:lpstr>
      <vt:lpstr>3DFloatVTI</vt:lpstr>
      <vt:lpstr>LightGBMによる都営地下鉄各駅利用者数予測</vt:lpstr>
      <vt:lpstr>目次</vt:lpstr>
      <vt:lpstr>成果物概要・背景</vt:lpstr>
      <vt:lpstr>成果物目的</vt:lpstr>
      <vt:lpstr>目次</vt:lpstr>
      <vt:lpstr>アプローチ方法</vt:lpstr>
      <vt:lpstr>LightGBMとは？</vt:lpstr>
      <vt:lpstr>使用データ(一部抜粋)</vt:lpstr>
      <vt:lpstr>使用データ(一部抜粋)</vt:lpstr>
      <vt:lpstr>目次</vt:lpstr>
      <vt:lpstr>結果</vt:lpstr>
      <vt:lpstr>考察</vt:lpstr>
      <vt:lpstr>考察</vt:lpstr>
      <vt:lpstr>考察</vt:lpstr>
      <vt:lpstr>目次</vt:lpstr>
      <vt:lpstr>工夫点・苦労点</vt:lpstr>
      <vt:lpstr>工夫点・苦労点</vt:lpstr>
      <vt:lpstr>今後の施策</vt:lpstr>
      <vt:lpstr>ご清聴ありがとうございました</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 Suzu</cp:lastModifiedBy>
  <cp:revision>22</cp:revision>
  <dcterms:created xsi:type="dcterms:W3CDTF">2023-12-19T21:03:45Z</dcterms:created>
  <dcterms:modified xsi:type="dcterms:W3CDTF">2025-09-18T01:57:18Z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