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602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6C47C9-0509-42E5-AE7D-13D638D14A41}">
          <p14:sldIdLst>
            <p14:sldId id="602"/>
          </p14:sldIdLst>
        </p14:section>
        <p14:section name="タイトルなしのセクション" id="{F168E8F7-6440-4B64-AAF6-FBD9B39D91B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CC33"/>
    <a:srgbClr val="7A6248"/>
    <a:srgbClr val="AA9A8A"/>
    <a:srgbClr val="FBFBFB"/>
    <a:srgbClr val="FEF2E9"/>
    <a:srgbClr val="E4E0DA"/>
    <a:srgbClr val="F5FBFF"/>
    <a:srgbClr val="D9D9D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6108" autoAdjust="0"/>
  </p:normalViewPr>
  <p:slideViewPr>
    <p:cSldViewPr>
      <p:cViewPr>
        <p:scale>
          <a:sx n="100" d="100"/>
          <a:sy n="100" d="100"/>
        </p:scale>
        <p:origin x="1224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2019/2/28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2019/2/28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2019/2/28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2019/2/28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2019/2/28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2019/2/28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" name="カギ線コネクタ 34">
            <a:extLst>
              <a:ext uri="{FF2B5EF4-FFF2-40B4-BE49-F238E27FC236}">
                <a16:creationId xmlns:a16="http://schemas.microsoft.com/office/drawing/2014/main" id="{42DD8BFB-60EA-43AF-8322-C6FD1EA4F2CC}"/>
              </a:ext>
            </a:extLst>
          </p:cNvPr>
          <p:cNvCxnSpPr/>
          <p:nvPr/>
        </p:nvCxnSpPr>
        <p:spPr>
          <a:xfrm flipH="1">
            <a:off x="409286" y="147483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カギ線コネクタ 34">
            <a:extLst>
              <a:ext uri="{FF2B5EF4-FFF2-40B4-BE49-F238E27FC236}">
                <a16:creationId xmlns:a16="http://schemas.microsoft.com/office/drawing/2014/main" id="{E528F427-7D90-4935-9774-6B044A28D428}"/>
              </a:ext>
            </a:extLst>
          </p:cNvPr>
          <p:cNvCxnSpPr/>
          <p:nvPr/>
        </p:nvCxnSpPr>
        <p:spPr>
          <a:xfrm>
            <a:off x="409287" y="5847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フリーフォーム 363">
            <a:extLst>
              <a:ext uri="{FF2B5EF4-FFF2-40B4-BE49-F238E27FC236}">
                <a16:creationId xmlns:a16="http://schemas.microsoft.com/office/drawing/2014/main" id="{26AE1770-F3E1-4DF5-A4E6-4F6DD3C1E8DF}"/>
              </a:ext>
            </a:extLst>
          </p:cNvPr>
          <p:cNvSpPr/>
          <p:nvPr/>
        </p:nvSpPr>
        <p:spPr>
          <a:xfrm rot="3618428">
            <a:off x="3278097" y="1115259"/>
            <a:ext cx="237018" cy="318768"/>
          </a:xfrm>
          <a:custGeom>
            <a:avLst/>
            <a:gdLst>
              <a:gd name="connsiteX0" fmla="*/ 227730 w 228698"/>
              <a:gd name="connsiteY0" fmla="*/ 35773 h 307578"/>
              <a:gd name="connsiteX1" fmla="*/ 208680 w 228698"/>
              <a:gd name="connsiteY1" fmla="*/ 100067 h 307578"/>
              <a:gd name="connsiteX2" fmla="*/ 153911 w 228698"/>
              <a:gd name="connsiteY2" fmla="*/ 133404 h 307578"/>
              <a:gd name="connsiteX3" fmla="*/ 189630 w 228698"/>
              <a:gd name="connsiteY3" fmla="*/ 226273 h 307578"/>
              <a:gd name="connsiteX4" fmla="*/ 120574 w 228698"/>
              <a:gd name="connsiteY4" fmla="*/ 183410 h 307578"/>
              <a:gd name="connsiteX5" fmla="*/ 122955 w 228698"/>
              <a:gd name="connsiteY5" fmla="*/ 242942 h 307578"/>
              <a:gd name="connsiteX6" fmla="*/ 137242 w 228698"/>
              <a:gd name="connsiteY6" fmla="*/ 261992 h 307578"/>
              <a:gd name="connsiteX7" fmla="*/ 156292 w 228698"/>
              <a:gd name="connsiteY7" fmla="*/ 273898 h 307578"/>
              <a:gd name="connsiteX8" fmla="*/ 165817 w 228698"/>
              <a:gd name="connsiteY8" fmla="*/ 278660 h 307578"/>
              <a:gd name="connsiteX9" fmla="*/ 144386 w 228698"/>
              <a:gd name="connsiteY9" fmla="*/ 307235 h 307578"/>
              <a:gd name="connsiteX10" fmla="*/ 46755 w 228698"/>
              <a:gd name="connsiteY10" fmla="*/ 283423 h 307578"/>
              <a:gd name="connsiteX11" fmla="*/ 1511 w 228698"/>
              <a:gd name="connsiteY11" fmla="*/ 150073 h 307578"/>
              <a:gd name="connsiteX12" fmla="*/ 18180 w 228698"/>
              <a:gd name="connsiteY12" fmla="*/ 57204 h 307578"/>
              <a:gd name="connsiteX13" fmla="*/ 89617 w 228698"/>
              <a:gd name="connsiteY13" fmla="*/ 2435 h 307578"/>
              <a:gd name="connsiteX14" fmla="*/ 182486 w 228698"/>
              <a:gd name="connsiteY14" fmla="*/ 11960 h 307578"/>
              <a:gd name="connsiteX15" fmla="*/ 227730 w 228698"/>
              <a:gd name="connsiteY15" fmla="*/ 35773 h 30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98" h="307578">
                <a:moveTo>
                  <a:pt x="227730" y="35773"/>
                </a:moveTo>
                <a:cubicBezTo>
                  <a:pt x="232096" y="50458"/>
                  <a:pt x="220983" y="83795"/>
                  <a:pt x="208680" y="100067"/>
                </a:cubicBezTo>
                <a:cubicBezTo>
                  <a:pt x="196377" y="116339"/>
                  <a:pt x="157086" y="112370"/>
                  <a:pt x="153911" y="133404"/>
                </a:cubicBezTo>
                <a:cubicBezTo>
                  <a:pt x="150736" y="154438"/>
                  <a:pt x="195186" y="217939"/>
                  <a:pt x="189630" y="226273"/>
                </a:cubicBezTo>
                <a:cubicBezTo>
                  <a:pt x="184074" y="234607"/>
                  <a:pt x="131686" y="180632"/>
                  <a:pt x="120574" y="183410"/>
                </a:cubicBezTo>
                <a:cubicBezTo>
                  <a:pt x="109462" y="186188"/>
                  <a:pt x="120177" y="229845"/>
                  <a:pt x="122955" y="242942"/>
                </a:cubicBezTo>
                <a:cubicBezTo>
                  <a:pt x="125733" y="256039"/>
                  <a:pt x="131686" y="256833"/>
                  <a:pt x="137242" y="261992"/>
                </a:cubicBezTo>
                <a:cubicBezTo>
                  <a:pt x="142798" y="267151"/>
                  <a:pt x="151530" y="271120"/>
                  <a:pt x="156292" y="273898"/>
                </a:cubicBezTo>
                <a:cubicBezTo>
                  <a:pt x="161054" y="276676"/>
                  <a:pt x="167801" y="273104"/>
                  <a:pt x="165817" y="278660"/>
                </a:cubicBezTo>
                <a:cubicBezTo>
                  <a:pt x="163833" y="284216"/>
                  <a:pt x="164230" y="306441"/>
                  <a:pt x="144386" y="307235"/>
                </a:cubicBezTo>
                <a:cubicBezTo>
                  <a:pt x="124542" y="308029"/>
                  <a:pt x="70567" y="309617"/>
                  <a:pt x="46755" y="283423"/>
                </a:cubicBezTo>
                <a:cubicBezTo>
                  <a:pt x="22943" y="257229"/>
                  <a:pt x="6273" y="187776"/>
                  <a:pt x="1511" y="150073"/>
                </a:cubicBezTo>
                <a:cubicBezTo>
                  <a:pt x="-3251" y="112370"/>
                  <a:pt x="3496" y="81810"/>
                  <a:pt x="18180" y="57204"/>
                </a:cubicBezTo>
                <a:cubicBezTo>
                  <a:pt x="32864" y="32598"/>
                  <a:pt x="62233" y="9976"/>
                  <a:pt x="89617" y="2435"/>
                </a:cubicBezTo>
                <a:cubicBezTo>
                  <a:pt x="117001" y="-5106"/>
                  <a:pt x="160658" y="6801"/>
                  <a:pt x="182486" y="11960"/>
                </a:cubicBezTo>
                <a:cubicBezTo>
                  <a:pt x="204314" y="17119"/>
                  <a:pt x="223364" y="21088"/>
                  <a:pt x="227730" y="35773"/>
                </a:cubicBezTo>
                <a:close/>
              </a:path>
            </a:pathLst>
          </a:custGeom>
          <a:solidFill>
            <a:srgbClr val="7A6248"/>
          </a:solidFill>
          <a:ln>
            <a:solidFill>
              <a:srgbClr val="7A6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ECD0AE9-2F4D-4439-B4C7-BE0D2ED12CE1}"/>
              </a:ext>
            </a:extLst>
          </p:cNvPr>
          <p:cNvGrpSpPr/>
          <p:nvPr/>
        </p:nvGrpSpPr>
        <p:grpSpPr>
          <a:xfrm>
            <a:off x="1331640" y="1052736"/>
            <a:ext cx="257902" cy="378490"/>
            <a:chOff x="1984896" y="2377632"/>
            <a:chExt cx="257902" cy="378490"/>
          </a:xfrm>
        </p:grpSpPr>
        <p:sp>
          <p:nvSpPr>
            <p:cNvPr id="5" name="フリーフォーム 813">
              <a:extLst>
                <a:ext uri="{FF2B5EF4-FFF2-40B4-BE49-F238E27FC236}">
                  <a16:creationId xmlns:a16="http://schemas.microsoft.com/office/drawing/2014/main" id="{98EB1386-7CAC-45BD-886C-D845A897B520}"/>
                </a:ext>
              </a:extLst>
            </p:cNvPr>
            <p:cNvSpPr/>
            <p:nvPr/>
          </p:nvSpPr>
          <p:spPr>
            <a:xfrm rot="12216977">
              <a:off x="2182651" y="2545558"/>
              <a:ext cx="60147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814">
              <a:extLst>
                <a:ext uri="{FF2B5EF4-FFF2-40B4-BE49-F238E27FC236}">
                  <a16:creationId xmlns:a16="http://schemas.microsoft.com/office/drawing/2014/main" id="{4700F13C-D3C0-4923-B135-721E0A959A02}"/>
                </a:ext>
              </a:extLst>
            </p:cNvPr>
            <p:cNvSpPr/>
            <p:nvPr/>
          </p:nvSpPr>
          <p:spPr>
            <a:xfrm rot="15703348">
              <a:off x="2168693" y="2623642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 819">
              <a:extLst>
                <a:ext uri="{FF2B5EF4-FFF2-40B4-BE49-F238E27FC236}">
                  <a16:creationId xmlns:a16="http://schemas.microsoft.com/office/drawing/2014/main" id="{CA2E7FC7-AE84-408C-8ACA-73452A2E1114}"/>
                </a:ext>
              </a:extLst>
            </p:cNvPr>
            <p:cNvSpPr/>
            <p:nvPr/>
          </p:nvSpPr>
          <p:spPr>
            <a:xfrm>
              <a:off x="2000472" y="2399280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 820">
              <a:extLst>
                <a:ext uri="{FF2B5EF4-FFF2-40B4-BE49-F238E27FC236}">
                  <a16:creationId xmlns:a16="http://schemas.microsoft.com/office/drawing/2014/main" id="{9C4CF141-2275-4790-B43B-B64D4F45B010}"/>
                </a:ext>
              </a:extLst>
            </p:cNvPr>
            <p:cNvSpPr/>
            <p:nvPr/>
          </p:nvSpPr>
          <p:spPr>
            <a:xfrm>
              <a:off x="1989760" y="2377632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 821">
              <a:extLst>
                <a:ext uri="{FF2B5EF4-FFF2-40B4-BE49-F238E27FC236}">
                  <a16:creationId xmlns:a16="http://schemas.microsoft.com/office/drawing/2014/main" id="{AF03FA31-CCF4-4B6F-996C-B72E23BBDB74}"/>
                </a:ext>
              </a:extLst>
            </p:cNvPr>
            <p:cNvSpPr/>
            <p:nvPr/>
          </p:nvSpPr>
          <p:spPr>
            <a:xfrm rot="2895582">
              <a:off x="2119182" y="2582151"/>
              <a:ext cx="64800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 822">
              <a:extLst>
                <a:ext uri="{FF2B5EF4-FFF2-40B4-BE49-F238E27FC236}">
                  <a16:creationId xmlns:a16="http://schemas.microsoft.com/office/drawing/2014/main" id="{760B1691-B720-49C4-AA5A-34EB768E29B9}"/>
                </a:ext>
              </a:extLst>
            </p:cNvPr>
            <p:cNvSpPr/>
            <p:nvPr/>
          </p:nvSpPr>
          <p:spPr>
            <a:xfrm rot="866415" flipH="1">
              <a:off x="2128057" y="2433954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 821">
              <a:extLst>
                <a:ext uri="{FF2B5EF4-FFF2-40B4-BE49-F238E27FC236}">
                  <a16:creationId xmlns:a16="http://schemas.microsoft.com/office/drawing/2014/main" id="{4BE864B5-F918-469D-946E-CDD5588CB09A}"/>
                </a:ext>
              </a:extLst>
            </p:cNvPr>
            <p:cNvSpPr/>
            <p:nvPr/>
          </p:nvSpPr>
          <p:spPr>
            <a:xfrm rot="15261308">
              <a:off x="2140762" y="2660227"/>
              <a:ext cx="4571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 823">
              <a:extLst>
                <a:ext uri="{FF2B5EF4-FFF2-40B4-BE49-F238E27FC236}">
                  <a16:creationId xmlns:a16="http://schemas.microsoft.com/office/drawing/2014/main" id="{50CB7640-154E-472D-BF0A-9DE06067FF56}"/>
                </a:ext>
              </a:extLst>
            </p:cNvPr>
            <p:cNvSpPr/>
            <p:nvPr/>
          </p:nvSpPr>
          <p:spPr>
            <a:xfrm rot="705792">
              <a:off x="2000082" y="2660474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 825">
              <a:extLst>
                <a:ext uri="{FF2B5EF4-FFF2-40B4-BE49-F238E27FC236}">
                  <a16:creationId xmlns:a16="http://schemas.microsoft.com/office/drawing/2014/main" id="{88E6BD35-F196-4775-9DA0-6A8EE6F3C788}"/>
                </a:ext>
              </a:extLst>
            </p:cNvPr>
            <p:cNvSpPr/>
            <p:nvPr/>
          </p:nvSpPr>
          <p:spPr>
            <a:xfrm rot="705792">
              <a:off x="1984896" y="2680489"/>
              <a:ext cx="169053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B89A4D51-91FC-4367-8B49-B65EE7DD3E86}"/>
              </a:ext>
            </a:extLst>
          </p:cNvPr>
          <p:cNvGrpSpPr/>
          <p:nvPr/>
        </p:nvGrpSpPr>
        <p:grpSpPr>
          <a:xfrm>
            <a:off x="1755680" y="1054559"/>
            <a:ext cx="261965" cy="383402"/>
            <a:chOff x="1755680" y="1054559"/>
            <a:chExt cx="261965" cy="383402"/>
          </a:xfrm>
        </p:grpSpPr>
        <p:sp>
          <p:nvSpPr>
            <p:cNvPr id="15" name="フリーフォーム 813">
              <a:extLst>
                <a:ext uri="{FF2B5EF4-FFF2-40B4-BE49-F238E27FC236}">
                  <a16:creationId xmlns:a16="http://schemas.microsoft.com/office/drawing/2014/main" id="{D9024F8A-D343-43AD-A58C-009B2DB5D5C4}"/>
                </a:ext>
              </a:extLst>
            </p:cNvPr>
            <p:cNvSpPr/>
            <p:nvPr/>
          </p:nvSpPr>
          <p:spPr>
            <a:xfrm rot="11316977">
              <a:off x="1953140" y="1194380"/>
              <a:ext cx="60147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814">
              <a:extLst>
                <a:ext uri="{FF2B5EF4-FFF2-40B4-BE49-F238E27FC236}">
                  <a16:creationId xmlns:a16="http://schemas.microsoft.com/office/drawing/2014/main" id="{79AAF504-37B7-488F-B3DF-1EF36D9BCCD6}"/>
                </a:ext>
              </a:extLst>
            </p:cNvPr>
            <p:cNvSpPr/>
            <p:nvPr/>
          </p:nvSpPr>
          <p:spPr>
            <a:xfrm rot="14803348">
              <a:off x="1959696" y="1272118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819">
              <a:extLst>
                <a:ext uri="{FF2B5EF4-FFF2-40B4-BE49-F238E27FC236}">
                  <a16:creationId xmlns:a16="http://schemas.microsoft.com/office/drawing/2014/main" id="{C36D61F3-12D3-49A5-BBDC-A8F86BBC7E99}"/>
                </a:ext>
              </a:extLst>
            </p:cNvPr>
            <p:cNvSpPr/>
            <p:nvPr/>
          </p:nvSpPr>
          <p:spPr>
            <a:xfrm rot="20700000">
              <a:off x="1770643" y="1073790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 820">
              <a:extLst>
                <a:ext uri="{FF2B5EF4-FFF2-40B4-BE49-F238E27FC236}">
                  <a16:creationId xmlns:a16="http://schemas.microsoft.com/office/drawing/2014/main" id="{118E2D79-85FD-4F78-ACF1-FA93BF6C6E8A}"/>
                </a:ext>
              </a:extLst>
            </p:cNvPr>
            <p:cNvSpPr/>
            <p:nvPr/>
          </p:nvSpPr>
          <p:spPr>
            <a:xfrm rot="20700000">
              <a:off x="1755680" y="1054559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 821">
              <a:extLst>
                <a:ext uri="{FF2B5EF4-FFF2-40B4-BE49-F238E27FC236}">
                  <a16:creationId xmlns:a16="http://schemas.microsoft.com/office/drawing/2014/main" id="{FA82ED13-1CE7-48A3-9E51-4DB161E98A25}"/>
                </a:ext>
              </a:extLst>
            </p:cNvPr>
            <p:cNvSpPr/>
            <p:nvPr/>
          </p:nvSpPr>
          <p:spPr>
            <a:xfrm rot="1995582">
              <a:off x="1901709" y="1245487"/>
              <a:ext cx="64800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 822">
              <a:extLst>
                <a:ext uri="{FF2B5EF4-FFF2-40B4-BE49-F238E27FC236}">
                  <a16:creationId xmlns:a16="http://schemas.microsoft.com/office/drawing/2014/main" id="{C2A3F4DA-BA26-4837-A25A-CFDBB448F4B9}"/>
                </a:ext>
              </a:extLst>
            </p:cNvPr>
            <p:cNvSpPr/>
            <p:nvPr/>
          </p:nvSpPr>
          <p:spPr>
            <a:xfrm rot="21566415" flipH="1">
              <a:off x="1888339" y="1095911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 821">
              <a:extLst>
                <a:ext uri="{FF2B5EF4-FFF2-40B4-BE49-F238E27FC236}">
                  <a16:creationId xmlns:a16="http://schemas.microsoft.com/office/drawing/2014/main" id="{6F6D1D3E-4ADE-407C-8AA1-9CFA616257D7}"/>
                </a:ext>
              </a:extLst>
            </p:cNvPr>
            <p:cNvSpPr/>
            <p:nvPr/>
          </p:nvSpPr>
          <p:spPr>
            <a:xfrm rot="14840570">
              <a:off x="1942602" y="1317851"/>
              <a:ext cx="4571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172049CE-8440-4F81-B026-66A1C511A190}"/>
                </a:ext>
              </a:extLst>
            </p:cNvPr>
            <p:cNvGrpSpPr/>
            <p:nvPr/>
          </p:nvGrpSpPr>
          <p:grpSpPr>
            <a:xfrm>
              <a:off x="1799061" y="1349438"/>
              <a:ext cx="180923" cy="88523"/>
              <a:chOff x="1799061" y="1339913"/>
              <a:chExt cx="169053" cy="97013"/>
            </a:xfrm>
          </p:grpSpPr>
          <p:sp>
            <p:nvSpPr>
              <p:cNvPr id="22" name="フリーフォーム 823">
                <a:extLst>
                  <a:ext uri="{FF2B5EF4-FFF2-40B4-BE49-F238E27FC236}">
                    <a16:creationId xmlns:a16="http://schemas.microsoft.com/office/drawing/2014/main" id="{2A7220F7-D37C-49AD-8E70-FE4BEE8BF8F9}"/>
                  </a:ext>
                </a:extLst>
              </p:cNvPr>
              <p:cNvSpPr/>
              <p:nvPr/>
            </p:nvSpPr>
            <p:spPr>
              <a:xfrm rot="301544">
                <a:off x="1808798" y="1339913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フリーフォーム 825">
                <a:extLst>
                  <a:ext uri="{FF2B5EF4-FFF2-40B4-BE49-F238E27FC236}">
                    <a16:creationId xmlns:a16="http://schemas.microsoft.com/office/drawing/2014/main" id="{DBF42CED-5268-4A9A-843B-3F21BF28A837}"/>
                  </a:ext>
                </a:extLst>
              </p:cNvPr>
              <p:cNvSpPr/>
              <p:nvPr/>
            </p:nvSpPr>
            <p:spPr>
              <a:xfrm rot="301544">
                <a:off x="1799061" y="1361293"/>
                <a:ext cx="169053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82" name="グループ化 281">
            <a:extLst>
              <a:ext uri="{FF2B5EF4-FFF2-40B4-BE49-F238E27FC236}">
                <a16:creationId xmlns:a16="http://schemas.microsoft.com/office/drawing/2014/main" id="{02A7B97B-556E-4CE5-9B1B-97633121C161}"/>
              </a:ext>
            </a:extLst>
          </p:cNvPr>
          <p:cNvGrpSpPr/>
          <p:nvPr/>
        </p:nvGrpSpPr>
        <p:grpSpPr>
          <a:xfrm>
            <a:off x="2182876" y="1061055"/>
            <a:ext cx="273015" cy="376749"/>
            <a:chOff x="2182876" y="1061055"/>
            <a:chExt cx="273015" cy="376749"/>
          </a:xfrm>
        </p:grpSpPr>
        <p:sp>
          <p:nvSpPr>
            <p:cNvPr id="35" name="フリーフォーム 813">
              <a:extLst>
                <a:ext uri="{FF2B5EF4-FFF2-40B4-BE49-F238E27FC236}">
                  <a16:creationId xmlns:a16="http://schemas.microsoft.com/office/drawing/2014/main" id="{880D0937-3D69-4673-855E-68DEAAC8DF44}"/>
                </a:ext>
              </a:extLst>
            </p:cNvPr>
            <p:cNvSpPr/>
            <p:nvPr/>
          </p:nvSpPr>
          <p:spPr>
            <a:xfrm rot="10784852">
              <a:off x="2379540" y="1184028"/>
              <a:ext cx="60147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814">
              <a:extLst>
                <a:ext uri="{FF2B5EF4-FFF2-40B4-BE49-F238E27FC236}">
                  <a16:creationId xmlns:a16="http://schemas.microsoft.com/office/drawing/2014/main" id="{F34CB3C3-77E2-4EFB-B9C4-A153A576AE16}"/>
                </a:ext>
              </a:extLst>
            </p:cNvPr>
            <p:cNvSpPr/>
            <p:nvPr/>
          </p:nvSpPr>
          <p:spPr>
            <a:xfrm rot="14271223">
              <a:off x="2397942" y="1259052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リーフォーム 819">
              <a:extLst>
                <a:ext uri="{FF2B5EF4-FFF2-40B4-BE49-F238E27FC236}">
                  <a16:creationId xmlns:a16="http://schemas.microsoft.com/office/drawing/2014/main" id="{4617E9A9-E333-4A11-AAFE-906EF3E30D98}"/>
                </a:ext>
              </a:extLst>
            </p:cNvPr>
            <p:cNvSpPr/>
            <p:nvPr/>
          </p:nvSpPr>
          <p:spPr>
            <a:xfrm rot="20167875">
              <a:off x="2200005" y="10783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リーフォーム 820">
              <a:extLst>
                <a:ext uri="{FF2B5EF4-FFF2-40B4-BE49-F238E27FC236}">
                  <a16:creationId xmlns:a16="http://schemas.microsoft.com/office/drawing/2014/main" id="{A954846C-3489-4CB1-A509-BE3A51BB9534}"/>
                </a:ext>
              </a:extLst>
            </p:cNvPr>
            <p:cNvSpPr/>
            <p:nvPr/>
          </p:nvSpPr>
          <p:spPr>
            <a:xfrm rot="20167875">
              <a:off x="2182876" y="1061055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リーフォーム 821">
              <a:extLst>
                <a:ext uri="{FF2B5EF4-FFF2-40B4-BE49-F238E27FC236}">
                  <a16:creationId xmlns:a16="http://schemas.microsoft.com/office/drawing/2014/main" id="{E3344110-387F-4728-B279-72E7E0C32317}"/>
                </a:ext>
              </a:extLst>
            </p:cNvPr>
            <p:cNvSpPr/>
            <p:nvPr/>
          </p:nvSpPr>
          <p:spPr>
            <a:xfrm rot="1463457">
              <a:off x="2336863" y="1242073"/>
              <a:ext cx="64800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 822">
              <a:extLst>
                <a:ext uri="{FF2B5EF4-FFF2-40B4-BE49-F238E27FC236}">
                  <a16:creationId xmlns:a16="http://schemas.microsoft.com/office/drawing/2014/main" id="{CC29EB0A-27D3-463C-82B9-07A8DB6CEA17}"/>
                </a:ext>
              </a:extLst>
            </p:cNvPr>
            <p:cNvSpPr/>
            <p:nvPr/>
          </p:nvSpPr>
          <p:spPr>
            <a:xfrm rot="21034290" flipH="1">
              <a:off x="2310433" y="1094422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リーフォーム 821">
              <a:extLst>
                <a:ext uri="{FF2B5EF4-FFF2-40B4-BE49-F238E27FC236}">
                  <a16:creationId xmlns:a16="http://schemas.microsoft.com/office/drawing/2014/main" id="{A31B7B3A-6CA1-4AF4-8483-FB23038C10AF}"/>
                </a:ext>
              </a:extLst>
            </p:cNvPr>
            <p:cNvSpPr/>
            <p:nvPr/>
          </p:nvSpPr>
          <p:spPr>
            <a:xfrm rot="14452675">
              <a:off x="2380581" y="1309297"/>
              <a:ext cx="54665" cy="63340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823">
              <a:extLst>
                <a:ext uri="{FF2B5EF4-FFF2-40B4-BE49-F238E27FC236}">
                  <a16:creationId xmlns:a16="http://schemas.microsoft.com/office/drawing/2014/main" id="{1D4E30C1-9A32-468D-8E4A-5C3B8BE4010C}"/>
                </a:ext>
              </a:extLst>
            </p:cNvPr>
            <p:cNvSpPr/>
            <p:nvPr/>
          </p:nvSpPr>
          <p:spPr>
            <a:xfrm rot="260832">
              <a:off x="2252356" y="1352546"/>
              <a:ext cx="167900" cy="6622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フリーフォーム 825">
              <a:extLst>
                <a:ext uri="{FF2B5EF4-FFF2-40B4-BE49-F238E27FC236}">
                  <a16:creationId xmlns:a16="http://schemas.microsoft.com/office/drawing/2014/main" id="{31597C27-32F1-4793-B021-B462A0A5B5D4}"/>
                </a:ext>
              </a:extLst>
            </p:cNvPr>
            <p:cNvSpPr/>
            <p:nvPr/>
          </p:nvSpPr>
          <p:spPr>
            <a:xfrm rot="260832">
              <a:off x="2245166" y="1371576"/>
              <a:ext cx="189450" cy="6622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908745" y="1042480"/>
            <a:ext cx="273778" cy="394365"/>
            <a:chOff x="908745" y="1042480"/>
            <a:chExt cx="273778" cy="394365"/>
          </a:xfrm>
        </p:grpSpPr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90CD5872-F263-4966-9DA2-D0FFE693779D}"/>
                </a:ext>
              </a:extLst>
            </p:cNvPr>
            <p:cNvGrpSpPr/>
            <p:nvPr/>
          </p:nvGrpSpPr>
          <p:grpSpPr>
            <a:xfrm rot="989031">
              <a:off x="929484" y="1042480"/>
              <a:ext cx="253039" cy="331821"/>
              <a:chOff x="913609" y="1058355"/>
              <a:chExt cx="253039" cy="331821"/>
            </a:xfrm>
          </p:grpSpPr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67385713-1E42-4C46-9BEF-C79F83A296A9}"/>
                  </a:ext>
                </a:extLst>
              </p:cNvPr>
              <p:cNvGrpSpPr/>
              <p:nvPr/>
            </p:nvGrpSpPr>
            <p:grpSpPr>
              <a:xfrm>
                <a:off x="913609" y="1058355"/>
                <a:ext cx="253039" cy="331821"/>
                <a:chOff x="913609" y="1058355"/>
                <a:chExt cx="253039" cy="331821"/>
              </a:xfrm>
            </p:grpSpPr>
            <p:sp>
              <p:nvSpPr>
                <p:cNvPr id="45" name="フリーフォーム 813">
                  <a:extLst>
                    <a:ext uri="{FF2B5EF4-FFF2-40B4-BE49-F238E27FC236}">
                      <a16:creationId xmlns:a16="http://schemas.microsoft.com/office/drawing/2014/main" id="{FD9FE3E1-3BDF-4807-B35B-B0539B66F111}"/>
                    </a:ext>
                  </a:extLst>
                </p:cNvPr>
                <p:cNvSpPr/>
                <p:nvPr/>
              </p:nvSpPr>
              <p:spPr>
                <a:xfrm rot="12890977">
                  <a:off x="1106501" y="1226281"/>
                  <a:ext cx="60147" cy="45719"/>
                </a:xfrm>
                <a:custGeom>
                  <a:avLst/>
                  <a:gdLst>
                    <a:gd name="connsiteX0" fmla="*/ 59549 w 59758"/>
                    <a:gd name="connsiteY0" fmla="*/ 38515 h 38930"/>
                    <a:gd name="connsiteX1" fmla="*/ 19068 w 59758"/>
                    <a:gd name="connsiteY1" fmla="*/ 415 h 38930"/>
                    <a:gd name="connsiteX2" fmla="*/ 18 w 59758"/>
                    <a:gd name="connsiteY2" fmla="*/ 19465 h 38930"/>
                    <a:gd name="connsiteX3" fmla="*/ 59549 w 59758"/>
                    <a:gd name="connsiteY3" fmla="*/ 38515 h 3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58" h="38930">
                      <a:moveTo>
                        <a:pt x="59549" y="38515"/>
                      </a:moveTo>
                      <a:cubicBezTo>
                        <a:pt x="62724" y="35340"/>
                        <a:pt x="28990" y="3590"/>
                        <a:pt x="19068" y="415"/>
                      </a:cubicBezTo>
                      <a:cubicBezTo>
                        <a:pt x="9146" y="-2760"/>
                        <a:pt x="1209" y="13115"/>
                        <a:pt x="18" y="19465"/>
                      </a:cubicBezTo>
                      <a:cubicBezTo>
                        <a:pt x="-1173" y="25815"/>
                        <a:pt x="56374" y="41690"/>
                        <a:pt x="59549" y="38515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フリーフォーム 814">
                  <a:extLst>
                    <a:ext uri="{FF2B5EF4-FFF2-40B4-BE49-F238E27FC236}">
                      <a16:creationId xmlns:a16="http://schemas.microsoft.com/office/drawing/2014/main" id="{22DF99D6-C75A-46DD-97D4-795289CBF4E9}"/>
                    </a:ext>
                  </a:extLst>
                </p:cNvPr>
                <p:cNvSpPr/>
                <p:nvPr/>
              </p:nvSpPr>
              <p:spPr>
                <a:xfrm rot="15703348">
                  <a:off x="1092542" y="1304365"/>
                  <a:ext cx="70179" cy="45719"/>
                </a:xfrm>
                <a:custGeom>
                  <a:avLst/>
                  <a:gdLst>
                    <a:gd name="connsiteX0" fmla="*/ 59549 w 59758"/>
                    <a:gd name="connsiteY0" fmla="*/ 38515 h 38930"/>
                    <a:gd name="connsiteX1" fmla="*/ 19068 w 59758"/>
                    <a:gd name="connsiteY1" fmla="*/ 415 h 38930"/>
                    <a:gd name="connsiteX2" fmla="*/ 18 w 59758"/>
                    <a:gd name="connsiteY2" fmla="*/ 19465 h 38930"/>
                    <a:gd name="connsiteX3" fmla="*/ 59549 w 59758"/>
                    <a:gd name="connsiteY3" fmla="*/ 38515 h 3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58" h="38930">
                      <a:moveTo>
                        <a:pt x="59549" y="38515"/>
                      </a:moveTo>
                      <a:cubicBezTo>
                        <a:pt x="62724" y="35340"/>
                        <a:pt x="28990" y="3590"/>
                        <a:pt x="19068" y="415"/>
                      </a:cubicBezTo>
                      <a:cubicBezTo>
                        <a:pt x="9146" y="-2760"/>
                        <a:pt x="1209" y="13115"/>
                        <a:pt x="18" y="19465"/>
                      </a:cubicBezTo>
                      <a:cubicBezTo>
                        <a:pt x="-1173" y="25815"/>
                        <a:pt x="56374" y="41690"/>
                        <a:pt x="59549" y="38515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" name="フリーフォーム 819">
                  <a:extLst>
                    <a:ext uri="{FF2B5EF4-FFF2-40B4-BE49-F238E27FC236}">
                      <a16:creationId xmlns:a16="http://schemas.microsoft.com/office/drawing/2014/main" id="{D6F86992-703C-4259-96FC-BDFF77E0E736}"/>
                    </a:ext>
                  </a:extLst>
                </p:cNvPr>
                <p:cNvSpPr/>
                <p:nvPr/>
              </p:nvSpPr>
              <p:spPr>
                <a:xfrm>
                  <a:off x="924321" y="1080003"/>
                  <a:ext cx="229703" cy="310173"/>
                </a:xfrm>
                <a:custGeom>
                  <a:avLst/>
                  <a:gdLst>
                    <a:gd name="connsiteX0" fmla="*/ 298599 w 336858"/>
                    <a:gd name="connsiteY0" fmla="*/ 73438 h 454867"/>
                    <a:gd name="connsiteX1" fmla="*/ 331971 w 336858"/>
                    <a:gd name="connsiteY1" fmla="*/ 170217 h 454867"/>
                    <a:gd name="connsiteX2" fmla="*/ 335308 w 336858"/>
                    <a:gd name="connsiteY2" fmla="*/ 246973 h 454867"/>
                    <a:gd name="connsiteX3" fmla="*/ 318622 w 336858"/>
                    <a:gd name="connsiteY3" fmla="*/ 333741 h 454867"/>
                    <a:gd name="connsiteX4" fmla="*/ 275238 w 336858"/>
                    <a:gd name="connsiteY4" fmla="*/ 400486 h 454867"/>
                    <a:gd name="connsiteX5" fmla="*/ 108377 w 336858"/>
                    <a:gd name="connsiteY5" fmla="*/ 443870 h 454867"/>
                    <a:gd name="connsiteX6" fmla="*/ 1585 w 336858"/>
                    <a:gd name="connsiteY6" fmla="*/ 186903 h 454867"/>
                    <a:gd name="connsiteX7" fmla="*/ 54981 w 336858"/>
                    <a:gd name="connsiteY7" fmla="*/ 66763 h 454867"/>
                    <a:gd name="connsiteX8" fmla="*/ 195144 w 336858"/>
                    <a:gd name="connsiteY8" fmla="*/ 19 h 454867"/>
                    <a:gd name="connsiteX9" fmla="*/ 298599 w 336858"/>
                    <a:gd name="connsiteY9" fmla="*/ 73438 h 454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6858" h="454867">
                      <a:moveTo>
                        <a:pt x="298599" y="73438"/>
                      </a:moveTo>
                      <a:cubicBezTo>
                        <a:pt x="321403" y="101804"/>
                        <a:pt x="325853" y="141295"/>
                        <a:pt x="331971" y="170217"/>
                      </a:cubicBezTo>
                      <a:cubicBezTo>
                        <a:pt x="338089" y="199139"/>
                        <a:pt x="337533" y="219719"/>
                        <a:pt x="335308" y="246973"/>
                      </a:cubicBezTo>
                      <a:cubicBezTo>
                        <a:pt x="333083" y="274227"/>
                        <a:pt x="328634" y="308156"/>
                        <a:pt x="318622" y="333741"/>
                      </a:cubicBezTo>
                      <a:cubicBezTo>
                        <a:pt x="308610" y="359326"/>
                        <a:pt x="310279" y="382131"/>
                        <a:pt x="275238" y="400486"/>
                      </a:cubicBezTo>
                      <a:cubicBezTo>
                        <a:pt x="240197" y="418841"/>
                        <a:pt x="153986" y="479467"/>
                        <a:pt x="108377" y="443870"/>
                      </a:cubicBezTo>
                      <a:cubicBezTo>
                        <a:pt x="62768" y="408273"/>
                        <a:pt x="10484" y="249754"/>
                        <a:pt x="1585" y="186903"/>
                      </a:cubicBezTo>
                      <a:cubicBezTo>
                        <a:pt x="-7314" y="124052"/>
                        <a:pt x="22721" y="97910"/>
                        <a:pt x="54981" y="66763"/>
                      </a:cubicBezTo>
                      <a:cubicBezTo>
                        <a:pt x="87241" y="35616"/>
                        <a:pt x="156210" y="1131"/>
                        <a:pt x="195144" y="19"/>
                      </a:cubicBezTo>
                      <a:cubicBezTo>
                        <a:pt x="234078" y="-1093"/>
                        <a:pt x="275795" y="45072"/>
                        <a:pt x="298599" y="73438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フリーフォーム 820">
                  <a:extLst>
                    <a:ext uri="{FF2B5EF4-FFF2-40B4-BE49-F238E27FC236}">
                      <a16:creationId xmlns:a16="http://schemas.microsoft.com/office/drawing/2014/main" id="{CCFD6220-3D4D-4BDE-A493-BB3784B1157A}"/>
                    </a:ext>
                  </a:extLst>
                </p:cNvPr>
                <p:cNvSpPr/>
                <p:nvPr/>
              </p:nvSpPr>
              <p:spPr>
                <a:xfrm>
                  <a:off x="913609" y="1058355"/>
                  <a:ext cx="237018" cy="318768"/>
                </a:xfrm>
                <a:custGeom>
                  <a:avLst/>
                  <a:gdLst>
                    <a:gd name="connsiteX0" fmla="*/ 227730 w 228698"/>
                    <a:gd name="connsiteY0" fmla="*/ 35773 h 307578"/>
                    <a:gd name="connsiteX1" fmla="*/ 208680 w 228698"/>
                    <a:gd name="connsiteY1" fmla="*/ 100067 h 307578"/>
                    <a:gd name="connsiteX2" fmla="*/ 153911 w 228698"/>
                    <a:gd name="connsiteY2" fmla="*/ 133404 h 307578"/>
                    <a:gd name="connsiteX3" fmla="*/ 189630 w 228698"/>
                    <a:gd name="connsiteY3" fmla="*/ 226273 h 307578"/>
                    <a:gd name="connsiteX4" fmla="*/ 120574 w 228698"/>
                    <a:gd name="connsiteY4" fmla="*/ 183410 h 307578"/>
                    <a:gd name="connsiteX5" fmla="*/ 122955 w 228698"/>
                    <a:gd name="connsiteY5" fmla="*/ 242942 h 307578"/>
                    <a:gd name="connsiteX6" fmla="*/ 137242 w 228698"/>
                    <a:gd name="connsiteY6" fmla="*/ 261992 h 307578"/>
                    <a:gd name="connsiteX7" fmla="*/ 156292 w 228698"/>
                    <a:gd name="connsiteY7" fmla="*/ 273898 h 307578"/>
                    <a:gd name="connsiteX8" fmla="*/ 165817 w 228698"/>
                    <a:gd name="connsiteY8" fmla="*/ 278660 h 307578"/>
                    <a:gd name="connsiteX9" fmla="*/ 144386 w 228698"/>
                    <a:gd name="connsiteY9" fmla="*/ 307235 h 307578"/>
                    <a:gd name="connsiteX10" fmla="*/ 46755 w 228698"/>
                    <a:gd name="connsiteY10" fmla="*/ 283423 h 307578"/>
                    <a:gd name="connsiteX11" fmla="*/ 1511 w 228698"/>
                    <a:gd name="connsiteY11" fmla="*/ 150073 h 307578"/>
                    <a:gd name="connsiteX12" fmla="*/ 18180 w 228698"/>
                    <a:gd name="connsiteY12" fmla="*/ 57204 h 307578"/>
                    <a:gd name="connsiteX13" fmla="*/ 89617 w 228698"/>
                    <a:gd name="connsiteY13" fmla="*/ 2435 h 307578"/>
                    <a:gd name="connsiteX14" fmla="*/ 182486 w 228698"/>
                    <a:gd name="connsiteY14" fmla="*/ 11960 h 307578"/>
                    <a:gd name="connsiteX15" fmla="*/ 227730 w 228698"/>
                    <a:gd name="connsiteY15" fmla="*/ 35773 h 307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28698" h="307578">
                      <a:moveTo>
                        <a:pt x="227730" y="35773"/>
                      </a:moveTo>
                      <a:cubicBezTo>
                        <a:pt x="232096" y="50458"/>
                        <a:pt x="220983" y="83795"/>
                        <a:pt x="208680" y="100067"/>
                      </a:cubicBezTo>
                      <a:cubicBezTo>
                        <a:pt x="196377" y="116339"/>
                        <a:pt x="157086" y="112370"/>
                        <a:pt x="153911" y="133404"/>
                      </a:cubicBezTo>
                      <a:cubicBezTo>
                        <a:pt x="150736" y="154438"/>
                        <a:pt x="195186" y="217939"/>
                        <a:pt x="189630" y="226273"/>
                      </a:cubicBezTo>
                      <a:cubicBezTo>
                        <a:pt x="184074" y="234607"/>
                        <a:pt x="131686" y="180632"/>
                        <a:pt x="120574" y="183410"/>
                      </a:cubicBezTo>
                      <a:cubicBezTo>
                        <a:pt x="109462" y="186188"/>
                        <a:pt x="120177" y="229845"/>
                        <a:pt x="122955" y="242942"/>
                      </a:cubicBezTo>
                      <a:cubicBezTo>
                        <a:pt x="125733" y="256039"/>
                        <a:pt x="131686" y="256833"/>
                        <a:pt x="137242" y="261992"/>
                      </a:cubicBezTo>
                      <a:cubicBezTo>
                        <a:pt x="142798" y="267151"/>
                        <a:pt x="151530" y="271120"/>
                        <a:pt x="156292" y="273898"/>
                      </a:cubicBezTo>
                      <a:cubicBezTo>
                        <a:pt x="161054" y="276676"/>
                        <a:pt x="167801" y="273104"/>
                        <a:pt x="165817" y="278660"/>
                      </a:cubicBezTo>
                      <a:cubicBezTo>
                        <a:pt x="163833" y="284216"/>
                        <a:pt x="164230" y="306441"/>
                        <a:pt x="144386" y="307235"/>
                      </a:cubicBezTo>
                      <a:cubicBezTo>
                        <a:pt x="124542" y="308029"/>
                        <a:pt x="70567" y="309617"/>
                        <a:pt x="46755" y="283423"/>
                      </a:cubicBezTo>
                      <a:cubicBezTo>
                        <a:pt x="22943" y="257229"/>
                        <a:pt x="6273" y="187776"/>
                        <a:pt x="1511" y="150073"/>
                      </a:cubicBezTo>
                      <a:cubicBezTo>
                        <a:pt x="-3251" y="112370"/>
                        <a:pt x="3496" y="81810"/>
                        <a:pt x="18180" y="57204"/>
                      </a:cubicBezTo>
                      <a:cubicBezTo>
                        <a:pt x="32864" y="32598"/>
                        <a:pt x="62233" y="9976"/>
                        <a:pt x="89617" y="2435"/>
                      </a:cubicBezTo>
                      <a:cubicBezTo>
                        <a:pt x="117001" y="-5106"/>
                        <a:pt x="160658" y="6801"/>
                        <a:pt x="182486" y="11960"/>
                      </a:cubicBezTo>
                      <a:cubicBezTo>
                        <a:pt x="204314" y="17119"/>
                        <a:pt x="223364" y="21088"/>
                        <a:pt x="227730" y="35773"/>
                      </a:cubicBezTo>
                      <a:close/>
                    </a:path>
                  </a:pathLst>
                </a:custGeom>
                <a:solidFill>
                  <a:srgbClr val="7A6248"/>
                </a:solidFill>
                <a:ln>
                  <a:solidFill>
                    <a:srgbClr val="7A62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" name="フリーフォーム 821">
                  <a:extLst>
                    <a:ext uri="{FF2B5EF4-FFF2-40B4-BE49-F238E27FC236}">
                      <a16:creationId xmlns:a16="http://schemas.microsoft.com/office/drawing/2014/main" id="{74E1CE59-E0E6-4DB4-BBB7-42726C08DD29}"/>
                    </a:ext>
                  </a:extLst>
                </p:cNvPr>
                <p:cNvSpPr/>
                <p:nvPr/>
              </p:nvSpPr>
              <p:spPr>
                <a:xfrm rot="2895582">
                  <a:off x="1043031" y="1262874"/>
                  <a:ext cx="64800" cy="49457"/>
                </a:xfrm>
                <a:custGeom>
                  <a:avLst/>
                  <a:gdLst>
                    <a:gd name="connsiteX0" fmla="*/ 59549 w 59758"/>
                    <a:gd name="connsiteY0" fmla="*/ 38515 h 38930"/>
                    <a:gd name="connsiteX1" fmla="*/ 19068 w 59758"/>
                    <a:gd name="connsiteY1" fmla="*/ 415 h 38930"/>
                    <a:gd name="connsiteX2" fmla="*/ 18 w 59758"/>
                    <a:gd name="connsiteY2" fmla="*/ 19465 h 38930"/>
                    <a:gd name="connsiteX3" fmla="*/ 59549 w 59758"/>
                    <a:gd name="connsiteY3" fmla="*/ 38515 h 3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58" h="38930">
                      <a:moveTo>
                        <a:pt x="59549" y="38515"/>
                      </a:moveTo>
                      <a:cubicBezTo>
                        <a:pt x="62724" y="35340"/>
                        <a:pt x="28990" y="3590"/>
                        <a:pt x="19068" y="415"/>
                      </a:cubicBezTo>
                      <a:cubicBezTo>
                        <a:pt x="9146" y="-2760"/>
                        <a:pt x="1209" y="13115"/>
                        <a:pt x="18" y="19465"/>
                      </a:cubicBezTo>
                      <a:cubicBezTo>
                        <a:pt x="-1173" y="25815"/>
                        <a:pt x="56374" y="41690"/>
                        <a:pt x="59549" y="38515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フリーフォーム 822">
                  <a:extLst>
                    <a:ext uri="{FF2B5EF4-FFF2-40B4-BE49-F238E27FC236}">
                      <a16:creationId xmlns:a16="http://schemas.microsoft.com/office/drawing/2014/main" id="{A3094901-9A88-40FE-8D8A-4351C5F96B3C}"/>
                    </a:ext>
                  </a:extLst>
                </p:cNvPr>
                <p:cNvSpPr/>
                <p:nvPr/>
              </p:nvSpPr>
              <p:spPr>
                <a:xfrm rot="866415" flipH="1">
                  <a:off x="1051906" y="1114677"/>
                  <a:ext cx="79773" cy="178266"/>
                </a:xfrm>
                <a:custGeom>
                  <a:avLst/>
                  <a:gdLst>
                    <a:gd name="connsiteX0" fmla="*/ 126 w 31095"/>
                    <a:gd name="connsiteY0" fmla="*/ 108148 h 108150"/>
                    <a:gd name="connsiteX1" fmla="*/ 9651 w 31095"/>
                    <a:gd name="connsiteY1" fmla="*/ 48617 h 108150"/>
                    <a:gd name="connsiteX2" fmla="*/ 19176 w 31095"/>
                    <a:gd name="connsiteY2" fmla="*/ 17660 h 108150"/>
                    <a:gd name="connsiteX3" fmla="*/ 31082 w 31095"/>
                    <a:gd name="connsiteY3" fmla="*/ 992 h 108150"/>
                    <a:gd name="connsiteX4" fmla="*/ 16795 w 31095"/>
                    <a:gd name="connsiteY4" fmla="*/ 46235 h 108150"/>
                    <a:gd name="connsiteX5" fmla="*/ 126 w 31095"/>
                    <a:gd name="connsiteY5" fmla="*/ 108148 h 10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095" h="108150">
                      <a:moveTo>
                        <a:pt x="126" y="108148"/>
                      </a:moveTo>
                      <a:cubicBezTo>
                        <a:pt x="-1065" y="108545"/>
                        <a:pt x="6476" y="63698"/>
                        <a:pt x="9651" y="48617"/>
                      </a:cubicBezTo>
                      <a:cubicBezTo>
                        <a:pt x="12826" y="33536"/>
                        <a:pt x="15604" y="25597"/>
                        <a:pt x="19176" y="17660"/>
                      </a:cubicBezTo>
                      <a:cubicBezTo>
                        <a:pt x="22748" y="9723"/>
                        <a:pt x="31479" y="-3770"/>
                        <a:pt x="31082" y="992"/>
                      </a:cubicBezTo>
                      <a:cubicBezTo>
                        <a:pt x="30685" y="5754"/>
                        <a:pt x="20367" y="31551"/>
                        <a:pt x="16795" y="46235"/>
                      </a:cubicBezTo>
                      <a:cubicBezTo>
                        <a:pt x="13223" y="60919"/>
                        <a:pt x="1317" y="107751"/>
                        <a:pt x="126" y="108148"/>
                      </a:cubicBezTo>
                      <a:close/>
                    </a:path>
                  </a:pathLst>
                </a:custGeom>
                <a:ln>
                  <a:solidFill>
                    <a:srgbClr val="7A62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1" name="フリーフォーム 821">
                <a:extLst>
                  <a:ext uri="{FF2B5EF4-FFF2-40B4-BE49-F238E27FC236}">
                    <a16:creationId xmlns:a16="http://schemas.microsoft.com/office/drawing/2014/main" id="{B45BB7EF-1615-4D41-A3B5-CEEA21D26990}"/>
                  </a:ext>
                </a:extLst>
              </p:cNvPr>
              <p:cNvSpPr/>
              <p:nvPr/>
            </p:nvSpPr>
            <p:spPr>
              <a:xfrm rot="14979669">
                <a:off x="1064611" y="1340950"/>
                <a:ext cx="4571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F2661361-4F8F-4EE7-9D5D-6FCC9E5E71A2}"/>
                </a:ext>
              </a:extLst>
            </p:cNvPr>
            <p:cNvGrpSpPr/>
            <p:nvPr/>
          </p:nvGrpSpPr>
          <p:grpSpPr>
            <a:xfrm>
              <a:off x="908745" y="1341197"/>
              <a:ext cx="169688" cy="95648"/>
              <a:chOff x="908745" y="1341197"/>
              <a:chExt cx="169688" cy="95648"/>
            </a:xfrm>
          </p:grpSpPr>
          <p:sp>
            <p:nvSpPr>
              <p:cNvPr id="52" name="フリーフォーム 823">
                <a:extLst>
                  <a:ext uri="{FF2B5EF4-FFF2-40B4-BE49-F238E27FC236}">
                    <a16:creationId xmlns:a16="http://schemas.microsoft.com/office/drawing/2014/main" id="{841EA9C8-3A5D-4F4E-8E7C-F19DEE80A204}"/>
                  </a:ext>
                </a:extLst>
              </p:cNvPr>
              <p:cNvSpPr/>
              <p:nvPr/>
            </p:nvSpPr>
            <p:spPr>
              <a:xfrm rot="705792">
                <a:off x="923931" y="1341197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フリーフォーム 825">
                <a:extLst>
                  <a:ext uri="{FF2B5EF4-FFF2-40B4-BE49-F238E27FC236}">
                    <a16:creationId xmlns:a16="http://schemas.microsoft.com/office/drawing/2014/main" id="{5B45050F-4B73-4247-A8A8-4BA65FD71DA3}"/>
                  </a:ext>
                </a:extLst>
              </p:cNvPr>
              <p:cNvSpPr/>
              <p:nvPr/>
            </p:nvSpPr>
            <p:spPr>
              <a:xfrm rot="705792">
                <a:off x="908745" y="1361212"/>
                <a:ext cx="169053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9B16BD3F-B9D1-4D94-93B8-C72D1117F37C}"/>
              </a:ext>
            </a:extLst>
          </p:cNvPr>
          <p:cNvGrpSpPr/>
          <p:nvPr/>
        </p:nvGrpSpPr>
        <p:grpSpPr>
          <a:xfrm rot="21492121" flipH="1">
            <a:off x="1079800" y="1944960"/>
            <a:ext cx="146322" cy="183375"/>
            <a:chOff x="2438623" y="6009190"/>
            <a:chExt cx="107081" cy="114650"/>
          </a:xfrm>
        </p:grpSpPr>
        <p:sp>
          <p:nvSpPr>
            <p:cNvPr id="63" name="フリーフォーム 206">
              <a:extLst>
                <a:ext uri="{FF2B5EF4-FFF2-40B4-BE49-F238E27FC236}">
                  <a16:creationId xmlns:a16="http://schemas.microsoft.com/office/drawing/2014/main" id="{08877479-F984-4A8A-A1BA-0918557A6D46}"/>
                </a:ext>
              </a:extLst>
            </p:cNvPr>
            <p:cNvSpPr/>
            <p:nvPr/>
          </p:nvSpPr>
          <p:spPr>
            <a:xfrm rot="21492350" flipH="1">
              <a:off x="2438623" y="6051365"/>
              <a:ext cx="45719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リーフォーム 207">
              <a:extLst>
                <a:ext uri="{FF2B5EF4-FFF2-40B4-BE49-F238E27FC236}">
                  <a16:creationId xmlns:a16="http://schemas.microsoft.com/office/drawing/2014/main" id="{6586BF40-81A8-44F2-BD65-CB258BF9F7AB}"/>
                </a:ext>
              </a:extLst>
            </p:cNvPr>
            <p:cNvSpPr/>
            <p:nvPr/>
          </p:nvSpPr>
          <p:spPr>
            <a:xfrm rot="20638192" flipH="1">
              <a:off x="2440807" y="6067785"/>
              <a:ext cx="45719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リーフォーム 208">
              <a:extLst>
                <a:ext uri="{FF2B5EF4-FFF2-40B4-BE49-F238E27FC236}">
                  <a16:creationId xmlns:a16="http://schemas.microsoft.com/office/drawing/2014/main" id="{179A49EC-47D9-46A4-8C65-2D2A2EBF4820}"/>
                </a:ext>
              </a:extLst>
            </p:cNvPr>
            <p:cNvSpPr/>
            <p:nvPr/>
          </p:nvSpPr>
          <p:spPr>
            <a:xfrm rot="20572914" flipH="1">
              <a:off x="2454710" y="6078121"/>
              <a:ext cx="45719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リーフォーム 209">
              <a:extLst>
                <a:ext uri="{FF2B5EF4-FFF2-40B4-BE49-F238E27FC236}">
                  <a16:creationId xmlns:a16="http://schemas.microsoft.com/office/drawing/2014/main" id="{DC72924A-6C84-484B-A285-3C5010FD069E}"/>
                </a:ext>
              </a:extLst>
            </p:cNvPr>
            <p:cNvSpPr/>
            <p:nvPr/>
          </p:nvSpPr>
          <p:spPr>
            <a:xfrm rot="20221386" flipH="1">
              <a:off x="2466831" y="6070952"/>
              <a:ext cx="45719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210">
              <a:extLst>
                <a:ext uri="{FF2B5EF4-FFF2-40B4-BE49-F238E27FC236}">
                  <a16:creationId xmlns:a16="http://schemas.microsoft.com/office/drawing/2014/main" id="{841B28C0-ABC4-4906-B215-50B6F9626974}"/>
                </a:ext>
              </a:extLst>
            </p:cNvPr>
            <p:cNvSpPr/>
            <p:nvPr/>
          </p:nvSpPr>
          <p:spPr>
            <a:xfrm rot="16715064" flipH="1">
              <a:off x="2465568" y="6039357"/>
              <a:ext cx="48263" cy="48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リーフォーム 211">
              <a:extLst>
                <a:ext uri="{FF2B5EF4-FFF2-40B4-BE49-F238E27FC236}">
                  <a16:creationId xmlns:a16="http://schemas.microsoft.com/office/drawing/2014/main" id="{BDFD6B7B-5746-4F9C-BCFD-4AA6F2D94A00}"/>
                </a:ext>
              </a:extLst>
            </p:cNvPr>
            <p:cNvSpPr/>
            <p:nvPr/>
          </p:nvSpPr>
          <p:spPr>
            <a:xfrm rot="500064" flipH="1">
              <a:off x="2443579" y="6023421"/>
              <a:ext cx="53513" cy="3905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リーフォーム 212">
              <a:extLst>
                <a:ext uri="{FF2B5EF4-FFF2-40B4-BE49-F238E27FC236}">
                  <a16:creationId xmlns:a16="http://schemas.microsoft.com/office/drawing/2014/main" id="{0AB4E33E-19BC-4428-8BD6-C58B09F184AE}"/>
                </a:ext>
              </a:extLst>
            </p:cNvPr>
            <p:cNvSpPr/>
            <p:nvPr/>
          </p:nvSpPr>
          <p:spPr>
            <a:xfrm rot="16715064" flipH="1">
              <a:off x="2499266" y="6009224"/>
              <a:ext cx="46471" cy="4640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1D277C75-F8FB-45D0-B8A7-DD53241D76AF}"/>
              </a:ext>
            </a:extLst>
          </p:cNvPr>
          <p:cNvGrpSpPr/>
          <p:nvPr/>
        </p:nvGrpSpPr>
        <p:grpSpPr>
          <a:xfrm>
            <a:off x="1459128" y="3560259"/>
            <a:ext cx="342584" cy="131832"/>
            <a:chOff x="1525602" y="2187668"/>
            <a:chExt cx="342584" cy="131832"/>
          </a:xfrm>
        </p:grpSpPr>
        <p:sp>
          <p:nvSpPr>
            <p:cNvPr id="70" name="フリーフォーム 205">
              <a:extLst>
                <a:ext uri="{FF2B5EF4-FFF2-40B4-BE49-F238E27FC236}">
                  <a16:creationId xmlns:a16="http://schemas.microsoft.com/office/drawing/2014/main" id="{FF8901CD-595F-4C1B-9055-F82BFDA1DE01}"/>
                </a:ext>
              </a:extLst>
            </p:cNvPr>
            <p:cNvSpPr/>
            <p:nvPr/>
          </p:nvSpPr>
          <p:spPr>
            <a:xfrm rot="18792121" flipH="1">
              <a:off x="1647898" y="2099212"/>
              <a:ext cx="111691" cy="328885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リーフォーム 205">
              <a:extLst>
                <a:ext uri="{FF2B5EF4-FFF2-40B4-BE49-F238E27FC236}">
                  <a16:creationId xmlns:a16="http://schemas.microsoft.com/office/drawing/2014/main" id="{B4BAD36D-6B1E-4D17-8F9B-75169111AB98}"/>
                </a:ext>
              </a:extLst>
            </p:cNvPr>
            <p:cNvSpPr/>
            <p:nvPr/>
          </p:nvSpPr>
          <p:spPr>
            <a:xfrm rot="8072172" flipH="1">
              <a:off x="1634199" y="2079071"/>
              <a:ext cx="111691" cy="328885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A011244C-DF53-4ED5-A29A-0FEDA0300A21}"/>
              </a:ext>
            </a:extLst>
          </p:cNvPr>
          <p:cNvGrpSpPr/>
          <p:nvPr/>
        </p:nvGrpSpPr>
        <p:grpSpPr>
          <a:xfrm>
            <a:off x="1385306" y="1885983"/>
            <a:ext cx="210748" cy="135262"/>
            <a:chOff x="1385306" y="1885983"/>
            <a:chExt cx="210748" cy="135262"/>
          </a:xfrm>
        </p:grpSpPr>
        <p:sp>
          <p:nvSpPr>
            <p:cNvPr id="81" name="フリーフォーム 957">
              <a:extLst>
                <a:ext uri="{FF2B5EF4-FFF2-40B4-BE49-F238E27FC236}">
                  <a16:creationId xmlns:a16="http://schemas.microsoft.com/office/drawing/2014/main" id="{B6175B56-8DBA-40EE-9777-83E15332AB33}"/>
                </a:ext>
              </a:extLst>
            </p:cNvPr>
            <p:cNvSpPr/>
            <p:nvPr/>
          </p:nvSpPr>
          <p:spPr>
            <a:xfrm>
              <a:off x="1441375" y="1885983"/>
              <a:ext cx="154679" cy="102928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フリーフォーム 958">
              <a:extLst>
                <a:ext uri="{FF2B5EF4-FFF2-40B4-BE49-F238E27FC236}">
                  <a16:creationId xmlns:a16="http://schemas.microsoft.com/office/drawing/2014/main" id="{F8550A88-B891-4E7B-B9D8-360428D8948F}"/>
                </a:ext>
              </a:extLst>
            </p:cNvPr>
            <p:cNvSpPr/>
            <p:nvPr/>
          </p:nvSpPr>
          <p:spPr>
            <a:xfrm>
              <a:off x="1397427" y="1944615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フリーフォーム 943">
              <a:extLst>
                <a:ext uri="{FF2B5EF4-FFF2-40B4-BE49-F238E27FC236}">
                  <a16:creationId xmlns:a16="http://schemas.microsoft.com/office/drawing/2014/main" id="{13B11378-7F4F-4875-ABDE-A620929F8AFB}"/>
                </a:ext>
              </a:extLst>
            </p:cNvPr>
            <p:cNvSpPr/>
            <p:nvPr/>
          </p:nvSpPr>
          <p:spPr>
            <a:xfrm>
              <a:off x="1385306" y="1952257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961AF72-C3ED-491C-AFB2-D1005FE8FE0F}"/>
              </a:ext>
            </a:extLst>
          </p:cNvPr>
          <p:cNvGrpSpPr/>
          <p:nvPr/>
        </p:nvGrpSpPr>
        <p:grpSpPr>
          <a:xfrm>
            <a:off x="1880848" y="1824677"/>
            <a:ext cx="175438" cy="199373"/>
            <a:chOff x="1880848" y="1824677"/>
            <a:chExt cx="175438" cy="199373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E53F394B-1653-4856-BF50-02EF758D57F5}"/>
                </a:ext>
              </a:extLst>
            </p:cNvPr>
            <p:cNvGrpSpPr/>
            <p:nvPr/>
          </p:nvGrpSpPr>
          <p:grpSpPr>
            <a:xfrm>
              <a:off x="1898789" y="1824677"/>
              <a:ext cx="157497" cy="179956"/>
              <a:chOff x="2606765" y="3536703"/>
              <a:chExt cx="157497" cy="179956"/>
            </a:xfrm>
          </p:grpSpPr>
          <p:sp>
            <p:nvSpPr>
              <p:cNvPr id="74" name="フリーフォーム 949">
                <a:extLst>
                  <a:ext uri="{FF2B5EF4-FFF2-40B4-BE49-F238E27FC236}">
                    <a16:creationId xmlns:a16="http://schemas.microsoft.com/office/drawing/2014/main" id="{27FAB0BA-4B52-4F43-9BB1-D47F06E6BC07}"/>
                  </a:ext>
                </a:extLst>
              </p:cNvPr>
              <p:cNvSpPr/>
              <p:nvPr/>
            </p:nvSpPr>
            <p:spPr>
              <a:xfrm>
                <a:off x="2642411" y="3559909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フリーフォーム 950">
                <a:extLst>
                  <a:ext uri="{FF2B5EF4-FFF2-40B4-BE49-F238E27FC236}">
                    <a16:creationId xmlns:a16="http://schemas.microsoft.com/office/drawing/2014/main" id="{B78D7187-DA9D-4E50-AB10-2B2B4BA6D4D8}"/>
                  </a:ext>
                </a:extLst>
              </p:cNvPr>
              <p:cNvSpPr/>
              <p:nvPr/>
            </p:nvSpPr>
            <p:spPr>
              <a:xfrm rot="16822714">
                <a:off x="2631083" y="356736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 951">
                <a:extLst>
                  <a:ext uri="{FF2B5EF4-FFF2-40B4-BE49-F238E27FC236}">
                    <a16:creationId xmlns:a16="http://schemas.microsoft.com/office/drawing/2014/main" id="{B57DEFAF-99A8-4202-907D-5A260F843EB5}"/>
                  </a:ext>
                </a:extLst>
              </p:cNvPr>
              <p:cNvSpPr/>
              <p:nvPr/>
            </p:nvSpPr>
            <p:spPr>
              <a:xfrm rot="17676872">
                <a:off x="2661350" y="356293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フリーフォーム 952">
                <a:extLst>
                  <a:ext uri="{FF2B5EF4-FFF2-40B4-BE49-F238E27FC236}">
                    <a16:creationId xmlns:a16="http://schemas.microsoft.com/office/drawing/2014/main" id="{EA929687-EDAC-480B-B196-A5E5F0F765E6}"/>
                  </a:ext>
                </a:extLst>
              </p:cNvPr>
              <p:cNvSpPr/>
              <p:nvPr/>
            </p:nvSpPr>
            <p:spPr>
              <a:xfrm rot="17742150">
                <a:off x="2668987" y="35857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フリーフォーム 953">
                <a:extLst>
                  <a:ext uri="{FF2B5EF4-FFF2-40B4-BE49-F238E27FC236}">
                    <a16:creationId xmlns:a16="http://schemas.microsoft.com/office/drawing/2014/main" id="{F22472FF-4D2F-49BA-93B8-91582F232E32}"/>
                  </a:ext>
                </a:extLst>
              </p:cNvPr>
              <p:cNvSpPr/>
              <p:nvPr/>
            </p:nvSpPr>
            <p:spPr>
              <a:xfrm rot="18093678">
                <a:off x="2671313" y="360648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円/楕円 954">
                <a:extLst>
                  <a:ext uri="{FF2B5EF4-FFF2-40B4-BE49-F238E27FC236}">
                    <a16:creationId xmlns:a16="http://schemas.microsoft.com/office/drawing/2014/main" id="{E9A0982C-D16B-432B-9693-F41342E00006}"/>
                  </a:ext>
                </a:extLst>
              </p:cNvPr>
              <p:cNvSpPr/>
              <p:nvPr/>
            </p:nvSpPr>
            <p:spPr>
              <a:xfrm>
                <a:off x="2642411" y="363178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フリーフォーム 955">
                <a:extLst>
                  <a:ext uri="{FF2B5EF4-FFF2-40B4-BE49-F238E27FC236}">
                    <a16:creationId xmlns:a16="http://schemas.microsoft.com/office/drawing/2014/main" id="{11F3535B-46FE-41E2-ABF7-8919B003BA67}"/>
                  </a:ext>
                </a:extLst>
              </p:cNvPr>
              <p:cNvSpPr/>
              <p:nvPr/>
            </p:nvSpPr>
            <p:spPr>
              <a:xfrm rot="13773179">
                <a:off x="2611212" y="3596487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フリーフォーム 944">
                <a:extLst>
                  <a:ext uri="{FF2B5EF4-FFF2-40B4-BE49-F238E27FC236}">
                    <a16:creationId xmlns:a16="http://schemas.microsoft.com/office/drawing/2014/main" id="{9227CE0C-EC46-490E-8E1D-D6E2B839E048}"/>
                  </a:ext>
                </a:extLst>
              </p:cNvPr>
              <p:cNvSpPr/>
              <p:nvPr/>
            </p:nvSpPr>
            <p:spPr>
              <a:xfrm>
                <a:off x="2606765" y="3656815"/>
                <a:ext cx="49711" cy="59844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7" name="フリーフォーム 943">
              <a:extLst>
                <a:ext uri="{FF2B5EF4-FFF2-40B4-BE49-F238E27FC236}">
                  <a16:creationId xmlns:a16="http://schemas.microsoft.com/office/drawing/2014/main" id="{7417DBC4-97E3-4169-B2B9-9423F04932DE}"/>
                </a:ext>
              </a:extLst>
            </p:cNvPr>
            <p:cNvSpPr/>
            <p:nvPr/>
          </p:nvSpPr>
          <p:spPr>
            <a:xfrm>
              <a:off x="1880848" y="195506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フリーフォーム 211">
              <a:extLst>
                <a:ext uri="{FF2B5EF4-FFF2-40B4-BE49-F238E27FC236}">
                  <a16:creationId xmlns:a16="http://schemas.microsoft.com/office/drawing/2014/main" id="{894750B7-EF36-4E63-A6B8-B02A76D96DFC}"/>
                </a:ext>
              </a:extLst>
            </p:cNvPr>
            <p:cNvSpPr/>
            <p:nvPr/>
          </p:nvSpPr>
          <p:spPr>
            <a:xfrm rot="19016622">
              <a:off x="1944132" y="1878401"/>
              <a:ext cx="45719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フリーフォーム 943">
            <a:extLst>
              <a:ext uri="{FF2B5EF4-FFF2-40B4-BE49-F238E27FC236}">
                <a16:creationId xmlns:a16="http://schemas.microsoft.com/office/drawing/2014/main" id="{70B0186E-76E9-40F8-B03D-BB27049EA714}"/>
              </a:ext>
            </a:extLst>
          </p:cNvPr>
          <p:cNvSpPr/>
          <p:nvPr/>
        </p:nvSpPr>
        <p:spPr>
          <a:xfrm rot="3869668">
            <a:off x="1058009" y="1947175"/>
            <a:ext cx="72000" cy="68988"/>
          </a:xfrm>
          <a:custGeom>
            <a:avLst/>
            <a:gdLst>
              <a:gd name="connsiteX0" fmla="*/ 187 w 78150"/>
              <a:gd name="connsiteY0" fmla="*/ 10298 h 90291"/>
              <a:gd name="connsiteX1" fmla="*/ 66862 w 78150"/>
              <a:gd name="connsiteY1" fmla="*/ 7917 h 90291"/>
              <a:gd name="connsiteX2" fmla="*/ 76387 w 78150"/>
              <a:gd name="connsiteY2" fmla="*/ 76973 h 90291"/>
              <a:gd name="connsiteX3" fmla="*/ 47812 w 78150"/>
              <a:gd name="connsiteY3" fmla="*/ 86498 h 90291"/>
              <a:gd name="connsiteX4" fmla="*/ 187 w 78150"/>
              <a:gd name="connsiteY4" fmla="*/ 10298 h 9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50" h="90291">
                <a:moveTo>
                  <a:pt x="187" y="10298"/>
                </a:moveTo>
                <a:cubicBezTo>
                  <a:pt x="3362" y="-2799"/>
                  <a:pt x="54162" y="-3195"/>
                  <a:pt x="66862" y="7917"/>
                </a:cubicBezTo>
                <a:cubicBezTo>
                  <a:pt x="79562" y="19029"/>
                  <a:pt x="79562" y="63876"/>
                  <a:pt x="76387" y="76973"/>
                </a:cubicBezTo>
                <a:cubicBezTo>
                  <a:pt x="73212" y="90070"/>
                  <a:pt x="60512" y="94038"/>
                  <a:pt x="47812" y="86498"/>
                </a:cubicBezTo>
                <a:cubicBezTo>
                  <a:pt x="35112" y="78958"/>
                  <a:pt x="-2988" y="23395"/>
                  <a:pt x="187" y="102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90D4293A-A9D7-4C12-90DA-028F51968376}"/>
              </a:ext>
            </a:extLst>
          </p:cNvPr>
          <p:cNvGrpSpPr>
            <a:grpSpLocks noChangeAspect="1"/>
          </p:cNvGrpSpPr>
          <p:nvPr/>
        </p:nvGrpSpPr>
        <p:grpSpPr>
          <a:xfrm rot="11825761">
            <a:off x="1266141" y="3186402"/>
            <a:ext cx="396000" cy="144000"/>
            <a:chOff x="1525602" y="2187668"/>
            <a:chExt cx="342584" cy="131832"/>
          </a:xfrm>
        </p:grpSpPr>
        <p:sp>
          <p:nvSpPr>
            <p:cNvPr id="93" name="フリーフォーム 205">
              <a:extLst>
                <a:ext uri="{FF2B5EF4-FFF2-40B4-BE49-F238E27FC236}">
                  <a16:creationId xmlns:a16="http://schemas.microsoft.com/office/drawing/2014/main" id="{7EDFF95C-E001-4057-B768-E647F1A0A951}"/>
                </a:ext>
              </a:extLst>
            </p:cNvPr>
            <p:cNvSpPr/>
            <p:nvPr/>
          </p:nvSpPr>
          <p:spPr>
            <a:xfrm rot="18792121" flipH="1">
              <a:off x="1647898" y="2099212"/>
              <a:ext cx="111691" cy="328885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フリーフォーム 205">
              <a:extLst>
                <a:ext uri="{FF2B5EF4-FFF2-40B4-BE49-F238E27FC236}">
                  <a16:creationId xmlns:a16="http://schemas.microsoft.com/office/drawing/2014/main" id="{133C21AB-8B33-4ADD-B2D4-CF78C584BFBE}"/>
                </a:ext>
              </a:extLst>
            </p:cNvPr>
            <p:cNvSpPr/>
            <p:nvPr/>
          </p:nvSpPr>
          <p:spPr>
            <a:xfrm rot="8072172" flipH="1">
              <a:off x="1634199" y="2079071"/>
              <a:ext cx="111691" cy="328885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8C56C1B9-2FE8-4E8D-A47D-956A942B925F}"/>
              </a:ext>
            </a:extLst>
          </p:cNvPr>
          <p:cNvGrpSpPr/>
          <p:nvPr/>
        </p:nvGrpSpPr>
        <p:grpSpPr>
          <a:xfrm>
            <a:off x="2188553" y="1864025"/>
            <a:ext cx="138330" cy="194504"/>
            <a:chOff x="2178066" y="2163609"/>
            <a:chExt cx="138330" cy="194504"/>
          </a:xfrm>
        </p:grpSpPr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5C875268-5D0A-41D7-B8DB-692423542A58}"/>
                </a:ext>
              </a:extLst>
            </p:cNvPr>
            <p:cNvGrpSpPr/>
            <p:nvPr/>
          </p:nvGrpSpPr>
          <p:grpSpPr>
            <a:xfrm rot="504509">
              <a:off x="2178066" y="2163609"/>
              <a:ext cx="138330" cy="194504"/>
              <a:chOff x="4870750" y="6399476"/>
              <a:chExt cx="138330" cy="194504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20B7E93B-63F1-4F13-9BEB-A4D49086C370}"/>
                  </a:ext>
                </a:extLst>
              </p:cNvPr>
              <p:cNvGrpSpPr/>
              <p:nvPr/>
            </p:nvGrpSpPr>
            <p:grpSpPr>
              <a:xfrm rot="1184880" flipH="1">
                <a:off x="4870750" y="6458235"/>
                <a:ext cx="117316" cy="135745"/>
                <a:chOff x="5645917" y="5579177"/>
                <a:chExt cx="117151" cy="120241"/>
              </a:xfrm>
            </p:grpSpPr>
            <p:sp>
              <p:nvSpPr>
                <p:cNvPr id="103" name="フリーフォーム 224">
                  <a:extLst>
                    <a:ext uri="{FF2B5EF4-FFF2-40B4-BE49-F238E27FC236}">
                      <a16:creationId xmlns:a16="http://schemas.microsoft.com/office/drawing/2014/main" id="{7094BC92-A2C0-4545-B2C9-5E886EAA33F8}"/>
                    </a:ext>
                  </a:extLst>
                </p:cNvPr>
                <p:cNvSpPr/>
                <p:nvPr/>
              </p:nvSpPr>
              <p:spPr>
                <a:xfrm rot="3429389">
                  <a:off x="5701431" y="5619985"/>
                  <a:ext cx="50149" cy="73124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フリーフォーム 225">
                  <a:extLst>
                    <a:ext uri="{FF2B5EF4-FFF2-40B4-BE49-F238E27FC236}">
                      <a16:creationId xmlns:a16="http://schemas.microsoft.com/office/drawing/2014/main" id="{1F4D7259-2420-4F03-816D-FB752C5F7FFA}"/>
                    </a:ext>
                  </a:extLst>
                </p:cNvPr>
                <p:cNvSpPr/>
                <p:nvPr/>
              </p:nvSpPr>
              <p:spPr>
                <a:xfrm rot="3661808">
                  <a:off x="5681167" y="5636862"/>
                  <a:ext cx="50149" cy="73124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" name="フリーフォーム 226">
                  <a:extLst>
                    <a:ext uri="{FF2B5EF4-FFF2-40B4-BE49-F238E27FC236}">
                      <a16:creationId xmlns:a16="http://schemas.microsoft.com/office/drawing/2014/main" id="{C3F35131-88DA-425F-98A0-B1F128F0BD87}"/>
                    </a:ext>
                  </a:extLst>
                </p:cNvPr>
                <p:cNvSpPr/>
                <p:nvPr/>
              </p:nvSpPr>
              <p:spPr>
                <a:xfrm rot="3727086">
                  <a:off x="5658681" y="5637782"/>
                  <a:ext cx="50149" cy="73124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6" name="フリーフォーム 227">
                  <a:extLst>
                    <a:ext uri="{FF2B5EF4-FFF2-40B4-BE49-F238E27FC236}">
                      <a16:creationId xmlns:a16="http://schemas.microsoft.com/office/drawing/2014/main" id="{1045F7D0-BA06-4C0E-B22A-C3D44E713B54}"/>
                    </a:ext>
                  </a:extLst>
                </p:cNvPr>
                <p:cNvSpPr/>
                <p:nvPr/>
              </p:nvSpPr>
              <p:spPr>
                <a:xfrm rot="4078614">
                  <a:off x="5657404" y="5620256"/>
                  <a:ext cx="50149" cy="73124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" name="円/楕円 228">
                  <a:extLst>
                    <a:ext uri="{FF2B5EF4-FFF2-40B4-BE49-F238E27FC236}">
                      <a16:creationId xmlns:a16="http://schemas.microsoft.com/office/drawing/2014/main" id="{B8872D4A-A900-41A5-9751-8FF558E421F2}"/>
                    </a:ext>
                  </a:extLst>
                </p:cNvPr>
                <p:cNvSpPr/>
                <p:nvPr/>
              </p:nvSpPr>
              <p:spPr>
                <a:xfrm rot="7584936">
                  <a:off x="5674287" y="5589667"/>
                  <a:ext cx="77193" cy="5621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7" name="フリーフォーム 218">
                <a:extLst>
                  <a:ext uri="{FF2B5EF4-FFF2-40B4-BE49-F238E27FC236}">
                    <a16:creationId xmlns:a16="http://schemas.microsoft.com/office/drawing/2014/main" id="{DCF1364B-9B00-4A1F-B343-C90F090E31FF}"/>
                  </a:ext>
                </a:extLst>
              </p:cNvPr>
              <p:cNvSpPr/>
              <p:nvPr/>
            </p:nvSpPr>
            <p:spPr>
              <a:xfrm rot="1800000">
                <a:off x="4935956" y="6484398"/>
                <a:ext cx="73124" cy="501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フリーフォーム 219">
                <a:extLst>
                  <a:ext uri="{FF2B5EF4-FFF2-40B4-BE49-F238E27FC236}">
                    <a16:creationId xmlns:a16="http://schemas.microsoft.com/office/drawing/2014/main" id="{6D479844-1E76-440F-AF12-68CAFE60DECE}"/>
                  </a:ext>
                </a:extLst>
              </p:cNvPr>
              <p:cNvSpPr/>
              <p:nvPr/>
            </p:nvSpPr>
            <p:spPr>
              <a:xfrm rot="7584936">
                <a:off x="4906795" y="6406409"/>
                <a:ext cx="79509" cy="6564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8" name="フリーフォーム 943">
              <a:extLst>
                <a:ext uri="{FF2B5EF4-FFF2-40B4-BE49-F238E27FC236}">
                  <a16:creationId xmlns:a16="http://schemas.microsoft.com/office/drawing/2014/main" id="{160D65C9-7D94-4CD9-ABFC-90F8836BC4D4}"/>
                </a:ext>
              </a:extLst>
            </p:cNvPr>
            <p:cNvSpPr/>
            <p:nvPr/>
          </p:nvSpPr>
          <p:spPr>
            <a:xfrm rot="7543627">
              <a:off x="2234135" y="2155777"/>
              <a:ext cx="57307" cy="8354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2" name="グループ化 391">
            <a:extLst>
              <a:ext uri="{FF2B5EF4-FFF2-40B4-BE49-F238E27FC236}">
                <a16:creationId xmlns:a16="http://schemas.microsoft.com/office/drawing/2014/main" id="{9AE3ED71-C2FE-448B-AC35-8A3AE0EFEB35}"/>
              </a:ext>
            </a:extLst>
          </p:cNvPr>
          <p:cNvGrpSpPr/>
          <p:nvPr/>
        </p:nvGrpSpPr>
        <p:grpSpPr>
          <a:xfrm>
            <a:off x="852791" y="2911613"/>
            <a:ext cx="366919" cy="645032"/>
            <a:chOff x="852791" y="2911613"/>
            <a:chExt cx="366919" cy="645032"/>
          </a:xfrm>
        </p:grpSpPr>
        <p:sp>
          <p:nvSpPr>
            <p:cNvPr id="122" name="フリーフォーム 824">
              <a:extLst>
                <a:ext uri="{FF2B5EF4-FFF2-40B4-BE49-F238E27FC236}">
                  <a16:creationId xmlns:a16="http://schemas.microsoft.com/office/drawing/2014/main" id="{7D66770F-5CE9-4BBD-A382-8477BD7F8BD0}"/>
                </a:ext>
              </a:extLst>
            </p:cNvPr>
            <p:cNvSpPr/>
            <p:nvPr/>
          </p:nvSpPr>
          <p:spPr>
            <a:xfrm>
              <a:off x="852791" y="2924944"/>
              <a:ext cx="321831" cy="631701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フリーフォーム 824">
              <a:extLst>
                <a:ext uri="{FF2B5EF4-FFF2-40B4-BE49-F238E27FC236}">
                  <a16:creationId xmlns:a16="http://schemas.microsoft.com/office/drawing/2014/main" id="{BED4605F-6A92-4606-B12D-CD64E352021B}"/>
                </a:ext>
              </a:extLst>
            </p:cNvPr>
            <p:cNvSpPr/>
            <p:nvPr/>
          </p:nvSpPr>
          <p:spPr>
            <a:xfrm flipH="1" flipV="1">
              <a:off x="897879" y="2911613"/>
              <a:ext cx="321831" cy="631701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12D500CB-B1B6-4473-A0FD-9F3C0A9B1947}"/>
              </a:ext>
            </a:extLst>
          </p:cNvPr>
          <p:cNvGrpSpPr/>
          <p:nvPr/>
        </p:nvGrpSpPr>
        <p:grpSpPr>
          <a:xfrm>
            <a:off x="2485467" y="1990724"/>
            <a:ext cx="218774" cy="118990"/>
            <a:chOff x="2485467" y="1990724"/>
            <a:chExt cx="218774" cy="118990"/>
          </a:xfrm>
        </p:grpSpPr>
        <p:sp>
          <p:nvSpPr>
            <p:cNvPr id="161" name="フリーフォーム 434">
              <a:extLst>
                <a:ext uri="{FF2B5EF4-FFF2-40B4-BE49-F238E27FC236}">
                  <a16:creationId xmlns:a16="http://schemas.microsoft.com/office/drawing/2014/main" id="{21C3176E-DBA4-4B1F-A848-018B749F6DF6}"/>
                </a:ext>
              </a:extLst>
            </p:cNvPr>
            <p:cNvSpPr/>
            <p:nvPr/>
          </p:nvSpPr>
          <p:spPr>
            <a:xfrm rot="2275693" flipV="1">
              <a:off x="2559788" y="2024065"/>
              <a:ext cx="10751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60A68FD0-2724-4CAF-9776-78C93C31CCE3}"/>
                </a:ext>
              </a:extLst>
            </p:cNvPr>
            <p:cNvGrpSpPr/>
            <p:nvPr/>
          </p:nvGrpSpPr>
          <p:grpSpPr>
            <a:xfrm rot="19423353">
              <a:off x="2485467" y="1990724"/>
              <a:ext cx="218774" cy="97789"/>
              <a:chOff x="7052153" y="1701159"/>
              <a:chExt cx="218774" cy="97789"/>
            </a:xfrm>
          </p:grpSpPr>
          <p:sp>
            <p:nvSpPr>
              <p:cNvPr id="167" name="フリーフォーム 440">
                <a:extLst>
                  <a:ext uri="{FF2B5EF4-FFF2-40B4-BE49-F238E27FC236}">
                    <a16:creationId xmlns:a16="http://schemas.microsoft.com/office/drawing/2014/main" id="{B2F0E363-DEDD-4179-94FB-6FA8A532E3B4}"/>
                  </a:ext>
                </a:extLst>
              </p:cNvPr>
              <p:cNvSpPr/>
              <p:nvPr/>
            </p:nvSpPr>
            <p:spPr>
              <a:xfrm rot="20700000">
                <a:off x="7151745" y="170115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フリーフォーム 441">
                <a:extLst>
                  <a:ext uri="{FF2B5EF4-FFF2-40B4-BE49-F238E27FC236}">
                    <a16:creationId xmlns:a16="http://schemas.microsoft.com/office/drawing/2014/main" id="{E68B4D95-368F-4F38-A753-805CE5168374}"/>
                  </a:ext>
                </a:extLst>
              </p:cNvPr>
              <p:cNvSpPr/>
              <p:nvPr/>
            </p:nvSpPr>
            <p:spPr>
              <a:xfrm rot="20729637">
                <a:off x="7074636" y="170344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フリーフォーム 442">
                <a:extLst>
                  <a:ext uri="{FF2B5EF4-FFF2-40B4-BE49-F238E27FC236}">
                    <a16:creationId xmlns:a16="http://schemas.microsoft.com/office/drawing/2014/main" id="{57701117-378B-4D21-99F6-93C1BB5DEF3A}"/>
                  </a:ext>
                </a:extLst>
              </p:cNvPr>
              <p:cNvSpPr/>
              <p:nvPr/>
            </p:nvSpPr>
            <p:spPr>
              <a:xfrm rot="21093259">
                <a:off x="7052153" y="173223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円/楕円 444">
                <a:extLst>
                  <a:ext uri="{FF2B5EF4-FFF2-40B4-BE49-F238E27FC236}">
                    <a16:creationId xmlns:a16="http://schemas.microsoft.com/office/drawing/2014/main" id="{0E8A6D2B-B2E4-4F65-A066-2106204E6345}"/>
                  </a:ext>
                </a:extLst>
              </p:cNvPr>
              <p:cNvSpPr/>
              <p:nvPr/>
            </p:nvSpPr>
            <p:spPr>
              <a:xfrm rot="1987659">
                <a:off x="7124440" y="170517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円/楕円 445">
                <a:extLst>
                  <a:ext uri="{FF2B5EF4-FFF2-40B4-BE49-F238E27FC236}">
                    <a16:creationId xmlns:a16="http://schemas.microsoft.com/office/drawing/2014/main" id="{D8E43E9F-0BC2-416D-82E7-4DD7BCB300C9}"/>
                  </a:ext>
                </a:extLst>
              </p:cNvPr>
              <p:cNvSpPr/>
              <p:nvPr/>
            </p:nvSpPr>
            <p:spPr>
              <a:xfrm rot="8032254" flipH="1">
                <a:off x="7125827" y="1710444"/>
                <a:ext cx="45719" cy="4867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フリーフォーム 446">
                <a:extLst>
                  <a:ext uri="{FF2B5EF4-FFF2-40B4-BE49-F238E27FC236}">
                    <a16:creationId xmlns:a16="http://schemas.microsoft.com/office/drawing/2014/main" id="{68239F26-E792-4E5E-BAD5-9B4D1D6C476D}"/>
                  </a:ext>
                </a:extLst>
              </p:cNvPr>
              <p:cNvSpPr/>
              <p:nvPr/>
            </p:nvSpPr>
            <p:spPr>
              <a:xfrm rot="124845">
                <a:off x="7127670" y="1730482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6" name="フリーフォーム 439">
              <a:extLst>
                <a:ext uri="{FF2B5EF4-FFF2-40B4-BE49-F238E27FC236}">
                  <a16:creationId xmlns:a16="http://schemas.microsoft.com/office/drawing/2014/main" id="{279CEA71-6F38-4DB0-9577-8DE6D1D7B164}"/>
                </a:ext>
              </a:extLst>
            </p:cNvPr>
            <p:cNvSpPr/>
            <p:nvPr/>
          </p:nvSpPr>
          <p:spPr>
            <a:xfrm rot="21411012">
              <a:off x="2514719" y="2023058"/>
              <a:ext cx="49711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フリーフォーム 943">
              <a:extLst>
                <a:ext uri="{FF2B5EF4-FFF2-40B4-BE49-F238E27FC236}">
                  <a16:creationId xmlns:a16="http://schemas.microsoft.com/office/drawing/2014/main" id="{0958A370-D3C7-4B95-8F0D-FDDCA51B2188}"/>
                </a:ext>
              </a:extLst>
            </p:cNvPr>
            <p:cNvSpPr/>
            <p:nvPr/>
          </p:nvSpPr>
          <p:spPr>
            <a:xfrm rot="20742411">
              <a:off x="2497873" y="2026171"/>
              <a:ext cx="57307" cy="8354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C96516F8-3DF7-454C-ACAF-701AB97226AE}"/>
              </a:ext>
            </a:extLst>
          </p:cNvPr>
          <p:cNvGrpSpPr/>
          <p:nvPr/>
        </p:nvGrpSpPr>
        <p:grpSpPr>
          <a:xfrm rot="643173" flipH="1">
            <a:off x="2953336" y="1886630"/>
            <a:ext cx="197890" cy="152285"/>
            <a:chOff x="4387353" y="2661591"/>
            <a:chExt cx="197890" cy="152285"/>
          </a:xfrm>
        </p:grpSpPr>
        <p:sp>
          <p:nvSpPr>
            <p:cNvPr id="188" name="フリーフォーム 665">
              <a:extLst>
                <a:ext uri="{FF2B5EF4-FFF2-40B4-BE49-F238E27FC236}">
                  <a16:creationId xmlns:a16="http://schemas.microsoft.com/office/drawing/2014/main" id="{BA3C5C0F-A76C-44AB-A047-8045FE8A148A}"/>
                </a:ext>
              </a:extLst>
            </p:cNvPr>
            <p:cNvSpPr/>
            <p:nvPr/>
          </p:nvSpPr>
          <p:spPr>
            <a:xfrm rot="18565474">
              <a:off x="4435957" y="268782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フリーフォーム 666">
              <a:extLst>
                <a:ext uri="{FF2B5EF4-FFF2-40B4-BE49-F238E27FC236}">
                  <a16:creationId xmlns:a16="http://schemas.microsoft.com/office/drawing/2014/main" id="{40880696-8D36-48EE-AAB6-135CA83BA2B5}"/>
                </a:ext>
              </a:extLst>
            </p:cNvPr>
            <p:cNvSpPr/>
            <p:nvPr/>
          </p:nvSpPr>
          <p:spPr>
            <a:xfrm rot="19854409">
              <a:off x="4466061" y="2693248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フリーフォーム 667">
              <a:extLst>
                <a:ext uri="{FF2B5EF4-FFF2-40B4-BE49-F238E27FC236}">
                  <a16:creationId xmlns:a16="http://schemas.microsoft.com/office/drawing/2014/main" id="{005CF856-A778-4685-AA79-70147BF09532}"/>
                </a:ext>
              </a:extLst>
            </p:cNvPr>
            <p:cNvSpPr/>
            <p:nvPr/>
          </p:nvSpPr>
          <p:spPr>
            <a:xfrm rot="20218031">
              <a:off x="4466042" y="2717322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フリーフォーム 668">
              <a:extLst>
                <a:ext uri="{FF2B5EF4-FFF2-40B4-BE49-F238E27FC236}">
                  <a16:creationId xmlns:a16="http://schemas.microsoft.com/office/drawing/2014/main" id="{A26F7376-09CE-48AB-A1D7-806F6213C78E}"/>
                </a:ext>
              </a:extLst>
            </p:cNvPr>
            <p:cNvSpPr/>
            <p:nvPr/>
          </p:nvSpPr>
          <p:spPr>
            <a:xfrm rot="19206109">
              <a:off x="4443272" y="2732906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円/楕円 669">
              <a:extLst>
                <a:ext uri="{FF2B5EF4-FFF2-40B4-BE49-F238E27FC236}">
                  <a16:creationId xmlns:a16="http://schemas.microsoft.com/office/drawing/2014/main" id="{EFC2DC6C-E93E-447A-A2A5-EBFBDDC43CC6}"/>
                </a:ext>
              </a:extLst>
            </p:cNvPr>
            <p:cNvSpPr/>
            <p:nvPr/>
          </p:nvSpPr>
          <p:spPr>
            <a:xfrm rot="1112431">
              <a:off x="4430988" y="2741702"/>
              <a:ext cx="48263" cy="48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フリーフォーム 670">
              <a:extLst>
                <a:ext uri="{FF2B5EF4-FFF2-40B4-BE49-F238E27FC236}">
                  <a16:creationId xmlns:a16="http://schemas.microsoft.com/office/drawing/2014/main" id="{90026916-3768-484E-A357-0827A77DC3AF}"/>
                </a:ext>
              </a:extLst>
            </p:cNvPr>
            <p:cNvSpPr/>
            <p:nvPr/>
          </p:nvSpPr>
          <p:spPr>
            <a:xfrm rot="14885610">
              <a:off x="4412590" y="2701114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フリーフォーム 671">
              <a:extLst>
                <a:ext uri="{FF2B5EF4-FFF2-40B4-BE49-F238E27FC236}">
                  <a16:creationId xmlns:a16="http://schemas.microsoft.com/office/drawing/2014/main" id="{A2E901E1-BC2C-473D-887E-23D88ECBFB9C}"/>
                </a:ext>
              </a:extLst>
            </p:cNvPr>
            <p:cNvSpPr/>
            <p:nvPr/>
          </p:nvSpPr>
          <p:spPr>
            <a:xfrm rot="1112431">
              <a:off x="4387353" y="2754032"/>
              <a:ext cx="49711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円/楕円 672">
              <a:extLst>
                <a:ext uri="{FF2B5EF4-FFF2-40B4-BE49-F238E27FC236}">
                  <a16:creationId xmlns:a16="http://schemas.microsoft.com/office/drawing/2014/main" id="{043A1365-EBFA-459D-A34F-CBBBB1CC5E5A}"/>
                </a:ext>
              </a:extLst>
            </p:cNvPr>
            <p:cNvSpPr/>
            <p:nvPr/>
          </p:nvSpPr>
          <p:spPr>
            <a:xfrm rot="7157026" flipH="1">
              <a:off x="4450433" y="2716997"/>
              <a:ext cx="48263" cy="48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フリーフォーム 673">
              <a:extLst>
                <a:ext uri="{FF2B5EF4-FFF2-40B4-BE49-F238E27FC236}">
                  <a16:creationId xmlns:a16="http://schemas.microsoft.com/office/drawing/2014/main" id="{26AEBB35-CFDE-4FD5-8F62-5B737F02EF96}"/>
                </a:ext>
              </a:extLst>
            </p:cNvPr>
            <p:cNvSpPr/>
            <p:nvPr/>
          </p:nvSpPr>
          <p:spPr>
            <a:xfrm rot="20849617">
              <a:off x="4509375" y="2740206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3DA336C7-96EF-4073-AADA-4E7055D6A3C2}"/>
              </a:ext>
            </a:extLst>
          </p:cNvPr>
          <p:cNvGrpSpPr/>
          <p:nvPr/>
        </p:nvGrpSpPr>
        <p:grpSpPr>
          <a:xfrm>
            <a:off x="2751685" y="1056499"/>
            <a:ext cx="259918" cy="363412"/>
            <a:chOff x="5962314" y="2725686"/>
            <a:chExt cx="259918" cy="363412"/>
          </a:xfrm>
        </p:grpSpPr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C3A0316B-7856-4E6B-88AC-42E9A05378D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5963467" y="2725686"/>
              <a:ext cx="252214" cy="295387"/>
              <a:chOff x="1473789" y="2765663"/>
              <a:chExt cx="261639" cy="306426"/>
            </a:xfrm>
          </p:grpSpPr>
          <p:sp>
            <p:nvSpPr>
              <p:cNvPr id="197" name="フリーフォーム 674">
                <a:extLst>
                  <a:ext uri="{FF2B5EF4-FFF2-40B4-BE49-F238E27FC236}">
                    <a16:creationId xmlns:a16="http://schemas.microsoft.com/office/drawing/2014/main" id="{4896DDAA-F564-48DD-8C05-C0CFED2EEEAB}"/>
                  </a:ext>
                </a:extLst>
              </p:cNvPr>
              <p:cNvSpPr/>
              <p:nvPr/>
            </p:nvSpPr>
            <p:spPr>
              <a:xfrm rot="20679169" flipH="1">
                <a:off x="1558890" y="2789805"/>
                <a:ext cx="160890" cy="282284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フリーフォーム 675">
                <a:extLst>
                  <a:ext uri="{FF2B5EF4-FFF2-40B4-BE49-F238E27FC236}">
                    <a16:creationId xmlns:a16="http://schemas.microsoft.com/office/drawing/2014/main" id="{E05D6559-3145-435A-9FFC-03468A76EC0E}"/>
                  </a:ext>
                </a:extLst>
              </p:cNvPr>
              <p:cNvSpPr/>
              <p:nvPr/>
            </p:nvSpPr>
            <p:spPr>
              <a:xfrm rot="21381040">
                <a:off x="1473789" y="2798509"/>
                <a:ext cx="162994" cy="270622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9" name="フリーフォーム 676">
                <a:extLst>
                  <a:ext uri="{FF2B5EF4-FFF2-40B4-BE49-F238E27FC236}">
                    <a16:creationId xmlns:a16="http://schemas.microsoft.com/office/drawing/2014/main" id="{25B7B78A-7C6E-4A6C-A9E1-B6630B246F9B}"/>
                  </a:ext>
                </a:extLst>
              </p:cNvPr>
              <p:cNvSpPr/>
              <p:nvPr/>
            </p:nvSpPr>
            <p:spPr>
              <a:xfrm rot="866415" flipH="1">
                <a:off x="1611265" y="2834502"/>
                <a:ext cx="55825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フリーフォーム 677">
                <a:extLst>
                  <a:ext uri="{FF2B5EF4-FFF2-40B4-BE49-F238E27FC236}">
                    <a16:creationId xmlns:a16="http://schemas.microsoft.com/office/drawing/2014/main" id="{3C6C204C-BF35-40CA-9D16-4988A66D73B1}"/>
                  </a:ext>
                </a:extLst>
              </p:cNvPr>
              <p:cNvSpPr/>
              <p:nvPr/>
            </p:nvSpPr>
            <p:spPr>
              <a:xfrm rot="866415" flipH="1">
                <a:off x="1561306" y="2827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フリーフォーム 678">
                <a:extLst>
                  <a:ext uri="{FF2B5EF4-FFF2-40B4-BE49-F238E27FC236}">
                    <a16:creationId xmlns:a16="http://schemas.microsoft.com/office/drawing/2014/main" id="{BE28D2D6-4176-45CF-8119-4677D521818C}"/>
                  </a:ext>
                </a:extLst>
              </p:cNvPr>
              <p:cNvSpPr/>
              <p:nvPr/>
            </p:nvSpPr>
            <p:spPr>
              <a:xfrm rot="2895582">
                <a:off x="1570396" y="2973312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2" name="フリーフォーム 679">
                <a:extLst>
                  <a:ext uri="{FF2B5EF4-FFF2-40B4-BE49-F238E27FC236}">
                    <a16:creationId xmlns:a16="http://schemas.microsoft.com/office/drawing/2014/main" id="{93C5D630-3971-4E07-8DC1-B57AB33B00C8}"/>
                  </a:ext>
                </a:extLst>
              </p:cNvPr>
              <p:cNvSpPr/>
              <p:nvPr/>
            </p:nvSpPr>
            <p:spPr>
              <a:xfrm rot="15151314" flipH="1">
                <a:off x="1540757" y="2712003"/>
                <a:ext cx="135322" cy="242642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3" name="フリーフォーム 680">
                <a:extLst>
                  <a:ext uri="{FF2B5EF4-FFF2-40B4-BE49-F238E27FC236}">
                    <a16:creationId xmlns:a16="http://schemas.microsoft.com/office/drawing/2014/main" id="{0D37FD93-3474-4F0D-ABC0-D08BA221F2A2}"/>
                  </a:ext>
                </a:extLst>
              </p:cNvPr>
              <p:cNvSpPr/>
              <p:nvPr/>
            </p:nvSpPr>
            <p:spPr>
              <a:xfrm rot="12216977">
                <a:off x="1675281" y="2928354"/>
                <a:ext cx="60147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8" name="フリーフォーム 655">
              <a:extLst>
                <a:ext uri="{FF2B5EF4-FFF2-40B4-BE49-F238E27FC236}">
                  <a16:creationId xmlns:a16="http://schemas.microsoft.com/office/drawing/2014/main" id="{146791CD-9EA7-4E6C-80BA-1C9D61DFDEB9}"/>
                </a:ext>
              </a:extLst>
            </p:cNvPr>
            <p:cNvSpPr/>
            <p:nvPr/>
          </p:nvSpPr>
          <p:spPr>
            <a:xfrm rot="20894208" flipH="1">
              <a:off x="6052532" y="2993320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フリーフォーム 657">
              <a:extLst>
                <a:ext uri="{FF2B5EF4-FFF2-40B4-BE49-F238E27FC236}">
                  <a16:creationId xmlns:a16="http://schemas.microsoft.com/office/drawing/2014/main" id="{B06F3D7A-9B4B-410F-B2E9-F308D1937CF3}"/>
                </a:ext>
              </a:extLst>
            </p:cNvPr>
            <p:cNvSpPr/>
            <p:nvPr/>
          </p:nvSpPr>
          <p:spPr>
            <a:xfrm rot="20894208" flipH="1">
              <a:off x="6051903" y="3013465"/>
              <a:ext cx="170329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フリーフォーム 664">
              <a:extLst>
                <a:ext uri="{FF2B5EF4-FFF2-40B4-BE49-F238E27FC236}">
                  <a16:creationId xmlns:a16="http://schemas.microsoft.com/office/drawing/2014/main" id="{E12B6DDA-8A4F-4232-B5A5-BAB3A3094974}"/>
                </a:ext>
              </a:extLst>
            </p:cNvPr>
            <p:cNvSpPr/>
            <p:nvPr/>
          </p:nvSpPr>
          <p:spPr>
            <a:xfrm rot="6212643">
              <a:off x="5982136" y="2706254"/>
              <a:ext cx="109036" cy="148680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rgbClr val="7A6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6" name="フリーフォーム 943">
            <a:extLst>
              <a:ext uri="{FF2B5EF4-FFF2-40B4-BE49-F238E27FC236}">
                <a16:creationId xmlns:a16="http://schemas.microsoft.com/office/drawing/2014/main" id="{CB2669AC-71A0-4318-9058-1D249F00A5C6}"/>
              </a:ext>
            </a:extLst>
          </p:cNvPr>
          <p:cNvSpPr/>
          <p:nvPr/>
        </p:nvSpPr>
        <p:spPr>
          <a:xfrm rot="12752353">
            <a:off x="3102404" y="1999917"/>
            <a:ext cx="57307" cy="83543"/>
          </a:xfrm>
          <a:custGeom>
            <a:avLst/>
            <a:gdLst>
              <a:gd name="connsiteX0" fmla="*/ 187 w 78150"/>
              <a:gd name="connsiteY0" fmla="*/ 10298 h 90291"/>
              <a:gd name="connsiteX1" fmla="*/ 66862 w 78150"/>
              <a:gd name="connsiteY1" fmla="*/ 7917 h 90291"/>
              <a:gd name="connsiteX2" fmla="*/ 76387 w 78150"/>
              <a:gd name="connsiteY2" fmla="*/ 76973 h 90291"/>
              <a:gd name="connsiteX3" fmla="*/ 47812 w 78150"/>
              <a:gd name="connsiteY3" fmla="*/ 86498 h 90291"/>
              <a:gd name="connsiteX4" fmla="*/ 187 w 78150"/>
              <a:gd name="connsiteY4" fmla="*/ 10298 h 9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50" h="90291">
                <a:moveTo>
                  <a:pt x="187" y="10298"/>
                </a:moveTo>
                <a:cubicBezTo>
                  <a:pt x="3362" y="-2799"/>
                  <a:pt x="54162" y="-3195"/>
                  <a:pt x="66862" y="7917"/>
                </a:cubicBezTo>
                <a:cubicBezTo>
                  <a:pt x="79562" y="19029"/>
                  <a:pt x="79562" y="63876"/>
                  <a:pt x="76387" y="76973"/>
                </a:cubicBezTo>
                <a:cubicBezTo>
                  <a:pt x="73212" y="90070"/>
                  <a:pt x="60512" y="94038"/>
                  <a:pt x="47812" y="86498"/>
                </a:cubicBezTo>
                <a:cubicBezTo>
                  <a:pt x="35112" y="78958"/>
                  <a:pt x="-2988" y="23395"/>
                  <a:pt x="187" y="102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7" name="グループ化 266">
            <a:extLst>
              <a:ext uri="{FF2B5EF4-FFF2-40B4-BE49-F238E27FC236}">
                <a16:creationId xmlns:a16="http://schemas.microsoft.com/office/drawing/2014/main" id="{44B78638-AD71-4EA5-94B3-0DE5185B357C}"/>
              </a:ext>
            </a:extLst>
          </p:cNvPr>
          <p:cNvGrpSpPr/>
          <p:nvPr/>
        </p:nvGrpSpPr>
        <p:grpSpPr>
          <a:xfrm>
            <a:off x="3197160" y="1142955"/>
            <a:ext cx="381141" cy="312831"/>
            <a:chOff x="3194779" y="1147717"/>
            <a:chExt cx="381141" cy="312831"/>
          </a:xfrm>
        </p:grpSpPr>
        <p:grpSp>
          <p:nvGrpSpPr>
            <p:cNvPr id="210" name="グループ化 209">
              <a:extLst>
                <a:ext uri="{FF2B5EF4-FFF2-40B4-BE49-F238E27FC236}">
                  <a16:creationId xmlns:a16="http://schemas.microsoft.com/office/drawing/2014/main" id="{10435E2A-0C26-4876-88A6-1CAD8EE3DDE3}"/>
                </a:ext>
              </a:extLst>
            </p:cNvPr>
            <p:cNvGrpSpPr/>
            <p:nvPr/>
          </p:nvGrpSpPr>
          <p:grpSpPr>
            <a:xfrm rot="1670892">
              <a:off x="3255097" y="1147717"/>
              <a:ext cx="320823" cy="312831"/>
              <a:chOff x="4129586" y="5544994"/>
              <a:chExt cx="320823" cy="312831"/>
            </a:xfrm>
          </p:grpSpPr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ED56F35-EDDB-4BBD-9080-C2E9CC257080}"/>
                  </a:ext>
                </a:extLst>
              </p:cNvPr>
              <p:cNvGrpSpPr/>
              <p:nvPr/>
            </p:nvGrpSpPr>
            <p:grpSpPr>
              <a:xfrm rot="20680285">
                <a:off x="4129586" y="5544994"/>
                <a:ext cx="320823" cy="312831"/>
                <a:chOff x="4051236" y="5348115"/>
                <a:chExt cx="320823" cy="312831"/>
              </a:xfrm>
            </p:grpSpPr>
            <p:sp>
              <p:nvSpPr>
                <p:cNvPr id="220" name="フリーフォーム 252">
                  <a:extLst>
                    <a:ext uri="{FF2B5EF4-FFF2-40B4-BE49-F238E27FC236}">
                      <a16:creationId xmlns:a16="http://schemas.microsoft.com/office/drawing/2014/main" id="{3491180F-94CC-40F9-9181-164FA7B80C34}"/>
                    </a:ext>
                  </a:extLst>
                </p:cNvPr>
                <p:cNvSpPr/>
                <p:nvPr/>
              </p:nvSpPr>
              <p:spPr>
                <a:xfrm rot="1858669" flipH="1">
                  <a:off x="4171851" y="5452956"/>
                  <a:ext cx="101881" cy="207990"/>
                </a:xfrm>
                <a:custGeom>
                  <a:avLst/>
                  <a:gdLst>
                    <a:gd name="connsiteX0" fmla="*/ 298599 w 336858"/>
                    <a:gd name="connsiteY0" fmla="*/ 73438 h 454867"/>
                    <a:gd name="connsiteX1" fmla="*/ 331971 w 336858"/>
                    <a:gd name="connsiteY1" fmla="*/ 170217 h 454867"/>
                    <a:gd name="connsiteX2" fmla="*/ 335308 w 336858"/>
                    <a:gd name="connsiteY2" fmla="*/ 246973 h 454867"/>
                    <a:gd name="connsiteX3" fmla="*/ 318622 w 336858"/>
                    <a:gd name="connsiteY3" fmla="*/ 333741 h 454867"/>
                    <a:gd name="connsiteX4" fmla="*/ 275238 w 336858"/>
                    <a:gd name="connsiteY4" fmla="*/ 400486 h 454867"/>
                    <a:gd name="connsiteX5" fmla="*/ 108377 w 336858"/>
                    <a:gd name="connsiteY5" fmla="*/ 443870 h 454867"/>
                    <a:gd name="connsiteX6" fmla="*/ 1585 w 336858"/>
                    <a:gd name="connsiteY6" fmla="*/ 186903 h 454867"/>
                    <a:gd name="connsiteX7" fmla="*/ 54981 w 336858"/>
                    <a:gd name="connsiteY7" fmla="*/ 66763 h 454867"/>
                    <a:gd name="connsiteX8" fmla="*/ 195144 w 336858"/>
                    <a:gd name="connsiteY8" fmla="*/ 19 h 454867"/>
                    <a:gd name="connsiteX9" fmla="*/ 298599 w 336858"/>
                    <a:gd name="connsiteY9" fmla="*/ 73438 h 454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6858" h="454867">
                      <a:moveTo>
                        <a:pt x="298599" y="73438"/>
                      </a:moveTo>
                      <a:cubicBezTo>
                        <a:pt x="321403" y="101804"/>
                        <a:pt x="325853" y="141295"/>
                        <a:pt x="331971" y="170217"/>
                      </a:cubicBezTo>
                      <a:cubicBezTo>
                        <a:pt x="338089" y="199139"/>
                        <a:pt x="337533" y="219719"/>
                        <a:pt x="335308" y="246973"/>
                      </a:cubicBezTo>
                      <a:cubicBezTo>
                        <a:pt x="333083" y="274227"/>
                        <a:pt x="328634" y="308156"/>
                        <a:pt x="318622" y="333741"/>
                      </a:cubicBezTo>
                      <a:cubicBezTo>
                        <a:pt x="308610" y="359326"/>
                        <a:pt x="310279" y="382131"/>
                        <a:pt x="275238" y="400486"/>
                      </a:cubicBezTo>
                      <a:cubicBezTo>
                        <a:pt x="240197" y="418841"/>
                        <a:pt x="153986" y="479467"/>
                        <a:pt x="108377" y="443870"/>
                      </a:cubicBezTo>
                      <a:cubicBezTo>
                        <a:pt x="62768" y="408273"/>
                        <a:pt x="10484" y="249754"/>
                        <a:pt x="1585" y="186903"/>
                      </a:cubicBezTo>
                      <a:cubicBezTo>
                        <a:pt x="-7314" y="124052"/>
                        <a:pt x="22721" y="97910"/>
                        <a:pt x="54981" y="66763"/>
                      </a:cubicBezTo>
                      <a:cubicBezTo>
                        <a:pt x="87241" y="35616"/>
                        <a:pt x="156210" y="1131"/>
                        <a:pt x="195144" y="19"/>
                      </a:cubicBezTo>
                      <a:cubicBezTo>
                        <a:pt x="234078" y="-1093"/>
                        <a:pt x="275795" y="45072"/>
                        <a:pt x="298599" y="73438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" name="フリーフォーム 253">
                  <a:extLst>
                    <a:ext uri="{FF2B5EF4-FFF2-40B4-BE49-F238E27FC236}">
                      <a16:creationId xmlns:a16="http://schemas.microsoft.com/office/drawing/2014/main" id="{1B26B529-3458-4600-9073-E4CE2E5D2381}"/>
                    </a:ext>
                  </a:extLst>
                </p:cNvPr>
                <p:cNvSpPr/>
                <p:nvPr/>
              </p:nvSpPr>
              <p:spPr>
                <a:xfrm rot="3240842" flipH="1">
                  <a:off x="4122850" y="5371868"/>
                  <a:ext cx="166465" cy="279591"/>
                </a:xfrm>
                <a:custGeom>
                  <a:avLst/>
                  <a:gdLst>
                    <a:gd name="connsiteX0" fmla="*/ 298599 w 336858"/>
                    <a:gd name="connsiteY0" fmla="*/ 73438 h 454867"/>
                    <a:gd name="connsiteX1" fmla="*/ 331971 w 336858"/>
                    <a:gd name="connsiteY1" fmla="*/ 170217 h 454867"/>
                    <a:gd name="connsiteX2" fmla="*/ 335308 w 336858"/>
                    <a:gd name="connsiteY2" fmla="*/ 246973 h 454867"/>
                    <a:gd name="connsiteX3" fmla="*/ 318622 w 336858"/>
                    <a:gd name="connsiteY3" fmla="*/ 333741 h 454867"/>
                    <a:gd name="connsiteX4" fmla="*/ 275238 w 336858"/>
                    <a:gd name="connsiteY4" fmla="*/ 400486 h 454867"/>
                    <a:gd name="connsiteX5" fmla="*/ 108377 w 336858"/>
                    <a:gd name="connsiteY5" fmla="*/ 443870 h 454867"/>
                    <a:gd name="connsiteX6" fmla="*/ 1585 w 336858"/>
                    <a:gd name="connsiteY6" fmla="*/ 186903 h 454867"/>
                    <a:gd name="connsiteX7" fmla="*/ 54981 w 336858"/>
                    <a:gd name="connsiteY7" fmla="*/ 66763 h 454867"/>
                    <a:gd name="connsiteX8" fmla="*/ 195144 w 336858"/>
                    <a:gd name="connsiteY8" fmla="*/ 19 h 454867"/>
                    <a:gd name="connsiteX9" fmla="*/ 298599 w 336858"/>
                    <a:gd name="connsiteY9" fmla="*/ 73438 h 454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6858" h="454867">
                      <a:moveTo>
                        <a:pt x="298599" y="73438"/>
                      </a:moveTo>
                      <a:cubicBezTo>
                        <a:pt x="321403" y="101804"/>
                        <a:pt x="325853" y="141295"/>
                        <a:pt x="331971" y="170217"/>
                      </a:cubicBezTo>
                      <a:cubicBezTo>
                        <a:pt x="338089" y="199139"/>
                        <a:pt x="337533" y="219719"/>
                        <a:pt x="335308" y="246973"/>
                      </a:cubicBezTo>
                      <a:cubicBezTo>
                        <a:pt x="333083" y="274227"/>
                        <a:pt x="328634" y="308156"/>
                        <a:pt x="318622" y="333741"/>
                      </a:cubicBezTo>
                      <a:cubicBezTo>
                        <a:pt x="308610" y="359326"/>
                        <a:pt x="310279" y="382131"/>
                        <a:pt x="275238" y="400486"/>
                      </a:cubicBezTo>
                      <a:cubicBezTo>
                        <a:pt x="240197" y="418841"/>
                        <a:pt x="153986" y="479467"/>
                        <a:pt x="108377" y="443870"/>
                      </a:cubicBezTo>
                      <a:cubicBezTo>
                        <a:pt x="62768" y="408273"/>
                        <a:pt x="10484" y="249754"/>
                        <a:pt x="1585" y="186903"/>
                      </a:cubicBezTo>
                      <a:cubicBezTo>
                        <a:pt x="-7314" y="124052"/>
                        <a:pt x="22721" y="97910"/>
                        <a:pt x="54981" y="66763"/>
                      </a:cubicBezTo>
                      <a:cubicBezTo>
                        <a:pt x="87241" y="35616"/>
                        <a:pt x="156210" y="1131"/>
                        <a:pt x="195144" y="19"/>
                      </a:cubicBezTo>
                      <a:cubicBezTo>
                        <a:pt x="234078" y="-1093"/>
                        <a:pt x="275795" y="45072"/>
                        <a:pt x="298599" y="73438"/>
                      </a:cubicBezTo>
                      <a:close/>
                    </a:path>
                  </a:pathLst>
                </a:custGeom>
                <a:solidFill>
                  <a:srgbClr val="7A62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" name="フリーフォーム 254">
                  <a:extLst>
                    <a:ext uri="{FF2B5EF4-FFF2-40B4-BE49-F238E27FC236}">
                      <a16:creationId xmlns:a16="http://schemas.microsoft.com/office/drawing/2014/main" id="{2FC9073A-9D52-4B17-A8DA-B1D781E9C88B}"/>
                    </a:ext>
                  </a:extLst>
                </p:cNvPr>
                <p:cNvSpPr/>
                <p:nvPr/>
              </p:nvSpPr>
              <p:spPr>
                <a:xfrm rot="7687952" flipH="1">
                  <a:off x="4159495" y="5308268"/>
                  <a:ext cx="166465" cy="258663"/>
                </a:xfrm>
                <a:custGeom>
                  <a:avLst/>
                  <a:gdLst>
                    <a:gd name="connsiteX0" fmla="*/ 298599 w 336858"/>
                    <a:gd name="connsiteY0" fmla="*/ 73438 h 454867"/>
                    <a:gd name="connsiteX1" fmla="*/ 331971 w 336858"/>
                    <a:gd name="connsiteY1" fmla="*/ 170217 h 454867"/>
                    <a:gd name="connsiteX2" fmla="*/ 335308 w 336858"/>
                    <a:gd name="connsiteY2" fmla="*/ 246973 h 454867"/>
                    <a:gd name="connsiteX3" fmla="*/ 318622 w 336858"/>
                    <a:gd name="connsiteY3" fmla="*/ 333741 h 454867"/>
                    <a:gd name="connsiteX4" fmla="*/ 275238 w 336858"/>
                    <a:gd name="connsiteY4" fmla="*/ 400486 h 454867"/>
                    <a:gd name="connsiteX5" fmla="*/ 108377 w 336858"/>
                    <a:gd name="connsiteY5" fmla="*/ 443870 h 454867"/>
                    <a:gd name="connsiteX6" fmla="*/ 1585 w 336858"/>
                    <a:gd name="connsiteY6" fmla="*/ 186903 h 454867"/>
                    <a:gd name="connsiteX7" fmla="*/ 54981 w 336858"/>
                    <a:gd name="connsiteY7" fmla="*/ 66763 h 454867"/>
                    <a:gd name="connsiteX8" fmla="*/ 195144 w 336858"/>
                    <a:gd name="connsiteY8" fmla="*/ 19 h 454867"/>
                    <a:gd name="connsiteX9" fmla="*/ 298599 w 336858"/>
                    <a:gd name="connsiteY9" fmla="*/ 73438 h 454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6858" h="454867">
                      <a:moveTo>
                        <a:pt x="298599" y="73438"/>
                      </a:moveTo>
                      <a:cubicBezTo>
                        <a:pt x="321403" y="101804"/>
                        <a:pt x="325853" y="141295"/>
                        <a:pt x="331971" y="170217"/>
                      </a:cubicBezTo>
                      <a:cubicBezTo>
                        <a:pt x="338089" y="199139"/>
                        <a:pt x="337533" y="219719"/>
                        <a:pt x="335308" y="246973"/>
                      </a:cubicBezTo>
                      <a:cubicBezTo>
                        <a:pt x="333083" y="274227"/>
                        <a:pt x="328634" y="308156"/>
                        <a:pt x="318622" y="333741"/>
                      </a:cubicBezTo>
                      <a:cubicBezTo>
                        <a:pt x="308610" y="359326"/>
                        <a:pt x="310279" y="382131"/>
                        <a:pt x="275238" y="400486"/>
                      </a:cubicBezTo>
                      <a:cubicBezTo>
                        <a:pt x="240197" y="418841"/>
                        <a:pt x="153986" y="479467"/>
                        <a:pt x="108377" y="443870"/>
                      </a:cubicBezTo>
                      <a:cubicBezTo>
                        <a:pt x="62768" y="408273"/>
                        <a:pt x="10484" y="249754"/>
                        <a:pt x="1585" y="186903"/>
                      </a:cubicBezTo>
                      <a:cubicBezTo>
                        <a:pt x="-7314" y="124052"/>
                        <a:pt x="22721" y="97910"/>
                        <a:pt x="54981" y="66763"/>
                      </a:cubicBezTo>
                      <a:cubicBezTo>
                        <a:pt x="87241" y="35616"/>
                        <a:pt x="156210" y="1131"/>
                        <a:pt x="195144" y="19"/>
                      </a:cubicBezTo>
                      <a:cubicBezTo>
                        <a:pt x="234078" y="-1093"/>
                        <a:pt x="275795" y="45072"/>
                        <a:pt x="298599" y="73438"/>
                      </a:cubicBezTo>
                      <a:close/>
                    </a:path>
                  </a:pathLst>
                </a:custGeom>
                <a:solidFill>
                  <a:srgbClr val="7A62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23" name="グループ化 222">
                  <a:extLst>
                    <a:ext uri="{FF2B5EF4-FFF2-40B4-BE49-F238E27FC236}">
                      <a16:creationId xmlns:a16="http://schemas.microsoft.com/office/drawing/2014/main" id="{CC2C9F12-1798-40AB-AF0A-881E5851399F}"/>
                    </a:ext>
                  </a:extLst>
                </p:cNvPr>
                <p:cNvGrpSpPr/>
                <p:nvPr/>
              </p:nvGrpSpPr>
              <p:grpSpPr>
                <a:xfrm rot="3240842">
                  <a:off x="4197547" y="5543305"/>
                  <a:ext cx="21600" cy="55075"/>
                  <a:chOff x="5670409" y="2188518"/>
                  <a:chExt cx="229703" cy="310173"/>
                </a:xfrm>
              </p:grpSpPr>
              <p:sp>
                <p:nvSpPr>
                  <p:cNvPr id="225" name="フリーフォーム 257">
                    <a:extLst>
                      <a:ext uri="{FF2B5EF4-FFF2-40B4-BE49-F238E27FC236}">
                        <a16:creationId xmlns:a16="http://schemas.microsoft.com/office/drawing/2014/main" id="{8333FF71-C702-424B-8902-7728210B33E5}"/>
                      </a:ext>
                    </a:extLst>
                  </p:cNvPr>
                  <p:cNvSpPr/>
                  <p:nvPr/>
                </p:nvSpPr>
                <p:spPr>
                  <a:xfrm rot="20217827" flipH="1">
                    <a:off x="5670409" y="2188518"/>
                    <a:ext cx="229703" cy="310173"/>
                  </a:xfrm>
                  <a:custGeom>
                    <a:avLst/>
                    <a:gdLst>
                      <a:gd name="connsiteX0" fmla="*/ 298599 w 336858"/>
                      <a:gd name="connsiteY0" fmla="*/ 73438 h 454867"/>
                      <a:gd name="connsiteX1" fmla="*/ 331971 w 336858"/>
                      <a:gd name="connsiteY1" fmla="*/ 170217 h 454867"/>
                      <a:gd name="connsiteX2" fmla="*/ 335308 w 336858"/>
                      <a:gd name="connsiteY2" fmla="*/ 246973 h 454867"/>
                      <a:gd name="connsiteX3" fmla="*/ 318622 w 336858"/>
                      <a:gd name="connsiteY3" fmla="*/ 333741 h 454867"/>
                      <a:gd name="connsiteX4" fmla="*/ 275238 w 336858"/>
                      <a:gd name="connsiteY4" fmla="*/ 400486 h 454867"/>
                      <a:gd name="connsiteX5" fmla="*/ 108377 w 336858"/>
                      <a:gd name="connsiteY5" fmla="*/ 443870 h 454867"/>
                      <a:gd name="connsiteX6" fmla="*/ 1585 w 336858"/>
                      <a:gd name="connsiteY6" fmla="*/ 186903 h 454867"/>
                      <a:gd name="connsiteX7" fmla="*/ 54981 w 336858"/>
                      <a:gd name="connsiteY7" fmla="*/ 66763 h 454867"/>
                      <a:gd name="connsiteX8" fmla="*/ 195144 w 336858"/>
                      <a:gd name="connsiteY8" fmla="*/ 19 h 454867"/>
                      <a:gd name="connsiteX9" fmla="*/ 298599 w 336858"/>
                      <a:gd name="connsiteY9" fmla="*/ 73438 h 454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6858" h="454867">
                        <a:moveTo>
                          <a:pt x="298599" y="73438"/>
                        </a:moveTo>
                        <a:cubicBezTo>
                          <a:pt x="321403" y="101804"/>
                          <a:pt x="325853" y="141295"/>
                          <a:pt x="331971" y="170217"/>
                        </a:cubicBezTo>
                        <a:cubicBezTo>
                          <a:pt x="338089" y="199139"/>
                          <a:pt x="337533" y="219719"/>
                          <a:pt x="335308" y="246973"/>
                        </a:cubicBezTo>
                        <a:cubicBezTo>
                          <a:pt x="333083" y="274227"/>
                          <a:pt x="328634" y="308156"/>
                          <a:pt x="318622" y="333741"/>
                        </a:cubicBezTo>
                        <a:cubicBezTo>
                          <a:pt x="308610" y="359326"/>
                          <a:pt x="310279" y="382131"/>
                          <a:pt x="275238" y="400486"/>
                        </a:cubicBezTo>
                        <a:cubicBezTo>
                          <a:pt x="240197" y="418841"/>
                          <a:pt x="153986" y="479467"/>
                          <a:pt x="108377" y="443870"/>
                        </a:cubicBezTo>
                        <a:cubicBezTo>
                          <a:pt x="62768" y="408273"/>
                          <a:pt x="10484" y="249754"/>
                          <a:pt x="1585" y="186903"/>
                        </a:cubicBezTo>
                        <a:cubicBezTo>
                          <a:pt x="-7314" y="124052"/>
                          <a:pt x="22721" y="97910"/>
                          <a:pt x="54981" y="66763"/>
                        </a:cubicBezTo>
                        <a:cubicBezTo>
                          <a:pt x="87241" y="35616"/>
                          <a:pt x="156210" y="1131"/>
                          <a:pt x="195144" y="19"/>
                        </a:cubicBezTo>
                        <a:cubicBezTo>
                          <a:pt x="234078" y="-1093"/>
                          <a:pt x="275795" y="45072"/>
                          <a:pt x="298599" y="73438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6" name="フリーフォーム 258">
                    <a:extLst>
                      <a:ext uri="{FF2B5EF4-FFF2-40B4-BE49-F238E27FC236}">
                        <a16:creationId xmlns:a16="http://schemas.microsoft.com/office/drawing/2014/main" id="{B24CE644-B827-4539-8E14-319C79BD357B}"/>
                      </a:ext>
                    </a:extLst>
                  </p:cNvPr>
                  <p:cNvSpPr/>
                  <p:nvPr/>
                </p:nvSpPr>
                <p:spPr>
                  <a:xfrm rot="18704418" flipH="1">
                    <a:off x="5759413" y="2389431"/>
                    <a:ext cx="75917" cy="45719"/>
                  </a:xfrm>
                  <a:custGeom>
                    <a:avLst/>
                    <a:gdLst>
                      <a:gd name="connsiteX0" fmla="*/ 59549 w 59758"/>
                      <a:gd name="connsiteY0" fmla="*/ 38515 h 38930"/>
                      <a:gd name="connsiteX1" fmla="*/ 19068 w 59758"/>
                      <a:gd name="connsiteY1" fmla="*/ 415 h 38930"/>
                      <a:gd name="connsiteX2" fmla="*/ 18 w 59758"/>
                      <a:gd name="connsiteY2" fmla="*/ 19465 h 38930"/>
                      <a:gd name="connsiteX3" fmla="*/ 59549 w 59758"/>
                      <a:gd name="connsiteY3" fmla="*/ 38515 h 38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758" h="38930">
                        <a:moveTo>
                          <a:pt x="59549" y="38515"/>
                        </a:moveTo>
                        <a:cubicBezTo>
                          <a:pt x="62724" y="35340"/>
                          <a:pt x="28990" y="3590"/>
                          <a:pt x="19068" y="415"/>
                        </a:cubicBezTo>
                        <a:cubicBezTo>
                          <a:pt x="9146" y="-2760"/>
                          <a:pt x="1209" y="13115"/>
                          <a:pt x="18" y="19465"/>
                        </a:cubicBezTo>
                        <a:cubicBezTo>
                          <a:pt x="-1173" y="25815"/>
                          <a:pt x="56374" y="41690"/>
                          <a:pt x="59549" y="38515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24" name="フリーフォーム 256">
                  <a:extLst>
                    <a:ext uri="{FF2B5EF4-FFF2-40B4-BE49-F238E27FC236}">
                      <a16:creationId xmlns:a16="http://schemas.microsoft.com/office/drawing/2014/main" id="{05B59CAE-D626-4A57-8914-D829E8946406}"/>
                    </a:ext>
                  </a:extLst>
                </p:cNvPr>
                <p:cNvSpPr/>
                <p:nvPr/>
              </p:nvSpPr>
              <p:spPr>
                <a:xfrm rot="1584227" flipH="1">
                  <a:off x="4051236" y="5348115"/>
                  <a:ext cx="166465" cy="279591"/>
                </a:xfrm>
                <a:custGeom>
                  <a:avLst/>
                  <a:gdLst>
                    <a:gd name="connsiteX0" fmla="*/ 298599 w 336858"/>
                    <a:gd name="connsiteY0" fmla="*/ 73438 h 454867"/>
                    <a:gd name="connsiteX1" fmla="*/ 331971 w 336858"/>
                    <a:gd name="connsiteY1" fmla="*/ 170217 h 454867"/>
                    <a:gd name="connsiteX2" fmla="*/ 335308 w 336858"/>
                    <a:gd name="connsiteY2" fmla="*/ 246973 h 454867"/>
                    <a:gd name="connsiteX3" fmla="*/ 318622 w 336858"/>
                    <a:gd name="connsiteY3" fmla="*/ 333741 h 454867"/>
                    <a:gd name="connsiteX4" fmla="*/ 275238 w 336858"/>
                    <a:gd name="connsiteY4" fmla="*/ 400486 h 454867"/>
                    <a:gd name="connsiteX5" fmla="*/ 108377 w 336858"/>
                    <a:gd name="connsiteY5" fmla="*/ 443870 h 454867"/>
                    <a:gd name="connsiteX6" fmla="*/ 1585 w 336858"/>
                    <a:gd name="connsiteY6" fmla="*/ 186903 h 454867"/>
                    <a:gd name="connsiteX7" fmla="*/ 54981 w 336858"/>
                    <a:gd name="connsiteY7" fmla="*/ 66763 h 454867"/>
                    <a:gd name="connsiteX8" fmla="*/ 195144 w 336858"/>
                    <a:gd name="connsiteY8" fmla="*/ 19 h 454867"/>
                    <a:gd name="connsiteX9" fmla="*/ 298599 w 336858"/>
                    <a:gd name="connsiteY9" fmla="*/ 73438 h 454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6858" h="454867">
                      <a:moveTo>
                        <a:pt x="298599" y="73438"/>
                      </a:moveTo>
                      <a:cubicBezTo>
                        <a:pt x="321403" y="101804"/>
                        <a:pt x="325853" y="141295"/>
                        <a:pt x="331971" y="170217"/>
                      </a:cubicBezTo>
                      <a:cubicBezTo>
                        <a:pt x="338089" y="199139"/>
                        <a:pt x="337533" y="219719"/>
                        <a:pt x="335308" y="246973"/>
                      </a:cubicBezTo>
                      <a:cubicBezTo>
                        <a:pt x="333083" y="274227"/>
                        <a:pt x="328634" y="308156"/>
                        <a:pt x="318622" y="333741"/>
                      </a:cubicBezTo>
                      <a:cubicBezTo>
                        <a:pt x="308610" y="359326"/>
                        <a:pt x="310279" y="382131"/>
                        <a:pt x="275238" y="400486"/>
                      </a:cubicBezTo>
                      <a:cubicBezTo>
                        <a:pt x="240197" y="418841"/>
                        <a:pt x="153986" y="479467"/>
                        <a:pt x="108377" y="443870"/>
                      </a:cubicBezTo>
                      <a:cubicBezTo>
                        <a:pt x="62768" y="408273"/>
                        <a:pt x="10484" y="249754"/>
                        <a:pt x="1585" y="186903"/>
                      </a:cubicBezTo>
                      <a:cubicBezTo>
                        <a:pt x="-7314" y="124052"/>
                        <a:pt x="22721" y="97910"/>
                        <a:pt x="54981" y="66763"/>
                      </a:cubicBezTo>
                      <a:cubicBezTo>
                        <a:pt x="87241" y="35616"/>
                        <a:pt x="156210" y="1131"/>
                        <a:pt x="195144" y="19"/>
                      </a:cubicBezTo>
                      <a:cubicBezTo>
                        <a:pt x="234078" y="-1093"/>
                        <a:pt x="275795" y="45072"/>
                        <a:pt x="298599" y="73438"/>
                      </a:cubicBezTo>
                      <a:close/>
                    </a:path>
                  </a:pathLst>
                </a:custGeom>
                <a:solidFill>
                  <a:srgbClr val="7A62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9" name="フリーフォーム 251">
                <a:extLst>
                  <a:ext uri="{FF2B5EF4-FFF2-40B4-BE49-F238E27FC236}">
                    <a16:creationId xmlns:a16="http://schemas.microsoft.com/office/drawing/2014/main" id="{58B85281-043A-46D9-99E8-38FC74101FE6}"/>
                  </a:ext>
                </a:extLst>
              </p:cNvPr>
              <p:cNvSpPr/>
              <p:nvPr/>
            </p:nvSpPr>
            <p:spPr>
              <a:xfrm rot="3120000" flipH="1">
                <a:off x="4321867" y="5712532"/>
                <a:ext cx="45719" cy="67713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1" name="フリーフォーム 243">
              <a:extLst>
                <a:ext uri="{FF2B5EF4-FFF2-40B4-BE49-F238E27FC236}">
                  <a16:creationId xmlns:a16="http://schemas.microsoft.com/office/drawing/2014/main" id="{ED2F7021-6E4F-4314-8CED-F9BDCAC18A68}"/>
                </a:ext>
              </a:extLst>
            </p:cNvPr>
            <p:cNvSpPr/>
            <p:nvPr/>
          </p:nvSpPr>
          <p:spPr>
            <a:xfrm rot="705792">
              <a:off x="3210066" y="1333733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フリーフォーム 244">
              <a:extLst>
                <a:ext uri="{FF2B5EF4-FFF2-40B4-BE49-F238E27FC236}">
                  <a16:creationId xmlns:a16="http://schemas.microsoft.com/office/drawing/2014/main" id="{C7CE5203-2D03-4232-AE13-4E7C1AD75B65}"/>
                </a:ext>
              </a:extLst>
            </p:cNvPr>
            <p:cNvSpPr/>
            <p:nvPr/>
          </p:nvSpPr>
          <p:spPr>
            <a:xfrm rot="705792">
              <a:off x="3194779" y="1354739"/>
              <a:ext cx="178778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フリーフォーム 245">
              <a:extLst>
                <a:ext uri="{FF2B5EF4-FFF2-40B4-BE49-F238E27FC236}">
                  <a16:creationId xmlns:a16="http://schemas.microsoft.com/office/drawing/2014/main" id="{B016720E-F1F7-46C8-9940-274C96683E4A}"/>
                </a:ext>
              </a:extLst>
            </p:cNvPr>
            <p:cNvSpPr/>
            <p:nvPr/>
          </p:nvSpPr>
          <p:spPr>
            <a:xfrm rot="18370529" flipH="1">
              <a:off x="3363873" y="1120426"/>
              <a:ext cx="100204" cy="168301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rgbClr val="7A6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4" name="フリーフォーム 943">
            <a:extLst>
              <a:ext uri="{FF2B5EF4-FFF2-40B4-BE49-F238E27FC236}">
                <a16:creationId xmlns:a16="http://schemas.microsoft.com/office/drawing/2014/main" id="{CB81F9CC-39E8-476F-A523-A71EAB1C532B}"/>
              </a:ext>
            </a:extLst>
          </p:cNvPr>
          <p:cNvSpPr/>
          <p:nvPr/>
        </p:nvSpPr>
        <p:spPr>
          <a:xfrm rot="9215684">
            <a:off x="2488402" y="2030810"/>
            <a:ext cx="57307" cy="83543"/>
          </a:xfrm>
          <a:custGeom>
            <a:avLst/>
            <a:gdLst>
              <a:gd name="connsiteX0" fmla="*/ 187 w 78150"/>
              <a:gd name="connsiteY0" fmla="*/ 10298 h 90291"/>
              <a:gd name="connsiteX1" fmla="*/ 66862 w 78150"/>
              <a:gd name="connsiteY1" fmla="*/ 7917 h 90291"/>
              <a:gd name="connsiteX2" fmla="*/ 76387 w 78150"/>
              <a:gd name="connsiteY2" fmla="*/ 76973 h 90291"/>
              <a:gd name="connsiteX3" fmla="*/ 47812 w 78150"/>
              <a:gd name="connsiteY3" fmla="*/ 86498 h 90291"/>
              <a:gd name="connsiteX4" fmla="*/ 187 w 78150"/>
              <a:gd name="connsiteY4" fmla="*/ 10298 h 9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50" h="90291">
                <a:moveTo>
                  <a:pt x="187" y="10298"/>
                </a:moveTo>
                <a:cubicBezTo>
                  <a:pt x="3362" y="-2799"/>
                  <a:pt x="54162" y="-3195"/>
                  <a:pt x="66862" y="7917"/>
                </a:cubicBezTo>
                <a:cubicBezTo>
                  <a:pt x="79562" y="19029"/>
                  <a:pt x="79562" y="63876"/>
                  <a:pt x="76387" y="76973"/>
                </a:cubicBezTo>
                <a:cubicBezTo>
                  <a:pt x="73212" y="90070"/>
                  <a:pt x="60512" y="94038"/>
                  <a:pt x="47812" y="86498"/>
                </a:cubicBezTo>
                <a:cubicBezTo>
                  <a:pt x="35112" y="78958"/>
                  <a:pt x="-2988" y="23395"/>
                  <a:pt x="187" y="1029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7" name="グループ化 296">
            <a:extLst>
              <a:ext uri="{FF2B5EF4-FFF2-40B4-BE49-F238E27FC236}">
                <a16:creationId xmlns:a16="http://schemas.microsoft.com/office/drawing/2014/main" id="{2F00D8D9-84DA-408C-B75C-099C6F0F5494}"/>
              </a:ext>
            </a:extLst>
          </p:cNvPr>
          <p:cNvGrpSpPr/>
          <p:nvPr/>
        </p:nvGrpSpPr>
        <p:grpSpPr>
          <a:xfrm>
            <a:off x="1005884" y="2436522"/>
            <a:ext cx="257902" cy="385633"/>
            <a:chOff x="1984896" y="2377632"/>
            <a:chExt cx="257902" cy="385633"/>
          </a:xfrm>
        </p:grpSpPr>
        <p:sp>
          <p:nvSpPr>
            <p:cNvPr id="298" name="フリーフォーム 813">
              <a:extLst>
                <a:ext uri="{FF2B5EF4-FFF2-40B4-BE49-F238E27FC236}">
                  <a16:creationId xmlns:a16="http://schemas.microsoft.com/office/drawing/2014/main" id="{9C841173-BEB2-4B6D-B496-CE90C040F2A2}"/>
                </a:ext>
              </a:extLst>
            </p:cNvPr>
            <p:cNvSpPr/>
            <p:nvPr/>
          </p:nvSpPr>
          <p:spPr>
            <a:xfrm rot="12216977">
              <a:off x="2182651" y="2545558"/>
              <a:ext cx="60147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フリーフォーム 814">
              <a:extLst>
                <a:ext uri="{FF2B5EF4-FFF2-40B4-BE49-F238E27FC236}">
                  <a16:creationId xmlns:a16="http://schemas.microsoft.com/office/drawing/2014/main" id="{2DDF524B-CFE4-4785-AB0C-3B4D36E510CA}"/>
                </a:ext>
              </a:extLst>
            </p:cNvPr>
            <p:cNvSpPr/>
            <p:nvPr/>
          </p:nvSpPr>
          <p:spPr>
            <a:xfrm rot="15703348">
              <a:off x="2168693" y="2623642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フリーフォーム 819">
              <a:extLst>
                <a:ext uri="{FF2B5EF4-FFF2-40B4-BE49-F238E27FC236}">
                  <a16:creationId xmlns:a16="http://schemas.microsoft.com/office/drawing/2014/main" id="{E59601D0-4B03-4329-B92C-1822F31F4DB3}"/>
                </a:ext>
              </a:extLst>
            </p:cNvPr>
            <p:cNvSpPr/>
            <p:nvPr/>
          </p:nvSpPr>
          <p:spPr>
            <a:xfrm>
              <a:off x="2000472" y="2399280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フリーフォーム 820">
              <a:extLst>
                <a:ext uri="{FF2B5EF4-FFF2-40B4-BE49-F238E27FC236}">
                  <a16:creationId xmlns:a16="http://schemas.microsoft.com/office/drawing/2014/main" id="{DDBAF41E-466A-4D7E-BE01-61274D4BD2D2}"/>
                </a:ext>
              </a:extLst>
            </p:cNvPr>
            <p:cNvSpPr/>
            <p:nvPr/>
          </p:nvSpPr>
          <p:spPr>
            <a:xfrm>
              <a:off x="1989760" y="2377632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" name="フリーフォーム 821">
              <a:extLst>
                <a:ext uri="{FF2B5EF4-FFF2-40B4-BE49-F238E27FC236}">
                  <a16:creationId xmlns:a16="http://schemas.microsoft.com/office/drawing/2014/main" id="{C995EFD2-2B7F-45A1-BCA6-5CACE35BE41C}"/>
                </a:ext>
              </a:extLst>
            </p:cNvPr>
            <p:cNvSpPr/>
            <p:nvPr/>
          </p:nvSpPr>
          <p:spPr>
            <a:xfrm rot="2895582">
              <a:off x="2119182" y="2582151"/>
              <a:ext cx="64800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" name="フリーフォーム 822">
              <a:extLst>
                <a:ext uri="{FF2B5EF4-FFF2-40B4-BE49-F238E27FC236}">
                  <a16:creationId xmlns:a16="http://schemas.microsoft.com/office/drawing/2014/main" id="{C0CCE1FF-51B5-4E49-9513-2E0459E579BB}"/>
                </a:ext>
              </a:extLst>
            </p:cNvPr>
            <p:cNvSpPr/>
            <p:nvPr/>
          </p:nvSpPr>
          <p:spPr>
            <a:xfrm rot="866415" flipH="1">
              <a:off x="2128057" y="2433954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フリーフォーム 821">
              <a:extLst>
                <a:ext uri="{FF2B5EF4-FFF2-40B4-BE49-F238E27FC236}">
                  <a16:creationId xmlns:a16="http://schemas.microsoft.com/office/drawing/2014/main" id="{5E6B1AB5-B6E5-445A-B566-C2C76877172F}"/>
                </a:ext>
              </a:extLst>
            </p:cNvPr>
            <p:cNvSpPr/>
            <p:nvPr/>
          </p:nvSpPr>
          <p:spPr>
            <a:xfrm rot="15261308">
              <a:off x="2140762" y="2660227"/>
              <a:ext cx="4571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フリーフォーム 823">
              <a:extLst>
                <a:ext uri="{FF2B5EF4-FFF2-40B4-BE49-F238E27FC236}">
                  <a16:creationId xmlns:a16="http://schemas.microsoft.com/office/drawing/2014/main" id="{943F1C09-E8B7-4622-9F2A-073500DE12BE}"/>
                </a:ext>
              </a:extLst>
            </p:cNvPr>
            <p:cNvSpPr/>
            <p:nvPr/>
          </p:nvSpPr>
          <p:spPr>
            <a:xfrm rot="705792">
              <a:off x="2000082" y="2667617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6" name="フリーフォーム 825">
              <a:extLst>
                <a:ext uri="{FF2B5EF4-FFF2-40B4-BE49-F238E27FC236}">
                  <a16:creationId xmlns:a16="http://schemas.microsoft.com/office/drawing/2014/main" id="{9ACF6B81-96C0-4AD9-8A5F-CBF0EA56EA88}"/>
                </a:ext>
              </a:extLst>
            </p:cNvPr>
            <p:cNvSpPr/>
            <p:nvPr/>
          </p:nvSpPr>
          <p:spPr>
            <a:xfrm rot="705792">
              <a:off x="1984896" y="2687632"/>
              <a:ext cx="169053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85" name="カギ線コネクタ 34">
            <a:extLst>
              <a:ext uri="{FF2B5EF4-FFF2-40B4-BE49-F238E27FC236}">
                <a16:creationId xmlns:a16="http://schemas.microsoft.com/office/drawing/2014/main" id="{BB190A21-6792-4124-83DC-D675A6B0279E}"/>
              </a:ext>
            </a:extLst>
          </p:cNvPr>
          <p:cNvCxnSpPr>
            <a:cxnSpLocks/>
          </p:cNvCxnSpPr>
          <p:nvPr/>
        </p:nvCxnSpPr>
        <p:spPr>
          <a:xfrm>
            <a:off x="5340277" y="584768"/>
            <a:ext cx="0" cy="5508528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9" name="グループ化 658">
            <a:extLst>
              <a:ext uri="{FF2B5EF4-FFF2-40B4-BE49-F238E27FC236}">
                <a16:creationId xmlns:a16="http://schemas.microsoft.com/office/drawing/2014/main" id="{45140B97-810F-47D0-92D8-F6A73CA0AEC7}"/>
              </a:ext>
            </a:extLst>
          </p:cNvPr>
          <p:cNvGrpSpPr/>
          <p:nvPr/>
        </p:nvGrpSpPr>
        <p:grpSpPr>
          <a:xfrm>
            <a:off x="1692942" y="4338207"/>
            <a:ext cx="1578925" cy="924512"/>
            <a:chOff x="6846620" y="700765"/>
            <a:chExt cx="1578925" cy="924512"/>
          </a:xfrm>
        </p:grpSpPr>
        <p:sp>
          <p:nvSpPr>
            <p:cNvPr id="553" name="四角形: 角を丸くする 552">
              <a:extLst>
                <a:ext uri="{FF2B5EF4-FFF2-40B4-BE49-F238E27FC236}">
                  <a16:creationId xmlns:a16="http://schemas.microsoft.com/office/drawing/2014/main" id="{DA25F854-1441-4779-BA82-8DBCD8BA6FB5}"/>
                </a:ext>
              </a:extLst>
            </p:cNvPr>
            <p:cNvSpPr/>
            <p:nvPr/>
          </p:nvSpPr>
          <p:spPr>
            <a:xfrm rot="463768">
              <a:off x="7608874" y="838195"/>
              <a:ext cx="170454" cy="7240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4" name="フリーフォーム 813">
              <a:extLst>
                <a:ext uri="{FF2B5EF4-FFF2-40B4-BE49-F238E27FC236}">
                  <a16:creationId xmlns:a16="http://schemas.microsoft.com/office/drawing/2014/main" id="{6EBF6C18-63FF-4A71-B435-97F67595B08E}"/>
                </a:ext>
              </a:extLst>
            </p:cNvPr>
            <p:cNvSpPr/>
            <p:nvPr/>
          </p:nvSpPr>
          <p:spPr>
            <a:xfrm rot="13880008">
              <a:off x="7697405" y="897040"/>
              <a:ext cx="60147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5" name="フリーフォーム 814">
              <a:extLst>
                <a:ext uri="{FF2B5EF4-FFF2-40B4-BE49-F238E27FC236}">
                  <a16:creationId xmlns:a16="http://schemas.microsoft.com/office/drawing/2014/main" id="{E8D6840C-A6AB-4735-BA3B-EA1FD8BE510B}"/>
                </a:ext>
              </a:extLst>
            </p:cNvPr>
            <p:cNvSpPr/>
            <p:nvPr/>
          </p:nvSpPr>
          <p:spPr>
            <a:xfrm rot="16692379">
              <a:off x="7661658" y="969377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6" name="フリーフォーム 819">
              <a:extLst>
                <a:ext uri="{FF2B5EF4-FFF2-40B4-BE49-F238E27FC236}">
                  <a16:creationId xmlns:a16="http://schemas.microsoft.com/office/drawing/2014/main" id="{2C093263-41CF-4EAB-A41D-938398B0CAB3}"/>
                </a:ext>
              </a:extLst>
            </p:cNvPr>
            <p:cNvSpPr/>
            <p:nvPr/>
          </p:nvSpPr>
          <p:spPr>
            <a:xfrm rot="989031">
              <a:off x="7523215" y="723703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7" name="フリーフォーム 820">
              <a:extLst>
                <a:ext uri="{FF2B5EF4-FFF2-40B4-BE49-F238E27FC236}">
                  <a16:creationId xmlns:a16="http://schemas.microsoft.com/office/drawing/2014/main" id="{B201A00F-5C6A-4E5A-869C-C92C59BF82FB}"/>
                </a:ext>
              </a:extLst>
            </p:cNvPr>
            <p:cNvSpPr/>
            <p:nvPr/>
          </p:nvSpPr>
          <p:spPr>
            <a:xfrm rot="989031">
              <a:off x="7517716" y="700765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8" name="フリーフォーム 822">
              <a:extLst>
                <a:ext uri="{FF2B5EF4-FFF2-40B4-BE49-F238E27FC236}">
                  <a16:creationId xmlns:a16="http://schemas.microsoft.com/office/drawing/2014/main" id="{C51CB28F-69F2-43B2-A745-84ABB87146D4}"/>
                </a:ext>
              </a:extLst>
            </p:cNvPr>
            <p:cNvSpPr/>
            <p:nvPr/>
          </p:nvSpPr>
          <p:spPr>
            <a:xfrm rot="1855446" flipH="1">
              <a:off x="7671798" y="774592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9" name="フリーフォーム 821">
              <a:extLst>
                <a:ext uri="{FF2B5EF4-FFF2-40B4-BE49-F238E27FC236}">
                  <a16:creationId xmlns:a16="http://schemas.microsoft.com/office/drawing/2014/main" id="{816364D0-4FE6-46AE-B0C6-271403D064F1}"/>
                </a:ext>
              </a:extLst>
            </p:cNvPr>
            <p:cNvSpPr/>
            <p:nvPr/>
          </p:nvSpPr>
          <p:spPr>
            <a:xfrm rot="15968700">
              <a:off x="7624996" y="993063"/>
              <a:ext cx="4571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0" name="グループ化 559">
              <a:extLst>
                <a:ext uri="{FF2B5EF4-FFF2-40B4-BE49-F238E27FC236}">
                  <a16:creationId xmlns:a16="http://schemas.microsoft.com/office/drawing/2014/main" id="{FB3C22A6-C5D1-4932-8B19-507B48E98183}"/>
                </a:ext>
              </a:extLst>
            </p:cNvPr>
            <p:cNvGrpSpPr/>
            <p:nvPr/>
          </p:nvGrpSpPr>
          <p:grpSpPr>
            <a:xfrm rot="1343966">
              <a:off x="6846620" y="785413"/>
              <a:ext cx="162422" cy="162733"/>
              <a:chOff x="5285147" y="1460897"/>
              <a:chExt cx="162422" cy="162733"/>
            </a:xfrm>
          </p:grpSpPr>
          <p:grpSp>
            <p:nvGrpSpPr>
              <p:cNvPr id="603" name="グループ化 602">
                <a:extLst>
                  <a:ext uri="{FF2B5EF4-FFF2-40B4-BE49-F238E27FC236}">
                    <a16:creationId xmlns:a16="http://schemas.microsoft.com/office/drawing/2014/main" id="{E19C9793-5EFA-4B8D-B032-B5C67E1D6143}"/>
                  </a:ext>
                </a:extLst>
              </p:cNvPr>
              <p:cNvGrpSpPr/>
              <p:nvPr/>
            </p:nvGrpSpPr>
            <p:grpSpPr>
              <a:xfrm rot="9402247" flipV="1">
                <a:off x="5285147" y="1460897"/>
                <a:ext cx="143197" cy="162733"/>
                <a:chOff x="1913089" y="1824677"/>
                <a:chExt cx="143197" cy="162733"/>
              </a:xfrm>
            </p:grpSpPr>
            <p:grpSp>
              <p:nvGrpSpPr>
                <p:cNvPr id="607" name="グループ化 606">
                  <a:extLst>
                    <a:ext uri="{FF2B5EF4-FFF2-40B4-BE49-F238E27FC236}">
                      <a16:creationId xmlns:a16="http://schemas.microsoft.com/office/drawing/2014/main" id="{3F9342B8-A3AE-462E-BE33-ADD370969D30}"/>
                    </a:ext>
                  </a:extLst>
                </p:cNvPr>
                <p:cNvGrpSpPr/>
                <p:nvPr/>
              </p:nvGrpSpPr>
              <p:grpSpPr>
                <a:xfrm>
                  <a:off x="1913089" y="1824677"/>
                  <a:ext cx="143197" cy="162733"/>
                  <a:chOff x="2621065" y="3536703"/>
                  <a:chExt cx="143197" cy="162733"/>
                </a:xfrm>
              </p:grpSpPr>
              <p:sp>
                <p:nvSpPr>
                  <p:cNvPr id="609" name="フリーフォーム 949">
                    <a:extLst>
                      <a:ext uri="{FF2B5EF4-FFF2-40B4-BE49-F238E27FC236}">
                        <a16:creationId xmlns:a16="http://schemas.microsoft.com/office/drawing/2014/main" id="{7B88186F-058D-4214-969C-A1D1745B48F0}"/>
                      </a:ext>
                    </a:extLst>
                  </p:cNvPr>
                  <p:cNvSpPr/>
                  <p:nvPr/>
                </p:nvSpPr>
                <p:spPr>
                  <a:xfrm>
                    <a:off x="2642411" y="3559909"/>
                    <a:ext cx="7426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0" name="フリーフォーム 950">
                    <a:extLst>
                      <a:ext uri="{FF2B5EF4-FFF2-40B4-BE49-F238E27FC236}">
                        <a16:creationId xmlns:a16="http://schemas.microsoft.com/office/drawing/2014/main" id="{574B4D85-9EC0-4E44-963A-1CA81B3AC882}"/>
                      </a:ext>
                    </a:extLst>
                  </p:cNvPr>
                  <p:cNvSpPr/>
                  <p:nvPr/>
                </p:nvSpPr>
                <p:spPr>
                  <a:xfrm rot="16822714">
                    <a:off x="2631083" y="3567364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1" name="フリーフォーム 951">
                    <a:extLst>
                      <a:ext uri="{FF2B5EF4-FFF2-40B4-BE49-F238E27FC236}">
                        <a16:creationId xmlns:a16="http://schemas.microsoft.com/office/drawing/2014/main" id="{B17DABB0-E858-4460-8CD1-4338DFDCF412}"/>
                      </a:ext>
                    </a:extLst>
                  </p:cNvPr>
                  <p:cNvSpPr/>
                  <p:nvPr/>
                </p:nvSpPr>
                <p:spPr>
                  <a:xfrm rot="17676872">
                    <a:off x="2661350" y="3562935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2" name="フリーフォーム 952">
                    <a:extLst>
                      <a:ext uri="{FF2B5EF4-FFF2-40B4-BE49-F238E27FC236}">
                        <a16:creationId xmlns:a16="http://schemas.microsoft.com/office/drawing/2014/main" id="{F1AE4767-1DE4-4218-ACE6-1C75A71F4170}"/>
                      </a:ext>
                    </a:extLst>
                  </p:cNvPr>
                  <p:cNvSpPr/>
                  <p:nvPr/>
                </p:nvSpPr>
                <p:spPr>
                  <a:xfrm rot="17742150">
                    <a:off x="2668987" y="3585766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3" name="フリーフォーム 953">
                    <a:extLst>
                      <a:ext uri="{FF2B5EF4-FFF2-40B4-BE49-F238E27FC236}">
                        <a16:creationId xmlns:a16="http://schemas.microsoft.com/office/drawing/2014/main" id="{FEE15980-AB19-4C04-80C0-3391D0E05F39}"/>
                      </a:ext>
                    </a:extLst>
                  </p:cNvPr>
                  <p:cNvSpPr/>
                  <p:nvPr/>
                </p:nvSpPr>
                <p:spPr>
                  <a:xfrm rot="18093678">
                    <a:off x="2671313" y="3606486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4" name="円/楕円 954">
                    <a:extLst>
                      <a:ext uri="{FF2B5EF4-FFF2-40B4-BE49-F238E27FC236}">
                        <a16:creationId xmlns:a16="http://schemas.microsoft.com/office/drawing/2014/main" id="{D7112ABD-9FD2-4973-B599-FF706863B396}"/>
                      </a:ext>
                    </a:extLst>
                  </p:cNvPr>
                  <p:cNvSpPr/>
                  <p:nvPr/>
                </p:nvSpPr>
                <p:spPr>
                  <a:xfrm>
                    <a:off x="2642411" y="3631781"/>
                    <a:ext cx="48263" cy="48263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5" name="フリーフォーム 955">
                    <a:extLst>
                      <a:ext uri="{FF2B5EF4-FFF2-40B4-BE49-F238E27FC236}">
                        <a16:creationId xmlns:a16="http://schemas.microsoft.com/office/drawing/2014/main" id="{0C15D1C7-7441-4349-9DE8-4F7A47A4651B}"/>
                      </a:ext>
                    </a:extLst>
                  </p:cNvPr>
                  <p:cNvSpPr/>
                  <p:nvPr/>
                </p:nvSpPr>
                <p:spPr>
                  <a:xfrm rot="13773179">
                    <a:off x="2611212" y="3596487"/>
                    <a:ext cx="65425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608" name="フリーフォーム 211">
                  <a:extLst>
                    <a:ext uri="{FF2B5EF4-FFF2-40B4-BE49-F238E27FC236}">
                      <a16:creationId xmlns:a16="http://schemas.microsoft.com/office/drawing/2014/main" id="{C5CF1A04-7D64-4866-9785-34701D134404}"/>
                    </a:ext>
                  </a:extLst>
                </p:cNvPr>
                <p:cNvSpPr/>
                <p:nvPr/>
              </p:nvSpPr>
              <p:spPr>
                <a:xfrm rot="19016622">
                  <a:off x="1944132" y="1878401"/>
                  <a:ext cx="45719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4" name="グループ化 603">
                <a:extLst>
                  <a:ext uri="{FF2B5EF4-FFF2-40B4-BE49-F238E27FC236}">
                    <a16:creationId xmlns:a16="http://schemas.microsoft.com/office/drawing/2014/main" id="{02B57999-F8F2-4A98-93F1-E97BBC3760B5}"/>
                  </a:ext>
                </a:extLst>
              </p:cNvPr>
              <p:cNvGrpSpPr/>
              <p:nvPr/>
            </p:nvGrpSpPr>
            <p:grpSpPr>
              <a:xfrm rot="16832893" flipH="1" flipV="1">
                <a:off x="5393569" y="1560765"/>
                <a:ext cx="72000" cy="36000"/>
                <a:chOff x="4855091" y="1950167"/>
                <a:chExt cx="111897" cy="72396"/>
              </a:xfrm>
            </p:grpSpPr>
            <p:sp>
              <p:nvSpPr>
                <p:cNvPr id="605" name="フリーフォーム 205">
                  <a:extLst>
                    <a:ext uri="{FF2B5EF4-FFF2-40B4-BE49-F238E27FC236}">
                      <a16:creationId xmlns:a16="http://schemas.microsoft.com/office/drawing/2014/main" id="{93893FE6-B551-4D06-AD26-304DA6E4D35F}"/>
                    </a:ext>
                  </a:extLst>
                </p:cNvPr>
                <p:cNvSpPr/>
                <p:nvPr/>
              </p:nvSpPr>
              <p:spPr>
                <a:xfrm rot="420318" flipH="1">
                  <a:off x="4855297" y="1950167"/>
                  <a:ext cx="111691" cy="46838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6" name="フリーフォーム 944">
                  <a:extLst>
                    <a:ext uri="{FF2B5EF4-FFF2-40B4-BE49-F238E27FC236}">
                      <a16:creationId xmlns:a16="http://schemas.microsoft.com/office/drawing/2014/main" id="{92AAB65E-FBA6-4854-9CB1-D9F248EC3678}"/>
                    </a:ext>
                  </a:extLst>
                </p:cNvPr>
                <p:cNvSpPr/>
                <p:nvPr/>
              </p:nvSpPr>
              <p:spPr>
                <a:xfrm rot="17129680" flipH="1" flipV="1">
                  <a:off x="4886662" y="1945191"/>
                  <a:ext cx="45801" cy="108944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rgbClr val="CCECFF"/>
                </a:solidFill>
                <a:ln>
                  <a:solidFill>
                    <a:srgbClr val="CCEC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561" name="楕円 560">
              <a:extLst>
                <a:ext uri="{FF2B5EF4-FFF2-40B4-BE49-F238E27FC236}">
                  <a16:creationId xmlns:a16="http://schemas.microsoft.com/office/drawing/2014/main" id="{A9A1884E-3F96-4ABF-B735-4B9C15D00366}"/>
                </a:ext>
              </a:extLst>
            </p:cNvPr>
            <p:cNvSpPr/>
            <p:nvPr/>
          </p:nvSpPr>
          <p:spPr>
            <a:xfrm>
              <a:off x="7444030" y="983005"/>
              <a:ext cx="248487" cy="2186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2" name="フリーフォーム 824">
              <a:extLst>
                <a:ext uri="{FF2B5EF4-FFF2-40B4-BE49-F238E27FC236}">
                  <a16:creationId xmlns:a16="http://schemas.microsoft.com/office/drawing/2014/main" id="{9C19CF8F-95BA-4C66-B90F-8775EDD12EFC}"/>
                </a:ext>
              </a:extLst>
            </p:cNvPr>
            <p:cNvSpPr/>
            <p:nvPr/>
          </p:nvSpPr>
          <p:spPr>
            <a:xfrm rot="228022" flipH="1" flipV="1">
              <a:off x="7423258" y="1070814"/>
              <a:ext cx="315031" cy="478582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63" name="グループ化 562">
              <a:extLst>
                <a:ext uri="{FF2B5EF4-FFF2-40B4-BE49-F238E27FC236}">
                  <a16:creationId xmlns:a16="http://schemas.microsoft.com/office/drawing/2014/main" id="{8E63EB79-6562-4080-8FCE-AC7496188829}"/>
                </a:ext>
              </a:extLst>
            </p:cNvPr>
            <p:cNvGrpSpPr>
              <a:grpSpLocks noChangeAspect="1"/>
            </p:cNvGrpSpPr>
            <p:nvPr/>
          </p:nvGrpSpPr>
          <p:grpSpPr>
            <a:xfrm rot="4219224">
              <a:off x="7411157" y="1170620"/>
              <a:ext cx="396000" cy="144000"/>
              <a:chOff x="1525602" y="2187668"/>
              <a:chExt cx="342584" cy="131832"/>
            </a:xfrm>
          </p:grpSpPr>
          <p:sp>
            <p:nvSpPr>
              <p:cNvPr id="601" name="フリーフォーム 205">
                <a:extLst>
                  <a:ext uri="{FF2B5EF4-FFF2-40B4-BE49-F238E27FC236}">
                    <a16:creationId xmlns:a16="http://schemas.microsoft.com/office/drawing/2014/main" id="{237CE056-DAD2-4F66-8077-F028A2C8752B}"/>
                  </a:ext>
                </a:extLst>
              </p:cNvPr>
              <p:cNvSpPr/>
              <p:nvPr/>
            </p:nvSpPr>
            <p:spPr>
              <a:xfrm rot="18792121" flipH="1">
                <a:off x="1647898" y="2099212"/>
                <a:ext cx="111691" cy="328885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2" name="フリーフォーム 205">
                <a:extLst>
                  <a:ext uri="{FF2B5EF4-FFF2-40B4-BE49-F238E27FC236}">
                    <a16:creationId xmlns:a16="http://schemas.microsoft.com/office/drawing/2014/main" id="{E7D5CEA1-3D7B-49FD-AFAD-A179FF23DA60}"/>
                  </a:ext>
                </a:extLst>
              </p:cNvPr>
              <p:cNvSpPr/>
              <p:nvPr/>
            </p:nvSpPr>
            <p:spPr>
              <a:xfrm rot="8072172" flipH="1">
                <a:off x="1634199" y="2079071"/>
                <a:ext cx="111691" cy="328885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4" name="グループ化 563">
              <a:extLst>
                <a:ext uri="{FF2B5EF4-FFF2-40B4-BE49-F238E27FC236}">
                  <a16:creationId xmlns:a16="http://schemas.microsoft.com/office/drawing/2014/main" id="{8765F780-BFBD-44BA-85F8-3CDF3FA868F8}"/>
                </a:ext>
              </a:extLst>
            </p:cNvPr>
            <p:cNvGrpSpPr>
              <a:grpSpLocks noChangeAspect="1"/>
            </p:cNvGrpSpPr>
            <p:nvPr/>
          </p:nvGrpSpPr>
          <p:grpSpPr>
            <a:xfrm rot="8319202" flipH="1" flipV="1">
              <a:off x="7204183" y="892162"/>
              <a:ext cx="380165" cy="380165"/>
              <a:chOff x="1540662" y="2106141"/>
              <a:chExt cx="328885" cy="348035"/>
            </a:xfrm>
          </p:grpSpPr>
          <p:sp>
            <p:nvSpPr>
              <p:cNvPr id="599" name="フリーフォーム 205">
                <a:extLst>
                  <a:ext uri="{FF2B5EF4-FFF2-40B4-BE49-F238E27FC236}">
                    <a16:creationId xmlns:a16="http://schemas.microsoft.com/office/drawing/2014/main" id="{CFD9F7BD-9640-40F1-93B1-C3AB056C806B}"/>
                  </a:ext>
                </a:extLst>
              </p:cNvPr>
              <p:cNvSpPr/>
              <p:nvPr/>
            </p:nvSpPr>
            <p:spPr>
              <a:xfrm rot="18792121" flipH="1">
                <a:off x="1649259" y="2097576"/>
                <a:ext cx="111691" cy="328885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0" name="フリーフォーム 205">
                <a:extLst>
                  <a:ext uri="{FF2B5EF4-FFF2-40B4-BE49-F238E27FC236}">
                    <a16:creationId xmlns:a16="http://schemas.microsoft.com/office/drawing/2014/main" id="{2F13BB40-C83F-40E0-87B5-5332B6119A71}"/>
                  </a:ext>
                </a:extLst>
              </p:cNvPr>
              <p:cNvSpPr/>
              <p:nvPr/>
            </p:nvSpPr>
            <p:spPr>
              <a:xfrm rot="8554557" flipH="1">
                <a:off x="1635980" y="2106141"/>
                <a:ext cx="77751" cy="348035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5" name="グループ化 564">
              <a:extLst>
                <a:ext uri="{FF2B5EF4-FFF2-40B4-BE49-F238E27FC236}">
                  <a16:creationId xmlns:a16="http://schemas.microsoft.com/office/drawing/2014/main" id="{51D62D4B-E44F-4ED0-9B79-680CE7E9185C}"/>
                </a:ext>
              </a:extLst>
            </p:cNvPr>
            <p:cNvGrpSpPr/>
            <p:nvPr/>
          </p:nvGrpSpPr>
          <p:grpSpPr>
            <a:xfrm rot="9841328" flipH="1" flipV="1">
              <a:off x="6946667" y="951100"/>
              <a:ext cx="339103" cy="121171"/>
              <a:chOff x="1525119" y="2200262"/>
              <a:chExt cx="343067" cy="119238"/>
            </a:xfrm>
          </p:grpSpPr>
          <p:sp>
            <p:nvSpPr>
              <p:cNvPr id="597" name="フリーフォーム 205">
                <a:extLst>
                  <a:ext uri="{FF2B5EF4-FFF2-40B4-BE49-F238E27FC236}">
                    <a16:creationId xmlns:a16="http://schemas.microsoft.com/office/drawing/2014/main" id="{19C73EF8-6FE1-4436-B2E4-4F2DFD06FB63}"/>
                  </a:ext>
                </a:extLst>
              </p:cNvPr>
              <p:cNvSpPr/>
              <p:nvPr/>
            </p:nvSpPr>
            <p:spPr>
              <a:xfrm rot="18792121" flipH="1">
                <a:off x="1647898" y="2099212"/>
                <a:ext cx="111691" cy="328885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8" name="フリーフォーム 205">
                <a:extLst>
                  <a:ext uri="{FF2B5EF4-FFF2-40B4-BE49-F238E27FC236}">
                    <a16:creationId xmlns:a16="http://schemas.microsoft.com/office/drawing/2014/main" id="{2BFD8B32-7D64-4A18-99E9-ADACFC72F2CD}"/>
                  </a:ext>
                </a:extLst>
              </p:cNvPr>
              <p:cNvSpPr/>
              <p:nvPr/>
            </p:nvSpPr>
            <p:spPr>
              <a:xfrm rot="8072172" flipH="1">
                <a:off x="1640135" y="2085246"/>
                <a:ext cx="98853" cy="328885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6" name="グループ化 565">
              <a:extLst>
                <a:ext uri="{FF2B5EF4-FFF2-40B4-BE49-F238E27FC236}">
                  <a16:creationId xmlns:a16="http://schemas.microsoft.com/office/drawing/2014/main" id="{AEB26FC1-8C4B-422E-A62B-64C3A6D942EB}"/>
                </a:ext>
              </a:extLst>
            </p:cNvPr>
            <p:cNvGrpSpPr>
              <a:grpSpLocks noChangeAspect="1"/>
            </p:cNvGrpSpPr>
            <p:nvPr/>
          </p:nvGrpSpPr>
          <p:grpSpPr>
            <a:xfrm rot="14015892" flipV="1">
              <a:off x="7650256" y="1095320"/>
              <a:ext cx="396770" cy="124393"/>
              <a:chOff x="1519961" y="2210915"/>
              <a:chExt cx="343251" cy="113881"/>
            </a:xfrm>
          </p:grpSpPr>
          <p:sp>
            <p:nvSpPr>
              <p:cNvPr id="595" name="フリーフォーム 205">
                <a:extLst>
                  <a:ext uri="{FF2B5EF4-FFF2-40B4-BE49-F238E27FC236}">
                    <a16:creationId xmlns:a16="http://schemas.microsoft.com/office/drawing/2014/main" id="{00D4BF42-02DE-484D-B3E0-F194C3272DA1}"/>
                  </a:ext>
                </a:extLst>
              </p:cNvPr>
              <p:cNvSpPr/>
              <p:nvPr/>
            </p:nvSpPr>
            <p:spPr>
              <a:xfrm rot="18510350" flipH="1">
                <a:off x="1642924" y="2103092"/>
                <a:ext cx="111691" cy="328885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6" name="フリーフォーム 205">
                <a:extLst>
                  <a:ext uri="{FF2B5EF4-FFF2-40B4-BE49-F238E27FC236}">
                    <a16:creationId xmlns:a16="http://schemas.microsoft.com/office/drawing/2014/main" id="{F079E256-FB33-4930-A254-8601407991CF}"/>
                  </a:ext>
                </a:extLst>
              </p:cNvPr>
              <p:cNvSpPr/>
              <p:nvPr/>
            </p:nvSpPr>
            <p:spPr>
              <a:xfrm rot="7947943" flipH="1">
                <a:off x="1627463" y="2103413"/>
                <a:ext cx="113881" cy="328885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7" name="グループ化 566">
              <a:extLst>
                <a:ext uri="{FF2B5EF4-FFF2-40B4-BE49-F238E27FC236}">
                  <a16:creationId xmlns:a16="http://schemas.microsoft.com/office/drawing/2014/main" id="{23EE5169-EB69-4F34-AEDA-51E723473913}"/>
                </a:ext>
              </a:extLst>
            </p:cNvPr>
            <p:cNvGrpSpPr/>
            <p:nvPr/>
          </p:nvGrpSpPr>
          <p:grpSpPr>
            <a:xfrm rot="20771414">
              <a:off x="8054502" y="955609"/>
              <a:ext cx="371043" cy="343574"/>
              <a:chOff x="6689988" y="1599651"/>
              <a:chExt cx="371043" cy="343574"/>
            </a:xfrm>
          </p:grpSpPr>
          <p:grpSp>
            <p:nvGrpSpPr>
              <p:cNvPr id="578" name="グループ化 577">
                <a:extLst>
                  <a:ext uri="{FF2B5EF4-FFF2-40B4-BE49-F238E27FC236}">
                    <a16:creationId xmlns:a16="http://schemas.microsoft.com/office/drawing/2014/main" id="{AACB54E1-18F6-4C3B-9B02-54FAE79201E6}"/>
                  </a:ext>
                </a:extLst>
              </p:cNvPr>
              <p:cNvGrpSpPr/>
              <p:nvPr/>
            </p:nvGrpSpPr>
            <p:grpSpPr>
              <a:xfrm rot="2691665" flipV="1">
                <a:off x="6689988" y="1599651"/>
                <a:ext cx="116305" cy="343574"/>
                <a:chOff x="1629085" y="2089821"/>
                <a:chExt cx="116305" cy="343574"/>
              </a:xfrm>
            </p:grpSpPr>
            <p:sp>
              <p:nvSpPr>
                <p:cNvPr id="593" name="フリーフォーム 205">
                  <a:extLst>
                    <a:ext uri="{FF2B5EF4-FFF2-40B4-BE49-F238E27FC236}">
                      <a16:creationId xmlns:a16="http://schemas.microsoft.com/office/drawing/2014/main" id="{5EDEE803-E6BA-4944-962A-9D093A4E37C4}"/>
                    </a:ext>
                  </a:extLst>
                </p:cNvPr>
                <p:cNvSpPr/>
                <p:nvPr/>
              </p:nvSpPr>
              <p:spPr>
                <a:xfrm rot="19241106" flipH="1">
                  <a:off x="1650231" y="2104510"/>
                  <a:ext cx="95159" cy="328885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4" name="フリーフォーム 205">
                  <a:extLst>
                    <a:ext uri="{FF2B5EF4-FFF2-40B4-BE49-F238E27FC236}">
                      <a16:creationId xmlns:a16="http://schemas.microsoft.com/office/drawing/2014/main" id="{B8A22469-538D-4C14-9E73-9CDA6184B358}"/>
                    </a:ext>
                  </a:extLst>
                </p:cNvPr>
                <p:cNvSpPr/>
                <p:nvPr/>
              </p:nvSpPr>
              <p:spPr>
                <a:xfrm rot="8246753" flipH="1">
                  <a:off x="1629085" y="2089821"/>
                  <a:ext cx="111691" cy="328885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79" name="グループ化 578">
                <a:extLst>
                  <a:ext uri="{FF2B5EF4-FFF2-40B4-BE49-F238E27FC236}">
                    <a16:creationId xmlns:a16="http://schemas.microsoft.com/office/drawing/2014/main" id="{E7812373-49C8-4B3D-A646-E469418A9D3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618398" flipV="1">
                <a:off x="6888775" y="1659634"/>
                <a:ext cx="173322" cy="171190"/>
                <a:chOff x="4770481" y="2243745"/>
                <a:chExt cx="168381" cy="166309"/>
              </a:xfrm>
            </p:grpSpPr>
            <p:grpSp>
              <p:nvGrpSpPr>
                <p:cNvPr id="580" name="グループ化 579">
                  <a:extLst>
                    <a:ext uri="{FF2B5EF4-FFF2-40B4-BE49-F238E27FC236}">
                      <a16:creationId xmlns:a16="http://schemas.microsoft.com/office/drawing/2014/main" id="{25EE5FC2-D96E-4F6B-B4CD-86155F521CE3}"/>
                    </a:ext>
                  </a:extLst>
                </p:cNvPr>
                <p:cNvGrpSpPr/>
                <p:nvPr/>
              </p:nvGrpSpPr>
              <p:grpSpPr>
                <a:xfrm>
                  <a:off x="4839550" y="2243745"/>
                  <a:ext cx="71869" cy="59535"/>
                  <a:chOff x="4855297" y="1950167"/>
                  <a:chExt cx="111691" cy="119723"/>
                </a:xfrm>
              </p:grpSpPr>
              <p:sp>
                <p:nvSpPr>
                  <p:cNvPr id="591" name="フリーフォーム 205">
                    <a:extLst>
                      <a:ext uri="{FF2B5EF4-FFF2-40B4-BE49-F238E27FC236}">
                        <a16:creationId xmlns:a16="http://schemas.microsoft.com/office/drawing/2014/main" id="{DC9206A3-C703-4A5D-9FB7-02071B9AFECA}"/>
                      </a:ext>
                    </a:extLst>
                  </p:cNvPr>
                  <p:cNvSpPr/>
                  <p:nvPr/>
                </p:nvSpPr>
                <p:spPr>
                  <a:xfrm rot="420318" flipH="1">
                    <a:off x="4855297" y="1950167"/>
                    <a:ext cx="111691" cy="46838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2" name="フリーフォーム 944">
                    <a:extLst>
                      <a:ext uri="{FF2B5EF4-FFF2-40B4-BE49-F238E27FC236}">
                        <a16:creationId xmlns:a16="http://schemas.microsoft.com/office/drawing/2014/main" id="{38F77C07-4723-4BDB-9F52-4EBBF7F951B2}"/>
                      </a:ext>
                    </a:extLst>
                  </p:cNvPr>
                  <p:cNvSpPr/>
                  <p:nvPr/>
                </p:nvSpPr>
                <p:spPr>
                  <a:xfrm rot="8871015" flipH="1" flipV="1">
                    <a:off x="4863194" y="1970178"/>
                    <a:ext cx="82585" cy="99712"/>
                  </a:xfrm>
                  <a:custGeom>
                    <a:avLst/>
                    <a:gdLst>
                      <a:gd name="connsiteX0" fmla="*/ 187 w 78150"/>
                      <a:gd name="connsiteY0" fmla="*/ 10298 h 90291"/>
                      <a:gd name="connsiteX1" fmla="*/ 66862 w 78150"/>
                      <a:gd name="connsiteY1" fmla="*/ 7917 h 90291"/>
                      <a:gd name="connsiteX2" fmla="*/ 76387 w 78150"/>
                      <a:gd name="connsiteY2" fmla="*/ 76973 h 90291"/>
                      <a:gd name="connsiteX3" fmla="*/ 47812 w 78150"/>
                      <a:gd name="connsiteY3" fmla="*/ 86498 h 90291"/>
                      <a:gd name="connsiteX4" fmla="*/ 187 w 78150"/>
                      <a:gd name="connsiteY4" fmla="*/ 10298 h 90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150" h="90291">
                        <a:moveTo>
                          <a:pt x="187" y="10298"/>
                        </a:moveTo>
                        <a:cubicBezTo>
                          <a:pt x="3362" y="-2799"/>
                          <a:pt x="54162" y="-3195"/>
                          <a:pt x="66862" y="7917"/>
                        </a:cubicBezTo>
                        <a:cubicBezTo>
                          <a:pt x="79562" y="19029"/>
                          <a:pt x="79562" y="63876"/>
                          <a:pt x="76387" y="76973"/>
                        </a:cubicBezTo>
                        <a:cubicBezTo>
                          <a:pt x="73212" y="90070"/>
                          <a:pt x="60512" y="94038"/>
                          <a:pt x="47812" y="86498"/>
                        </a:cubicBezTo>
                        <a:cubicBezTo>
                          <a:pt x="35112" y="78958"/>
                          <a:pt x="-2988" y="23395"/>
                          <a:pt x="187" y="10298"/>
                        </a:cubicBez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solidFill>
                      <a:srgbClr val="CCEC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81" name="グループ化 580">
                  <a:extLst>
                    <a:ext uri="{FF2B5EF4-FFF2-40B4-BE49-F238E27FC236}">
                      <a16:creationId xmlns:a16="http://schemas.microsoft.com/office/drawing/2014/main" id="{50161411-C909-46E6-8287-AFE2B31C7474}"/>
                    </a:ext>
                  </a:extLst>
                </p:cNvPr>
                <p:cNvGrpSpPr/>
                <p:nvPr/>
              </p:nvGrpSpPr>
              <p:grpSpPr>
                <a:xfrm rot="14169354" flipH="1">
                  <a:off x="4783206" y="2254397"/>
                  <a:ext cx="142932" cy="168381"/>
                  <a:chOff x="1913089" y="1824202"/>
                  <a:chExt cx="142932" cy="168381"/>
                </a:xfrm>
              </p:grpSpPr>
              <p:grpSp>
                <p:nvGrpSpPr>
                  <p:cNvPr id="582" name="グループ化 581">
                    <a:extLst>
                      <a:ext uri="{FF2B5EF4-FFF2-40B4-BE49-F238E27FC236}">
                        <a16:creationId xmlns:a16="http://schemas.microsoft.com/office/drawing/2014/main" id="{FE3247F9-1C8B-44A2-9859-EEFC84251EE9}"/>
                      </a:ext>
                    </a:extLst>
                  </p:cNvPr>
                  <p:cNvGrpSpPr/>
                  <p:nvPr/>
                </p:nvGrpSpPr>
                <p:grpSpPr>
                  <a:xfrm>
                    <a:off x="1913089" y="1824202"/>
                    <a:ext cx="142932" cy="168381"/>
                    <a:chOff x="2621065" y="3536228"/>
                    <a:chExt cx="142932" cy="168381"/>
                  </a:xfrm>
                </p:grpSpPr>
                <p:sp>
                  <p:nvSpPr>
                    <p:cNvPr id="584" name="フリーフォーム 949">
                      <a:extLst>
                        <a:ext uri="{FF2B5EF4-FFF2-40B4-BE49-F238E27FC236}">
                          <a16:creationId xmlns:a16="http://schemas.microsoft.com/office/drawing/2014/main" id="{55231BA8-D505-4002-9487-7F1F8AEC5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2411" y="3559909"/>
                      <a:ext cx="7426" cy="66717"/>
                    </a:xfrm>
                    <a:custGeom>
                      <a:avLst/>
                      <a:gdLst>
                        <a:gd name="connsiteX0" fmla="*/ 7426 w 7426"/>
                        <a:gd name="connsiteY0" fmla="*/ 66717 h 66717"/>
                        <a:gd name="connsiteX1" fmla="*/ 282 w 7426"/>
                        <a:gd name="connsiteY1" fmla="*/ 42 h 66717"/>
                        <a:gd name="connsiteX2" fmla="*/ 7426 w 7426"/>
                        <a:gd name="connsiteY2" fmla="*/ 66717 h 667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26" h="66717">
                          <a:moveTo>
                            <a:pt x="7426" y="66717"/>
                          </a:moveTo>
                          <a:cubicBezTo>
                            <a:pt x="7426" y="66717"/>
                            <a:pt x="-1702" y="-1942"/>
                            <a:pt x="282" y="42"/>
                          </a:cubicBezTo>
                          <a:cubicBezTo>
                            <a:pt x="2266" y="2026"/>
                            <a:pt x="7426" y="66717"/>
                            <a:pt x="7426" y="66717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1587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5" name="フリーフォーム 950">
                      <a:extLst>
                        <a:ext uri="{FF2B5EF4-FFF2-40B4-BE49-F238E27FC236}">
                          <a16:creationId xmlns:a16="http://schemas.microsoft.com/office/drawing/2014/main" id="{FE283FDC-96FC-4C1F-BFBE-CFD77F138B84}"/>
                        </a:ext>
                      </a:extLst>
                    </p:cNvPr>
                    <p:cNvSpPr/>
                    <p:nvPr/>
                  </p:nvSpPr>
                  <p:spPr>
                    <a:xfrm rot="16822714">
                      <a:off x="2636509" y="3562460"/>
                      <a:ext cx="119182" cy="66717"/>
                    </a:xfrm>
                    <a:custGeom>
                      <a:avLst/>
                      <a:gdLst>
                        <a:gd name="connsiteX0" fmla="*/ 7426 w 7426"/>
                        <a:gd name="connsiteY0" fmla="*/ 66717 h 66717"/>
                        <a:gd name="connsiteX1" fmla="*/ 282 w 7426"/>
                        <a:gd name="connsiteY1" fmla="*/ 42 h 66717"/>
                        <a:gd name="connsiteX2" fmla="*/ 7426 w 7426"/>
                        <a:gd name="connsiteY2" fmla="*/ 66717 h 667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26" h="66717">
                          <a:moveTo>
                            <a:pt x="7426" y="66717"/>
                          </a:moveTo>
                          <a:cubicBezTo>
                            <a:pt x="7426" y="66717"/>
                            <a:pt x="-1702" y="-1942"/>
                            <a:pt x="282" y="42"/>
                          </a:cubicBezTo>
                          <a:cubicBezTo>
                            <a:pt x="2266" y="2026"/>
                            <a:pt x="7426" y="66717"/>
                            <a:pt x="7426" y="66717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1587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6" name="フリーフォーム 951">
                      <a:extLst>
                        <a:ext uri="{FF2B5EF4-FFF2-40B4-BE49-F238E27FC236}">
                          <a16:creationId xmlns:a16="http://schemas.microsoft.com/office/drawing/2014/main" id="{2CC23218-5016-4BD6-A348-D5A2F0B03DD9}"/>
                        </a:ext>
                      </a:extLst>
                    </p:cNvPr>
                    <p:cNvSpPr/>
                    <p:nvPr/>
                  </p:nvSpPr>
                  <p:spPr>
                    <a:xfrm rot="17676872">
                      <a:off x="2661350" y="3562935"/>
                      <a:ext cx="119182" cy="66717"/>
                    </a:xfrm>
                    <a:custGeom>
                      <a:avLst/>
                      <a:gdLst>
                        <a:gd name="connsiteX0" fmla="*/ 7426 w 7426"/>
                        <a:gd name="connsiteY0" fmla="*/ 66717 h 66717"/>
                        <a:gd name="connsiteX1" fmla="*/ 282 w 7426"/>
                        <a:gd name="connsiteY1" fmla="*/ 42 h 66717"/>
                        <a:gd name="connsiteX2" fmla="*/ 7426 w 7426"/>
                        <a:gd name="connsiteY2" fmla="*/ 66717 h 667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26" h="66717">
                          <a:moveTo>
                            <a:pt x="7426" y="66717"/>
                          </a:moveTo>
                          <a:cubicBezTo>
                            <a:pt x="7426" y="66717"/>
                            <a:pt x="-1702" y="-1942"/>
                            <a:pt x="282" y="42"/>
                          </a:cubicBezTo>
                          <a:cubicBezTo>
                            <a:pt x="2266" y="2026"/>
                            <a:pt x="7426" y="66717"/>
                            <a:pt x="7426" y="66717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1587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7" name="フリーフォーム 952">
                      <a:extLst>
                        <a:ext uri="{FF2B5EF4-FFF2-40B4-BE49-F238E27FC236}">
                          <a16:creationId xmlns:a16="http://schemas.microsoft.com/office/drawing/2014/main" id="{4B2D23E2-4284-4FD9-9D1E-1EE4E90EB531}"/>
                        </a:ext>
                      </a:extLst>
                    </p:cNvPr>
                    <p:cNvSpPr/>
                    <p:nvPr/>
                  </p:nvSpPr>
                  <p:spPr>
                    <a:xfrm rot="17742150">
                      <a:off x="2668987" y="3585766"/>
                      <a:ext cx="119182" cy="66717"/>
                    </a:xfrm>
                    <a:custGeom>
                      <a:avLst/>
                      <a:gdLst>
                        <a:gd name="connsiteX0" fmla="*/ 7426 w 7426"/>
                        <a:gd name="connsiteY0" fmla="*/ 66717 h 66717"/>
                        <a:gd name="connsiteX1" fmla="*/ 282 w 7426"/>
                        <a:gd name="connsiteY1" fmla="*/ 42 h 66717"/>
                        <a:gd name="connsiteX2" fmla="*/ 7426 w 7426"/>
                        <a:gd name="connsiteY2" fmla="*/ 66717 h 667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26" h="66717">
                          <a:moveTo>
                            <a:pt x="7426" y="66717"/>
                          </a:moveTo>
                          <a:cubicBezTo>
                            <a:pt x="7426" y="66717"/>
                            <a:pt x="-1702" y="-1942"/>
                            <a:pt x="282" y="42"/>
                          </a:cubicBezTo>
                          <a:cubicBezTo>
                            <a:pt x="2266" y="2026"/>
                            <a:pt x="7426" y="66717"/>
                            <a:pt x="7426" y="66717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1587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8" name="フリーフォーム 953">
                      <a:extLst>
                        <a:ext uri="{FF2B5EF4-FFF2-40B4-BE49-F238E27FC236}">
                          <a16:creationId xmlns:a16="http://schemas.microsoft.com/office/drawing/2014/main" id="{740701F9-7073-4E43-9427-B56917291C3B}"/>
                        </a:ext>
                      </a:extLst>
                    </p:cNvPr>
                    <p:cNvSpPr/>
                    <p:nvPr/>
                  </p:nvSpPr>
                  <p:spPr>
                    <a:xfrm rot="18093678">
                      <a:off x="2671048" y="3611659"/>
                      <a:ext cx="119182" cy="66717"/>
                    </a:xfrm>
                    <a:custGeom>
                      <a:avLst/>
                      <a:gdLst>
                        <a:gd name="connsiteX0" fmla="*/ 7426 w 7426"/>
                        <a:gd name="connsiteY0" fmla="*/ 66717 h 66717"/>
                        <a:gd name="connsiteX1" fmla="*/ 282 w 7426"/>
                        <a:gd name="connsiteY1" fmla="*/ 42 h 66717"/>
                        <a:gd name="connsiteX2" fmla="*/ 7426 w 7426"/>
                        <a:gd name="connsiteY2" fmla="*/ 66717 h 667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26" h="66717">
                          <a:moveTo>
                            <a:pt x="7426" y="66717"/>
                          </a:moveTo>
                          <a:cubicBezTo>
                            <a:pt x="7426" y="66717"/>
                            <a:pt x="-1702" y="-1942"/>
                            <a:pt x="282" y="42"/>
                          </a:cubicBezTo>
                          <a:cubicBezTo>
                            <a:pt x="2266" y="2026"/>
                            <a:pt x="7426" y="66717"/>
                            <a:pt x="7426" y="66717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1587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9" name="円/楕円 954">
                      <a:extLst>
                        <a:ext uri="{FF2B5EF4-FFF2-40B4-BE49-F238E27FC236}">
                          <a16:creationId xmlns:a16="http://schemas.microsoft.com/office/drawing/2014/main" id="{2CB0A949-917C-4E7E-8259-125AB417D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2411" y="3631781"/>
                      <a:ext cx="48263" cy="48263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0" name="フリーフォーム 955">
                      <a:extLst>
                        <a:ext uri="{FF2B5EF4-FFF2-40B4-BE49-F238E27FC236}">
                          <a16:creationId xmlns:a16="http://schemas.microsoft.com/office/drawing/2014/main" id="{48431C80-5E3C-4191-8A94-212FFD2F058D}"/>
                        </a:ext>
                      </a:extLst>
                    </p:cNvPr>
                    <p:cNvSpPr/>
                    <p:nvPr/>
                  </p:nvSpPr>
                  <p:spPr>
                    <a:xfrm rot="13773179">
                      <a:off x="2611212" y="3596487"/>
                      <a:ext cx="65425" cy="45719"/>
                    </a:xfrm>
                    <a:custGeom>
                      <a:avLst/>
                      <a:gdLst>
                        <a:gd name="connsiteX0" fmla="*/ 7426 w 7426"/>
                        <a:gd name="connsiteY0" fmla="*/ 66717 h 66717"/>
                        <a:gd name="connsiteX1" fmla="*/ 282 w 7426"/>
                        <a:gd name="connsiteY1" fmla="*/ 42 h 66717"/>
                        <a:gd name="connsiteX2" fmla="*/ 7426 w 7426"/>
                        <a:gd name="connsiteY2" fmla="*/ 66717 h 667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426" h="66717">
                          <a:moveTo>
                            <a:pt x="7426" y="66717"/>
                          </a:moveTo>
                          <a:cubicBezTo>
                            <a:pt x="7426" y="66717"/>
                            <a:pt x="-1702" y="-1942"/>
                            <a:pt x="282" y="42"/>
                          </a:cubicBezTo>
                          <a:cubicBezTo>
                            <a:pt x="2266" y="2026"/>
                            <a:pt x="7426" y="66717"/>
                            <a:pt x="7426" y="66717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1587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583" name="フリーフォーム 211">
                    <a:extLst>
                      <a:ext uri="{FF2B5EF4-FFF2-40B4-BE49-F238E27FC236}">
                        <a16:creationId xmlns:a16="http://schemas.microsoft.com/office/drawing/2014/main" id="{1B5E1C9F-FEA4-4F7E-B19F-C71505600DE0}"/>
                      </a:ext>
                    </a:extLst>
                  </p:cNvPr>
                  <p:cNvSpPr/>
                  <p:nvPr/>
                </p:nvSpPr>
                <p:spPr>
                  <a:xfrm rot="19016622">
                    <a:off x="1944132" y="1878401"/>
                    <a:ext cx="45719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568" name="フリーフォーム 824">
              <a:extLst>
                <a:ext uri="{FF2B5EF4-FFF2-40B4-BE49-F238E27FC236}">
                  <a16:creationId xmlns:a16="http://schemas.microsoft.com/office/drawing/2014/main" id="{46F57FDD-B3CE-45FD-9336-8E74A4BD94F2}"/>
                </a:ext>
              </a:extLst>
            </p:cNvPr>
            <p:cNvSpPr/>
            <p:nvPr/>
          </p:nvSpPr>
          <p:spPr>
            <a:xfrm rot="463316" flipH="1" flipV="1">
              <a:off x="7374015" y="1070626"/>
              <a:ext cx="315031" cy="478582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9" name="フリーフォーム 1123">
              <a:extLst>
                <a:ext uri="{FF2B5EF4-FFF2-40B4-BE49-F238E27FC236}">
                  <a16:creationId xmlns:a16="http://schemas.microsoft.com/office/drawing/2014/main" id="{0B5AE50D-ACFC-4E52-A8F9-B9073E34D00B}"/>
                </a:ext>
              </a:extLst>
            </p:cNvPr>
            <p:cNvSpPr/>
            <p:nvPr/>
          </p:nvSpPr>
          <p:spPr>
            <a:xfrm rot="449258" flipH="1">
              <a:off x="7340150" y="1069491"/>
              <a:ext cx="381957" cy="55578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0" name="グループ化 569">
              <a:extLst>
                <a:ext uri="{FF2B5EF4-FFF2-40B4-BE49-F238E27FC236}">
                  <a16:creationId xmlns:a16="http://schemas.microsoft.com/office/drawing/2014/main" id="{768251F1-55CD-484F-91F9-8D4AC123EBA4}"/>
                </a:ext>
              </a:extLst>
            </p:cNvPr>
            <p:cNvGrpSpPr/>
            <p:nvPr/>
          </p:nvGrpSpPr>
          <p:grpSpPr>
            <a:xfrm>
              <a:off x="7494796" y="1001487"/>
              <a:ext cx="169688" cy="95648"/>
              <a:chOff x="908745" y="1341197"/>
              <a:chExt cx="169688" cy="95648"/>
            </a:xfrm>
          </p:grpSpPr>
          <p:sp>
            <p:nvSpPr>
              <p:cNvPr id="576" name="フリーフォーム 823">
                <a:extLst>
                  <a:ext uri="{FF2B5EF4-FFF2-40B4-BE49-F238E27FC236}">
                    <a16:creationId xmlns:a16="http://schemas.microsoft.com/office/drawing/2014/main" id="{C9025A6D-B8D5-4A1D-AABC-4E59D2CD02E1}"/>
                  </a:ext>
                </a:extLst>
              </p:cNvPr>
              <p:cNvSpPr/>
              <p:nvPr/>
            </p:nvSpPr>
            <p:spPr>
              <a:xfrm rot="705792">
                <a:off x="923931" y="1341197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7" name="フリーフォーム 825">
                <a:extLst>
                  <a:ext uri="{FF2B5EF4-FFF2-40B4-BE49-F238E27FC236}">
                    <a16:creationId xmlns:a16="http://schemas.microsoft.com/office/drawing/2014/main" id="{624EA9E5-A213-4279-A51C-7DB5FCF6A2DD}"/>
                  </a:ext>
                </a:extLst>
              </p:cNvPr>
              <p:cNvSpPr/>
              <p:nvPr/>
            </p:nvSpPr>
            <p:spPr>
              <a:xfrm rot="705792">
                <a:off x="908745" y="1361212"/>
                <a:ext cx="169053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71" name="フリーフォーム 1123">
              <a:extLst>
                <a:ext uri="{FF2B5EF4-FFF2-40B4-BE49-F238E27FC236}">
                  <a16:creationId xmlns:a16="http://schemas.microsoft.com/office/drawing/2014/main" id="{ECD72ACD-590C-4D73-967F-B7BD1EC9C5AF}"/>
                </a:ext>
              </a:extLst>
            </p:cNvPr>
            <p:cNvSpPr/>
            <p:nvPr/>
          </p:nvSpPr>
          <p:spPr>
            <a:xfrm rot="11170406" flipH="1">
              <a:off x="7378512" y="1001607"/>
              <a:ext cx="139153" cy="109091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2" name="フリーフォーム 1123">
              <a:extLst>
                <a:ext uri="{FF2B5EF4-FFF2-40B4-BE49-F238E27FC236}">
                  <a16:creationId xmlns:a16="http://schemas.microsoft.com/office/drawing/2014/main" id="{2398592E-0CE7-4E0D-ACC9-079FFBFF9E41}"/>
                </a:ext>
              </a:extLst>
            </p:cNvPr>
            <p:cNvSpPr/>
            <p:nvPr/>
          </p:nvSpPr>
          <p:spPr>
            <a:xfrm rot="11394599" flipH="1">
              <a:off x="7629042" y="1045597"/>
              <a:ext cx="139153" cy="109091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3" name="フリーフォーム 821">
              <a:extLst>
                <a:ext uri="{FF2B5EF4-FFF2-40B4-BE49-F238E27FC236}">
                  <a16:creationId xmlns:a16="http://schemas.microsoft.com/office/drawing/2014/main" id="{D8156889-D9C4-47F7-BAEB-644A21390786}"/>
                </a:ext>
              </a:extLst>
            </p:cNvPr>
            <p:cNvSpPr/>
            <p:nvPr/>
          </p:nvSpPr>
          <p:spPr>
            <a:xfrm rot="3884613">
              <a:off x="7625164" y="912598"/>
              <a:ext cx="64800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4" name="フリーフォーム 821">
              <a:extLst>
                <a:ext uri="{FF2B5EF4-FFF2-40B4-BE49-F238E27FC236}">
                  <a16:creationId xmlns:a16="http://schemas.microsoft.com/office/drawing/2014/main" id="{C799DDF5-D9D3-4DE0-B6F0-CBF2E5448CF8}"/>
                </a:ext>
              </a:extLst>
            </p:cNvPr>
            <p:cNvSpPr/>
            <p:nvPr/>
          </p:nvSpPr>
          <p:spPr>
            <a:xfrm rot="4085779">
              <a:off x="7645905" y="935227"/>
              <a:ext cx="64800" cy="36000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円弧 574">
              <a:extLst>
                <a:ext uri="{FF2B5EF4-FFF2-40B4-BE49-F238E27FC236}">
                  <a16:creationId xmlns:a16="http://schemas.microsoft.com/office/drawing/2014/main" id="{08D6810A-E77D-4DDC-9008-14F4C5D36ECE}"/>
                </a:ext>
              </a:extLst>
            </p:cNvPr>
            <p:cNvSpPr/>
            <p:nvPr/>
          </p:nvSpPr>
          <p:spPr>
            <a:xfrm rot="344694" flipV="1">
              <a:off x="7462393" y="804695"/>
              <a:ext cx="405973" cy="73091"/>
            </a:xfrm>
            <a:prstGeom prst="arc">
              <a:avLst>
                <a:gd name="adj1" fmla="val 11409882"/>
                <a:gd name="adj2" fmla="val 20623745"/>
              </a:avLst>
            </a:prstGeom>
            <a:ln w="508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58" name="グループ化 657">
            <a:extLst>
              <a:ext uri="{FF2B5EF4-FFF2-40B4-BE49-F238E27FC236}">
                <a16:creationId xmlns:a16="http://schemas.microsoft.com/office/drawing/2014/main" id="{F66F6B98-18F1-44A7-BB39-E9D8035042E9}"/>
              </a:ext>
            </a:extLst>
          </p:cNvPr>
          <p:cNvGrpSpPr/>
          <p:nvPr/>
        </p:nvGrpSpPr>
        <p:grpSpPr>
          <a:xfrm>
            <a:off x="7086789" y="2179285"/>
            <a:ext cx="969898" cy="1321246"/>
            <a:chOff x="7180430" y="1732251"/>
            <a:chExt cx="969898" cy="1321246"/>
          </a:xfrm>
        </p:grpSpPr>
        <p:grpSp>
          <p:nvGrpSpPr>
            <p:cNvPr id="617" name="グループ化 616">
              <a:extLst>
                <a:ext uri="{FF2B5EF4-FFF2-40B4-BE49-F238E27FC236}">
                  <a16:creationId xmlns:a16="http://schemas.microsoft.com/office/drawing/2014/main" id="{92496B39-3EC1-45E8-9C93-03C452F43062}"/>
                </a:ext>
              </a:extLst>
            </p:cNvPr>
            <p:cNvGrpSpPr/>
            <p:nvPr/>
          </p:nvGrpSpPr>
          <p:grpSpPr>
            <a:xfrm rot="20015739">
              <a:off x="7555644" y="2068070"/>
              <a:ext cx="253039" cy="331821"/>
              <a:chOff x="4932504" y="2369536"/>
              <a:chExt cx="253039" cy="331821"/>
            </a:xfrm>
          </p:grpSpPr>
          <p:sp>
            <p:nvSpPr>
              <p:cNvPr id="651" name="フリーフォーム 819">
                <a:extLst>
                  <a:ext uri="{FF2B5EF4-FFF2-40B4-BE49-F238E27FC236}">
                    <a16:creationId xmlns:a16="http://schemas.microsoft.com/office/drawing/2014/main" id="{8B7DD624-B674-478D-97F5-047477EF0D30}"/>
                  </a:ext>
                </a:extLst>
              </p:cNvPr>
              <p:cNvSpPr/>
              <p:nvPr/>
            </p:nvSpPr>
            <p:spPr>
              <a:xfrm flipH="1">
                <a:off x="4945127" y="2391184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52" name="グループ化 651">
                <a:extLst>
                  <a:ext uri="{FF2B5EF4-FFF2-40B4-BE49-F238E27FC236}">
                    <a16:creationId xmlns:a16="http://schemas.microsoft.com/office/drawing/2014/main" id="{655ACAA0-9FDB-4865-BA20-6645DA3236CB}"/>
                  </a:ext>
                </a:extLst>
              </p:cNvPr>
              <p:cNvGrpSpPr/>
              <p:nvPr/>
            </p:nvGrpSpPr>
            <p:grpSpPr>
              <a:xfrm>
                <a:off x="4932504" y="2369536"/>
                <a:ext cx="253039" cy="318768"/>
                <a:chOff x="4932504" y="2369536"/>
                <a:chExt cx="253039" cy="318768"/>
              </a:xfrm>
            </p:grpSpPr>
            <p:sp>
              <p:nvSpPr>
                <p:cNvPr id="653" name="フリーフォーム 813">
                  <a:extLst>
                    <a:ext uri="{FF2B5EF4-FFF2-40B4-BE49-F238E27FC236}">
                      <a16:creationId xmlns:a16="http://schemas.microsoft.com/office/drawing/2014/main" id="{6D91AB41-0826-4AF3-895B-18981EE59A97}"/>
                    </a:ext>
                  </a:extLst>
                </p:cNvPr>
                <p:cNvSpPr/>
                <p:nvPr/>
              </p:nvSpPr>
              <p:spPr>
                <a:xfrm rot="9383023" flipH="1">
                  <a:off x="4932504" y="2537462"/>
                  <a:ext cx="60147" cy="45719"/>
                </a:xfrm>
                <a:custGeom>
                  <a:avLst/>
                  <a:gdLst>
                    <a:gd name="connsiteX0" fmla="*/ 59549 w 59758"/>
                    <a:gd name="connsiteY0" fmla="*/ 38515 h 38930"/>
                    <a:gd name="connsiteX1" fmla="*/ 19068 w 59758"/>
                    <a:gd name="connsiteY1" fmla="*/ 415 h 38930"/>
                    <a:gd name="connsiteX2" fmla="*/ 18 w 59758"/>
                    <a:gd name="connsiteY2" fmla="*/ 19465 h 38930"/>
                    <a:gd name="connsiteX3" fmla="*/ 59549 w 59758"/>
                    <a:gd name="connsiteY3" fmla="*/ 38515 h 3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58" h="38930">
                      <a:moveTo>
                        <a:pt x="59549" y="38515"/>
                      </a:moveTo>
                      <a:cubicBezTo>
                        <a:pt x="62724" y="35340"/>
                        <a:pt x="28990" y="3590"/>
                        <a:pt x="19068" y="415"/>
                      </a:cubicBezTo>
                      <a:cubicBezTo>
                        <a:pt x="9146" y="-2760"/>
                        <a:pt x="1209" y="13115"/>
                        <a:pt x="18" y="19465"/>
                      </a:cubicBezTo>
                      <a:cubicBezTo>
                        <a:pt x="-1173" y="25815"/>
                        <a:pt x="56374" y="41690"/>
                        <a:pt x="59549" y="38515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4" name="フリーフォーム 814">
                  <a:extLst>
                    <a:ext uri="{FF2B5EF4-FFF2-40B4-BE49-F238E27FC236}">
                      <a16:creationId xmlns:a16="http://schemas.microsoft.com/office/drawing/2014/main" id="{12D40AD2-343B-40F6-97BF-1EB406F2ED33}"/>
                    </a:ext>
                  </a:extLst>
                </p:cNvPr>
                <p:cNvSpPr/>
                <p:nvPr/>
              </p:nvSpPr>
              <p:spPr>
                <a:xfrm rot="5896652" flipH="1">
                  <a:off x="4936431" y="2615547"/>
                  <a:ext cx="70179" cy="45719"/>
                </a:xfrm>
                <a:custGeom>
                  <a:avLst/>
                  <a:gdLst>
                    <a:gd name="connsiteX0" fmla="*/ 59549 w 59758"/>
                    <a:gd name="connsiteY0" fmla="*/ 38515 h 38930"/>
                    <a:gd name="connsiteX1" fmla="*/ 19068 w 59758"/>
                    <a:gd name="connsiteY1" fmla="*/ 415 h 38930"/>
                    <a:gd name="connsiteX2" fmla="*/ 18 w 59758"/>
                    <a:gd name="connsiteY2" fmla="*/ 19465 h 38930"/>
                    <a:gd name="connsiteX3" fmla="*/ 59549 w 59758"/>
                    <a:gd name="connsiteY3" fmla="*/ 38515 h 3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58" h="38930">
                      <a:moveTo>
                        <a:pt x="59549" y="38515"/>
                      </a:moveTo>
                      <a:cubicBezTo>
                        <a:pt x="62724" y="35340"/>
                        <a:pt x="28990" y="3590"/>
                        <a:pt x="19068" y="415"/>
                      </a:cubicBezTo>
                      <a:cubicBezTo>
                        <a:pt x="9146" y="-2760"/>
                        <a:pt x="1209" y="13115"/>
                        <a:pt x="18" y="19465"/>
                      </a:cubicBezTo>
                      <a:cubicBezTo>
                        <a:pt x="-1173" y="25815"/>
                        <a:pt x="56374" y="41690"/>
                        <a:pt x="59549" y="38515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5" name="フリーフォーム 820">
                  <a:extLst>
                    <a:ext uri="{FF2B5EF4-FFF2-40B4-BE49-F238E27FC236}">
                      <a16:creationId xmlns:a16="http://schemas.microsoft.com/office/drawing/2014/main" id="{E876C20B-8374-49C7-AA7B-AE300287874C}"/>
                    </a:ext>
                  </a:extLst>
                </p:cNvPr>
                <p:cNvSpPr/>
                <p:nvPr/>
              </p:nvSpPr>
              <p:spPr>
                <a:xfrm flipH="1">
                  <a:off x="4948525" y="2369536"/>
                  <a:ext cx="237018" cy="318768"/>
                </a:xfrm>
                <a:custGeom>
                  <a:avLst/>
                  <a:gdLst>
                    <a:gd name="connsiteX0" fmla="*/ 227730 w 228698"/>
                    <a:gd name="connsiteY0" fmla="*/ 35773 h 307578"/>
                    <a:gd name="connsiteX1" fmla="*/ 208680 w 228698"/>
                    <a:gd name="connsiteY1" fmla="*/ 100067 h 307578"/>
                    <a:gd name="connsiteX2" fmla="*/ 153911 w 228698"/>
                    <a:gd name="connsiteY2" fmla="*/ 133404 h 307578"/>
                    <a:gd name="connsiteX3" fmla="*/ 189630 w 228698"/>
                    <a:gd name="connsiteY3" fmla="*/ 226273 h 307578"/>
                    <a:gd name="connsiteX4" fmla="*/ 120574 w 228698"/>
                    <a:gd name="connsiteY4" fmla="*/ 183410 h 307578"/>
                    <a:gd name="connsiteX5" fmla="*/ 122955 w 228698"/>
                    <a:gd name="connsiteY5" fmla="*/ 242942 h 307578"/>
                    <a:gd name="connsiteX6" fmla="*/ 137242 w 228698"/>
                    <a:gd name="connsiteY6" fmla="*/ 261992 h 307578"/>
                    <a:gd name="connsiteX7" fmla="*/ 156292 w 228698"/>
                    <a:gd name="connsiteY7" fmla="*/ 273898 h 307578"/>
                    <a:gd name="connsiteX8" fmla="*/ 165817 w 228698"/>
                    <a:gd name="connsiteY8" fmla="*/ 278660 h 307578"/>
                    <a:gd name="connsiteX9" fmla="*/ 144386 w 228698"/>
                    <a:gd name="connsiteY9" fmla="*/ 307235 h 307578"/>
                    <a:gd name="connsiteX10" fmla="*/ 46755 w 228698"/>
                    <a:gd name="connsiteY10" fmla="*/ 283423 h 307578"/>
                    <a:gd name="connsiteX11" fmla="*/ 1511 w 228698"/>
                    <a:gd name="connsiteY11" fmla="*/ 150073 h 307578"/>
                    <a:gd name="connsiteX12" fmla="*/ 18180 w 228698"/>
                    <a:gd name="connsiteY12" fmla="*/ 57204 h 307578"/>
                    <a:gd name="connsiteX13" fmla="*/ 89617 w 228698"/>
                    <a:gd name="connsiteY13" fmla="*/ 2435 h 307578"/>
                    <a:gd name="connsiteX14" fmla="*/ 182486 w 228698"/>
                    <a:gd name="connsiteY14" fmla="*/ 11960 h 307578"/>
                    <a:gd name="connsiteX15" fmla="*/ 227730 w 228698"/>
                    <a:gd name="connsiteY15" fmla="*/ 35773 h 307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28698" h="307578">
                      <a:moveTo>
                        <a:pt x="227730" y="35773"/>
                      </a:moveTo>
                      <a:cubicBezTo>
                        <a:pt x="232096" y="50458"/>
                        <a:pt x="220983" y="83795"/>
                        <a:pt x="208680" y="100067"/>
                      </a:cubicBezTo>
                      <a:cubicBezTo>
                        <a:pt x="196377" y="116339"/>
                        <a:pt x="157086" y="112370"/>
                        <a:pt x="153911" y="133404"/>
                      </a:cubicBezTo>
                      <a:cubicBezTo>
                        <a:pt x="150736" y="154438"/>
                        <a:pt x="195186" y="217939"/>
                        <a:pt x="189630" y="226273"/>
                      </a:cubicBezTo>
                      <a:cubicBezTo>
                        <a:pt x="184074" y="234607"/>
                        <a:pt x="131686" y="180632"/>
                        <a:pt x="120574" y="183410"/>
                      </a:cubicBezTo>
                      <a:cubicBezTo>
                        <a:pt x="109462" y="186188"/>
                        <a:pt x="120177" y="229845"/>
                        <a:pt x="122955" y="242942"/>
                      </a:cubicBezTo>
                      <a:cubicBezTo>
                        <a:pt x="125733" y="256039"/>
                        <a:pt x="131686" y="256833"/>
                        <a:pt x="137242" y="261992"/>
                      </a:cubicBezTo>
                      <a:cubicBezTo>
                        <a:pt x="142798" y="267151"/>
                        <a:pt x="151530" y="271120"/>
                        <a:pt x="156292" y="273898"/>
                      </a:cubicBezTo>
                      <a:cubicBezTo>
                        <a:pt x="161054" y="276676"/>
                        <a:pt x="167801" y="273104"/>
                        <a:pt x="165817" y="278660"/>
                      </a:cubicBezTo>
                      <a:cubicBezTo>
                        <a:pt x="163833" y="284216"/>
                        <a:pt x="164230" y="306441"/>
                        <a:pt x="144386" y="307235"/>
                      </a:cubicBezTo>
                      <a:cubicBezTo>
                        <a:pt x="124542" y="308029"/>
                        <a:pt x="70567" y="309617"/>
                        <a:pt x="46755" y="283423"/>
                      </a:cubicBezTo>
                      <a:cubicBezTo>
                        <a:pt x="22943" y="257229"/>
                        <a:pt x="6273" y="187776"/>
                        <a:pt x="1511" y="150073"/>
                      </a:cubicBezTo>
                      <a:cubicBezTo>
                        <a:pt x="-3251" y="112370"/>
                        <a:pt x="3496" y="81810"/>
                        <a:pt x="18180" y="57204"/>
                      </a:cubicBezTo>
                      <a:cubicBezTo>
                        <a:pt x="32864" y="32598"/>
                        <a:pt x="62233" y="9976"/>
                        <a:pt x="89617" y="2435"/>
                      </a:cubicBezTo>
                      <a:cubicBezTo>
                        <a:pt x="117001" y="-5106"/>
                        <a:pt x="160658" y="6801"/>
                        <a:pt x="182486" y="11960"/>
                      </a:cubicBezTo>
                      <a:cubicBezTo>
                        <a:pt x="204314" y="17119"/>
                        <a:pt x="223364" y="21088"/>
                        <a:pt x="227730" y="35773"/>
                      </a:cubicBezTo>
                      <a:close/>
                    </a:path>
                  </a:pathLst>
                </a:custGeom>
                <a:solidFill>
                  <a:srgbClr val="7A6248"/>
                </a:solidFill>
                <a:ln>
                  <a:solidFill>
                    <a:srgbClr val="7A62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6" name="フリーフォーム 821">
                  <a:extLst>
                    <a:ext uri="{FF2B5EF4-FFF2-40B4-BE49-F238E27FC236}">
                      <a16:creationId xmlns:a16="http://schemas.microsoft.com/office/drawing/2014/main" id="{D44DAF1E-7FF9-4E3B-BD8A-4108D54E5A53}"/>
                    </a:ext>
                  </a:extLst>
                </p:cNvPr>
                <p:cNvSpPr/>
                <p:nvPr/>
              </p:nvSpPr>
              <p:spPr>
                <a:xfrm rot="18704418" flipH="1">
                  <a:off x="4984441" y="2582964"/>
                  <a:ext cx="75917" cy="49457"/>
                </a:xfrm>
                <a:custGeom>
                  <a:avLst/>
                  <a:gdLst>
                    <a:gd name="connsiteX0" fmla="*/ 59549 w 59758"/>
                    <a:gd name="connsiteY0" fmla="*/ 38515 h 38930"/>
                    <a:gd name="connsiteX1" fmla="*/ 19068 w 59758"/>
                    <a:gd name="connsiteY1" fmla="*/ 415 h 38930"/>
                    <a:gd name="connsiteX2" fmla="*/ 18 w 59758"/>
                    <a:gd name="connsiteY2" fmla="*/ 19465 h 38930"/>
                    <a:gd name="connsiteX3" fmla="*/ 59549 w 59758"/>
                    <a:gd name="connsiteY3" fmla="*/ 38515 h 3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58" h="38930">
                      <a:moveTo>
                        <a:pt x="59549" y="38515"/>
                      </a:moveTo>
                      <a:cubicBezTo>
                        <a:pt x="62724" y="35340"/>
                        <a:pt x="28990" y="3590"/>
                        <a:pt x="19068" y="415"/>
                      </a:cubicBezTo>
                      <a:cubicBezTo>
                        <a:pt x="9146" y="-2760"/>
                        <a:pt x="1209" y="13115"/>
                        <a:pt x="18" y="19465"/>
                      </a:cubicBezTo>
                      <a:cubicBezTo>
                        <a:pt x="-1173" y="25815"/>
                        <a:pt x="56374" y="41690"/>
                        <a:pt x="59549" y="38515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7" name="フリーフォーム 822">
                  <a:extLst>
                    <a:ext uri="{FF2B5EF4-FFF2-40B4-BE49-F238E27FC236}">
                      <a16:creationId xmlns:a16="http://schemas.microsoft.com/office/drawing/2014/main" id="{A89F2A65-939B-474A-98F2-346B7BAD69D8}"/>
                    </a:ext>
                  </a:extLst>
                </p:cNvPr>
                <p:cNvSpPr/>
                <p:nvPr/>
              </p:nvSpPr>
              <p:spPr>
                <a:xfrm rot="20733585">
                  <a:off x="4967472" y="2425858"/>
                  <a:ext cx="79773" cy="178266"/>
                </a:xfrm>
                <a:custGeom>
                  <a:avLst/>
                  <a:gdLst>
                    <a:gd name="connsiteX0" fmla="*/ 126 w 31095"/>
                    <a:gd name="connsiteY0" fmla="*/ 108148 h 108150"/>
                    <a:gd name="connsiteX1" fmla="*/ 9651 w 31095"/>
                    <a:gd name="connsiteY1" fmla="*/ 48617 h 108150"/>
                    <a:gd name="connsiteX2" fmla="*/ 19176 w 31095"/>
                    <a:gd name="connsiteY2" fmla="*/ 17660 h 108150"/>
                    <a:gd name="connsiteX3" fmla="*/ 31082 w 31095"/>
                    <a:gd name="connsiteY3" fmla="*/ 992 h 108150"/>
                    <a:gd name="connsiteX4" fmla="*/ 16795 w 31095"/>
                    <a:gd name="connsiteY4" fmla="*/ 46235 h 108150"/>
                    <a:gd name="connsiteX5" fmla="*/ 126 w 31095"/>
                    <a:gd name="connsiteY5" fmla="*/ 108148 h 10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095" h="108150">
                      <a:moveTo>
                        <a:pt x="126" y="108148"/>
                      </a:moveTo>
                      <a:cubicBezTo>
                        <a:pt x="-1065" y="108545"/>
                        <a:pt x="6476" y="63698"/>
                        <a:pt x="9651" y="48617"/>
                      </a:cubicBezTo>
                      <a:cubicBezTo>
                        <a:pt x="12826" y="33536"/>
                        <a:pt x="15604" y="25597"/>
                        <a:pt x="19176" y="17660"/>
                      </a:cubicBezTo>
                      <a:cubicBezTo>
                        <a:pt x="22748" y="9723"/>
                        <a:pt x="31479" y="-3770"/>
                        <a:pt x="31082" y="992"/>
                      </a:cubicBezTo>
                      <a:cubicBezTo>
                        <a:pt x="30685" y="5754"/>
                        <a:pt x="20367" y="31551"/>
                        <a:pt x="16795" y="46235"/>
                      </a:cubicBezTo>
                      <a:cubicBezTo>
                        <a:pt x="13223" y="60919"/>
                        <a:pt x="1317" y="107751"/>
                        <a:pt x="126" y="108148"/>
                      </a:cubicBezTo>
                      <a:close/>
                    </a:path>
                  </a:pathLst>
                </a:custGeom>
                <a:ln>
                  <a:solidFill>
                    <a:srgbClr val="7A62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18" name="フリーフォーム 823">
              <a:extLst>
                <a:ext uri="{FF2B5EF4-FFF2-40B4-BE49-F238E27FC236}">
                  <a16:creationId xmlns:a16="http://schemas.microsoft.com/office/drawing/2014/main" id="{DA311255-83F5-4AD2-AAB9-8B312CC2E0A1}"/>
                </a:ext>
              </a:extLst>
            </p:cNvPr>
            <p:cNvSpPr/>
            <p:nvPr/>
          </p:nvSpPr>
          <p:spPr>
            <a:xfrm rot="20894208" flipH="1">
              <a:off x="7689105" y="2346150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9" name="フリーフォーム 825">
              <a:extLst>
                <a:ext uri="{FF2B5EF4-FFF2-40B4-BE49-F238E27FC236}">
                  <a16:creationId xmlns:a16="http://schemas.microsoft.com/office/drawing/2014/main" id="{CC3DC89A-1484-4872-9E21-7430BEB5EC3E}"/>
                </a:ext>
              </a:extLst>
            </p:cNvPr>
            <p:cNvSpPr/>
            <p:nvPr/>
          </p:nvSpPr>
          <p:spPr>
            <a:xfrm rot="20894208" flipH="1">
              <a:off x="7708900" y="2359919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0" name="グループ化 619">
              <a:extLst>
                <a:ext uri="{FF2B5EF4-FFF2-40B4-BE49-F238E27FC236}">
                  <a16:creationId xmlns:a16="http://schemas.microsoft.com/office/drawing/2014/main" id="{054CC3BE-C06B-4447-A07A-5A8B1321E3E6}"/>
                </a:ext>
              </a:extLst>
            </p:cNvPr>
            <p:cNvGrpSpPr/>
            <p:nvPr/>
          </p:nvGrpSpPr>
          <p:grpSpPr>
            <a:xfrm>
              <a:off x="7180430" y="1732251"/>
              <a:ext cx="969898" cy="1321246"/>
              <a:chOff x="2210905" y="4031010"/>
              <a:chExt cx="969898" cy="1321246"/>
            </a:xfrm>
          </p:grpSpPr>
          <p:sp>
            <p:nvSpPr>
              <p:cNvPr id="628" name="フリーフォーム 1118">
                <a:extLst>
                  <a:ext uri="{FF2B5EF4-FFF2-40B4-BE49-F238E27FC236}">
                    <a16:creationId xmlns:a16="http://schemas.microsoft.com/office/drawing/2014/main" id="{BC60F7EA-C72B-4607-B694-FA5967DFB6DA}"/>
                  </a:ext>
                </a:extLst>
              </p:cNvPr>
              <p:cNvSpPr/>
              <p:nvPr/>
            </p:nvSpPr>
            <p:spPr>
              <a:xfrm rot="9306885">
                <a:off x="2901215" y="4659342"/>
                <a:ext cx="95291" cy="285741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9" name="フリーフォーム 1119">
                <a:extLst>
                  <a:ext uri="{FF2B5EF4-FFF2-40B4-BE49-F238E27FC236}">
                    <a16:creationId xmlns:a16="http://schemas.microsoft.com/office/drawing/2014/main" id="{380A0637-5791-432E-A0D8-5BC894A1D1E7}"/>
                  </a:ext>
                </a:extLst>
              </p:cNvPr>
              <p:cNvSpPr/>
              <p:nvPr/>
            </p:nvSpPr>
            <p:spPr>
              <a:xfrm rot="2700000">
                <a:off x="2869499" y="4842213"/>
                <a:ext cx="87900" cy="31115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0" name="フリーフォーム 1123">
                <a:extLst>
                  <a:ext uri="{FF2B5EF4-FFF2-40B4-BE49-F238E27FC236}">
                    <a16:creationId xmlns:a16="http://schemas.microsoft.com/office/drawing/2014/main" id="{B4FF6812-8BB5-4669-AE04-BF74F63F1730}"/>
                  </a:ext>
                </a:extLst>
              </p:cNvPr>
              <p:cNvSpPr/>
              <p:nvPr/>
            </p:nvSpPr>
            <p:spPr>
              <a:xfrm rot="225771" flipH="1">
                <a:off x="2651057" y="4677655"/>
                <a:ext cx="344414" cy="674601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1" name="フリーフォーム 1124">
                <a:extLst>
                  <a:ext uri="{FF2B5EF4-FFF2-40B4-BE49-F238E27FC236}">
                    <a16:creationId xmlns:a16="http://schemas.microsoft.com/office/drawing/2014/main" id="{0F2A27C7-EEDF-4A78-B331-658F3AE31577}"/>
                  </a:ext>
                </a:extLst>
              </p:cNvPr>
              <p:cNvSpPr/>
              <p:nvPr/>
            </p:nvSpPr>
            <p:spPr>
              <a:xfrm rot="20894208" flipH="1">
                <a:off x="2662964" y="4683492"/>
                <a:ext cx="217781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2" name="フリーフォーム 1125">
                <a:extLst>
                  <a:ext uri="{FF2B5EF4-FFF2-40B4-BE49-F238E27FC236}">
                    <a16:creationId xmlns:a16="http://schemas.microsoft.com/office/drawing/2014/main" id="{B3422CDA-4F69-4477-9597-670D410343BF}"/>
                  </a:ext>
                </a:extLst>
              </p:cNvPr>
              <p:cNvSpPr/>
              <p:nvPr/>
            </p:nvSpPr>
            <p:spPr>
              <a:xfrm rot="16200000" flipH="1">
                <a:off x="2700805" y="5133940"/>
                <a:ext cx="136473" cy="216372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3" name="フリーフォーム 1126">
                <a:extLst>
                  <a:ext uri="{FF2B5EF4-FFF2-40B4-BE49-F238E27FC236}">
                    <a16:creationId xmlns:a16="http://schemas.microsoft.com/office/drawing/2014/main" id="{EA3288CF-0022-4328-9DDE-A024A1177708}"/>
                  </a:ext>
                </a:extLst>
              </p:cNvPr>
              <p:cNvSpPr/>
              <p:nvPr/>
            </p:nvSpPr>
            <p:spPr>
              <a:xfrm rot="12650854">
                <a:off x="2558853" y="4747877"/>
                <a:ext cx="123874" cy="332072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34" name="グループ化 633">
                <a:extLst>
                  <a:ext uri="{FF2B5EF4-FFF2-40B4-BE49-F238E27FC236}">
                    <a16:creationId xmlns:a16="http://schemas.microsoft.com/office/drawing/2014/main" id="{91CCB227-7B86-4E14-B37F-31E9D1D502D6}"/>
                  </a:ext>
                </a:extLst>
              </p:cNvPr>
              <p:cNvGrpSpPr/>
              <p:nvPr/>
            </p:nvGrpSpPr>
            <p:grpSpPr>
              <a:xfrm rot="4556816">
                <a:off x="2161982" y="4799655"/>
                <a:ext cx="388007" cy="290161"/>
                <a:chOff x="1381104" y="5804276"/>
                <a:chExt cx="388007" cy="290161"/>
              </a:xfrm>
            </p:grpSpPr>
            <p:grpSp>
              <p:nvGrpSpPr>
                <p:cNvPr id="642" name="グループ化 641">
                  <a:extLst>
                    <a:ext uri="{FF2B5EF4-FFF2-40B4-BE49-F238E27FC236}">
                      <a16:creationId xmlns:a16="http://schemas.microsoft.com/office/drawing/2014/main" id="{4B785E49-B0D3-483C-AB7C-389E64060510}"/>
                    </a:ext>
                  </a:extLst>
                </p:cNvPr>
                <p:cNvGrpSpPr/>
                <p:nvPr/>
              </p:nvGrpSpPr>
              <p:grpSpPr>
                <a:xfrm>
                  <a:off x="1381104" y="5912355"/>
                  <a:ext cx="164206" cy="182082"/>
                  <a:chOff x="2438617" y="6010029"/>
                  <a:chExt cx="120168" cy="113842"/>
                </a:xfrm>
              </p:grpSpPr>
              <p:sp>
                <p:nvSpPr>
                  <p:cNvPr id="644" name="フリーフォーム 1175">
                    <a:extLst>
                      <a:ext uri="{FF2B5EF4-FFF2-40B4-BE49-F238E27FC236}">
                        <a16:creationId xmlns:a16="http://schemas.microsoft.com/office/drawing/2014/main" id="{F82A4C0B-2459-4E31-9A75-31A90010AFD2}"/>
                      </a:ext>
                    </a:extLst>
                  </p:cNvPr>
                  <p:cNvSpPr/>
                  <p:nvPr/>
                </p:nvSpPr>
                <p:spPr>
                  <a:xfrm rot="21492350" flipH="1">
                    <a:off x="2438617" y="6051384"/>
                    <a:ext cx="45719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5" name="フリーフォーム 1176">
                    <a:extLst>
                      <a:ext uri="{FF2B5EF4-FFF2-40B4-BE49-F238E27FC236}">
                        <a16:creationId xmlns:a16="http://schemas.microsoft.com/office/drawing/2014/main" id="{C0CB1441-38E1-4F1E-902F-801E1E0B27AE}"/>
                      </a:ext>
                    </a:extLst>
                  </p:cNvPr>
                  <p:cNvSpPr/>
                  <p:nvPr/>
                </p:nvSpPr>
                <p:spPr>
                  <a:xfrm rot="20638192" flipH="1">
                    <a:off x="2440800" y="6067804"/>
                    <a:ext cx="45719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6" name="フリーフォーム 1177">
                    <a:extLst>
                      <a:ext uri="{FF2B5EF4-FFF2-40B4-BE49-F238E27FC236}">
                        <a16:creationId xmlns:a16="http://schemas.microsoft.com/office/drawing/2014/main" id="{86F59BDC-0203-4871-A643-5EEE0CD5F313}"/>
                      </a:ext>
                    </a:extLst>
                  </p:cNvPr>
                  <p:cNvSpPr/>
                  <p:nvPr/>
                </p:nvSpPr>
                <p:spPr>
                  <a:xfrm rot="20572914" flipH="1">
                    <a:off x="2454703" y="6078152"/>
                    <a:ext cx="45719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7" name="フリーフォーム 1178">
                    <a:extLst>
                      <a:ext uri="{FF2B5EF4-FFF2-40B4-BE49-F238E27FC236}">
                        <a16:creationId xmlns:a16="http://schemas.microsoft.com/office/drawing/2014/main" id="{3E00D608-0487-4806-83C8-AE03E51E4256}"/>
                      </a:ext>
                    </a:extLst>
                  </p:cNvPr>
                  <p:cNvSpPr/>
                  <p:nvPr/>
                </p:nvSpPr>
                <p:spPr>
                  <a:xfrm rot="20221386" flipH="1">
                    <a:off x="2466824" y="6070968"/>
                    <a:ext cx="45719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8" name="円/楕円 1179">
                    <a:extLst>
                      <a:ext uri="{FF2B5EF4-FFF2-40B4-BE49-F238E27FC236}">
                        <a16:creationId xmlns:a16="http://schemas.microsoft.com/office/drawing/2014/main" id="{BFDE0089-095C-448F-9F5D-2708845CD19B}"/>
                      </a:ext>
                    </a:extLst>
                  </p:cNvPr>
                  <p:cNvSpPr/>
                  <p:nvPr/>
                </p:nvSpPr>
                <p:spPr>
                  <a:xfrm rot="16715064" flipH="1">
                    <a:off x="2472525" y="6039194"/>
                    <a:ext cx="48263" cy="48263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9" name="フリーフォーム 1180">
                    <a:extLst>
                      <a:ext uri="{FF2B5EF4-FFF2-40B4-BE49-F238E27FC236}">
                        <a16:creationId xmlns:a16="http://schemas.microsoft.com/office/drawing/2014/main" id="{C55797C2-8547-4EE8-A03B-E9E9CB50E649}"/>
                      </a:ext>
                    </a:extLst>
                  </p:cNvPr>
                  <p:cNvSpPr/>
                  <p:nvPr/>
                </p:nvSpPr>
                <p:spPr>
                  <a:xfrm rot="3647779" flipH="1">
                    <a:off x="2458390" y="6023026"/>
                    <a:ext cx="45719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50" name="フリーフォーム 1181">
                    <a:extLst>
                      <a:ext uri="{FF2B5EF4-FFF2-40B4-BE49-F238E27FC236}">
                        <a16:creationId xmlns:a16="http://schemas.microsoft.com/office/drawing/2014/main" id="{549FBD17-B512-4A2F-92D0-AF891F97B1A6}"/>
                      </a:ext>
                    </a:extLst>
                  </p:cNvPr>
                  <p:cNvSpPr/>
                  <p:nvPr/>
                </p:nvSpPr>
                <p:spPr>
                  <a:xfrm rot="16715064" flipH="1">
                    <a:off x="2504007" y="6004963"/>
                    <a:ext cx="49711" cy="59844"/>
                  </a:xfrm>
                  <a:custGeom>
                    <a:avLst/>
                    <a:gdLst>
                      <a:gd name="connsiteX0" fmla="*/ 187 w 78150"/>
                      <a:gd name="connsiteY0" fmla="*/ 10298 h 90291"/>
                      <a:gd name="connsiteX1" fmla="*/ 66862 w 78150"/>
                      <a:gd name="connsiteY1" fmla="*/ 7917 h 90291"/>
                      <a:gd name="connsiteX2" fmla="*/ 76387 w 78150"/>
                      <a:gd name="connsiteY2" fmla="*/ 76973 h 90291"/>
                      <a:gd name="connsiteX3" fmla="*/ 47812 w 78150"/>
                      <a:gd name="connsiteY3" fmla="*/ 86498 h 90291"/>
                      <a:gd name="connsiteX4" fmla="*/ 187 w 78150"/>
                      <a:gd name="connsiteY4" fmla="*/ 10298 h 90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150" h="90291">
                        <a:moveTo>
                          <a:pt x="187" y="10298"/>
                        </a:moveTo>
                        <a:cubicBezTo>
                          <a:pt x="3362" y="-2799"/>
                          <a:pt x="54162" y="-3195"/>
                          <a:pt x="66862" y="7917"/>
                        </a:cubicBezTo>
                        <a:cubicBezTo>
                          <a:pt x="79562" y="19029"/>
                          <a:pt x="79562" y="63876"/>
                          <a:pt x="76387" y="76973"/>
                        </a:cubicBezTo>
                        <a:cubicBezTo>
                          <a:pt x="73212" y="90070"/>
                          <a:pt x="60512" y="94038"/>
                          <a:pt x="47812" y="86498"/>
                        </a:cubicBezTo>
                        <a:cubicBezTo>
                          <a:pt x="35112" y="78958"/>
                          <a:pt x="-2988" y="23395"/>
                          <a:pt x="187" y="10298"/>
                        </a:cubicBez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solidFill>
                      <a:srgbClr val="CCEC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643" name="フリーフォーム 1174">
                  <a:extLst>
                    <a:ext uri="{FF2B5EF4-FFF2-40B4-BE49-F238E27FC236}">
                      <a16:creationId xmlns:a16="http://schemas.microsoft.com/office/drawing/2014/main" id="{D8C42388-70F8-4673-BA68-75C18B8137FA}"/>
                    </a:ext>
                  </a:extLst>
                </p:cNvPr>
                <p:cNvSpPr/>
                <p:nvPr/>
              </p:nvSpPr>
              <p:spPr>
                <a:xfrm rot="2700000">
                  <a:off x="1548823" y="5695679"/>
                  <a:ext cx="111691" cy="328885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35" name="フリーフォーム 1118">
                <a:extLst>
                  <a:ext uri="{FF2B5EF4-FFF2-40B4-BE49-F238E27FC236}">
                    <a16:creationId xmlns:a16="http://schemas.microsoft.com/office/drawing/2014/main" id="{5C21FD68-A020-4DBD-ACEB-5E86E5DC2AE8}"/>
                  </a:ext>
                </a:extLst>
              </p:cNvPr>
              <p:cNvSpPr/>
              <p:nvPr/>
            </p:nvSpPr>
            <p:spPr>
              <a:xfrm rot="10800000">
                <a:off x="2644808" y="4906547"/>
                <a:ext cx="95291" cy="285741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36" name="グループ化 635">
                <a:extLst>
                  <a:ext uri="{FF2B5EF4-FFF2-40B4-BE49-F238E27FC236}">
                    <a16:creationId xmlns:a16="http://schemas.microsoft.com/office/drawing/2014/main" id="{24D33C83-AA3F-46EF-8750-829E60FE5E07}"/>
                  </a:ext>
                </a:extLst>
              </p:cNvPr>
              <p:cNvGrpSpPr/>
              <p:nvPr/>
            </p:nvGrpSpPr>
            <p:grpSpPr>
              <a:xfrm>
                <a:off x="2536726" y="4031010"/>
                <a:ext cx="644077" cy="748089"/>
                <a:chOff x="2656481" y="3935760"/>
                <a:chExt cx="644077" cy="748089"/>
              </a:xfrm>
            </p:grpSpPr>
            <p:grpSp>
              <p:nvGrpSpPr>
                <p:cNvPr id="637" name="グループ化 636">
                  <a:extLst>
                    <a:ext uri="{FF2B5EF4-FFF2-40B4-BE49-F238E27FC236}">
                      <a16:creationId xmlns:a16="http://schemas.microsoft.com/office/drawing/2014/main" id="{419E1E9A-89E7-4A17-B684-9F0688B6C853}"/>
                    </a:ext>
                  </a:extLst>
                </p:cNvPr>
                <p:cNvGrpSpPr/>
                <p:nvPr/>
              </p:nvGrpSpPr>
              <p:grpSpPr>
                <a:xfrm>
                  <a:off x="2891609" y="3935760"/>
                  <a:ext cx="408949" cy="443423"/>
                  <a:chOff x="2891609" y="3935760"/>
                  <a:chExt cx="408949" cy="443423"/>
                </a:xfrm>
              </p:grpSpPr>
              <p:cxnSp>
                <p:nvCxnSpPr>
                  <p:cNvPr id="639" name="直線コネクタ 638">
                    <a:extLst>
                      <a:ext uri="{FF2B5EF4-FFF2-40B4-BE49-F238E27FC236}">
                        <a16:creationId xmlns:a16="http://schemas.microsoft.com/office/drawing/2014/main" id="{85C16626-99A4-4DA9-BB16-43DDF2B55E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32518" y="4076680"/>
                    <a:ext cx="191122" cy="152620"/>
                  </a:xfrm>
                  <a:prstGeom prst="line">
                    <a:avLst/>
                  </a:prstGeom>
                  <a:ln w="25400">
                    <a:solidFill>
                      <a:srgbClr val="FFC000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線コネクタ 639">
                    <a:extLst>
                      <a:ext uri="{FF2B5EF4-FFF2-40B4-BE49-F238E27FC236}">
                        <a16:creationId xmlns:a16="http://schemas.microsoft.com/office/drawing/2014/main" id="{FA7C6482-C750-426E-A778-50011212FD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91609" y="3935760"/>
                    <a:ext cx="71386" cy="233950"/>
                  </a:xfrm>
                  <a:prstGeom prst="line">
                    <a:avLst/>
                  </a:prstGeom>
                  <a:ln w="25400">
                    <a:solidFill>
                      <a:srgbClr val="FFC000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線コネクタ 640">
                    <a:extLst>
                      <a:ext uri="{FF2B5EF4-FFF2-40B4-BE49-F238E27FC236}">
                        <a16:creationId xmlns:a16="http://schemas.microsoft.com/office/drawing/2014/main" id="{912636D7-C41B-4CAA-A5DA-06EE21ABB0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00367" y="4338405"/>
                    <a:ext cx="200191" cy="40778"/>
                  </a:xfrm>
                  <a:prstGeom prst="line">
                    <a:avLst/>
                  </a:prstGeom>
                  <a:ln w="25400">
                    <a:solidFill>
                      <a:srgbClr val="FFC000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8" name="円弧 637">
                  <a:extLst>
                    <a:ext uri="{FF2B5EF4-FFF2-40B4-BE49-F238E27FC236}">
                      <a16:creationId xmlns:a16="http://schemas.microsoft.com/office/drawing/2014/main" id="{6D2AE58F-838D-4CED-B3E2-DBCD55FC40CE}"/>
                    </a:ext>
                  </a:extLst>
                </p:cNvPr>
                <p:cNvSpPr/>
                <p:nvPr/>
              </p:nvSpPr>
              <p:spPr>
                <a:xfrm rot="21016563">
                  <a:off x="2656481" y="4009774"/>
                  <a:ext cx="570375" cy="674075"/>
                </a:xfrm>
                <a:prstGeom prst="arc">
                  <a:avLst>
                    <a:gd name="adj1" fmla="val 16200000"/>
                    <a:gd name="adj2" fmla="val 1535202"/>
                  </a:avLst>
                </a:prstGeom>
                <a:ln w="25400" cap="rnd">
                  <a:solidFill>
                    <a:srgbClr val="FFCC66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21" name="円弧 620">
              <a:extLst>
                <a:ext uri="{FF2B5EF4-FFF2-40B4-BE49-F238E27FC236}">
                  <a16:creationId xmlns:a16="http://schemas.microsoft.com/office/drawing/2014/main" id="{C039B3FE-CD71-44DB-9E35-04AF8A9B24EC}"/>
                </a:ext>
              </a:extLst>
            </p:cNvPr>
            <p:cNvSpPr/>
            <p:nvPr/>
          </p:nvSpPr>
          <p:spPr>
            <a:xfrm rot="19705874">
              <a:off x="7875766" y="2322619"/>
              <a:ext cx="73003" cy="122350"/>
            </a:xfrm>
            <a:prstGeom prst="arc">
              <a:avLst>
                <a:gd name="adj1" fmla="val 16038523"/>
                <a:gd name="adj2" fmla="val 20772877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2" name="円弧 621">
              <a:extLst>
                <a:ext uri="{FF2B5EF4-FFF2-40B4-BE49-F238E27FC236}">
                  <a16:creationId xmlns:a16="http://schemas.microsoft.com/office/drawing/2014/main" id="{B59BC8FA-421E-4362-B7EF-8F374697274B}"/>
                </a:ext>
              </a:extLst>
            </p:cNvPr>
            <p:cNvSpPr/>
            <p:nvPr/>
          </p:nvSpPr>
          <p:spPr>
            <a:xfrm rot="19705874">
              <a:off x="7884147" y="2300161"/>
              <a:ext cx="73003" cy="122350"/>
            </a:xfrm>
            <a:prstGeom prst="arc">
              <a:avLst>
                <a:gd name="adj1" fmla="val 16038523"/>
                <a:gd name="adj2" fmla="val 20772877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 1174">
              <a:extLst>
                <a:ext uri="{FF2B5EF4-FFF2-40B4-BE49-F238E27FC236}">
                  <a16:creationId xmlns:a16="http://schemas.microsoft.com/office/drawing/2014/main" id="{4B8D4BB0-E948-48C1-8A1F-E5B299298694}"/>
                </a:ext>
              </a:extLst>
            </p:cNvPr>
            <p:cNvSpPr/>
            <p:nvPr/>
          </p:nvSpPr>
          <p:spPr>
            <a:xfrm rot="18104287">
              <a:off x="7375693" y="2504018"/>
              <a:ext cx="111691" cy="328885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4" name="グループ化 623">
              <a:extLst>
                <a:ext uri="{FF2B5EF4-FFF2-40B4-BE49-F238E27FC236}">
                  <a16:creationId xmlns:a16="http://schemas.microsoft.com/office/drawing/2014/main" id="{961A23A1-CBC9-4F60-B182-2D6BA5811BB2}"/>
                </a:ext>
              </a:extLst>
            </p:cNvPr>
            <p:cNvGrpSpPr/>
            <p:nvPr/>
          </p:nvGrpSpPr>
          <p:grpSpPr>
            <a:xfrm rot="16200000">
              <a:off x="7419074" y="2113523"/>
              <a:ext cx="129733" cy="125748"/>
              <a:chOff x="6764807" y="868890"/>
              <a:chExt cx="129733" cy="125748"/>
            </a:xfrm>
          </p:grpSpPr>
          <p:sp>
            <p:nvSpPr>
              <p:cNvPr id="626" name="円弧 625">
                <a:extLst>
                  <a:ext uri="{FF2B5EF4-FFF2-40B4-BE49-F238E27FC236}">
                    <a16:creationId xmlns:a16="http://schemas.microsoft.com/office/drawing/2014/main" id="{EE1AFA4A-C248-425B-9810-95A5E428D22E}"/>
                  </a:ext>
                </a:extLst>
              </p:cNvPr>
              <p:cNvSpPr/>
              <p:nvPr/>
            </p:nvSpPr>
            <p:spPr>
              <a:xfrm rot="18296628">
                <a:off x="6779373" y="880538"/>
                <a:ext cx="99534" cy="128666"/>
              </a:xfrm>
              <a:prstGeom prst="arc">
                <a:avLst>
                  <a:gd name="adj1" fmla="val 16038523"/>
                  <a:gd name="adj2" fmla="val 20772877"/>
                </a:avLst>
              </a:prstGeom>
              <a:ln w="6350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7" name="円弧 626">
                <a:extLst>
                  <a:ext uri="{FF2B5EF4-FFF2-40B4-BE49-F238E27FC236}">
                    <a16:creationId xmlns:a16="http://schemas.microsoft.com/office/drawing/2014/main" id="{49FCFA1C-1ABC-461B-983A-14B8A601ECF4}"/>
                  </a:ext>
                </a:extLst>
              </p:cNvPr>
              <p:cNvSpPr/>
              <p:nvPr/>
            </p:nvSpPr>
            <p:spPr>
              <a:xfrm rot="18296628">
                <a:off x="6780440" y="854324"/>
                <a:ext cx="99534" cy="128666"/>
              </a:xfrm>
              <a:prstGeom prst="arc">
                <a:avLst>
                  <a:gd name="adj1" fmla="val 16038523"/>
                  <a:gd name="adj2" fmla="val 20772877"/>
                </a:avLst>
              </a:prstGeom>
              <a:ln w="6350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25" name="フリーフォーム 1174">
              <a:extLst>
                <a:ext uri="{FF2B5EF4-FFF2-40B4-BE49-F238E27FC236}">
                  <a16:creationId xmlns:a16="http://schemas.microsoft.com/office/drawing/2014/main" id="{5FF371D8-C5E2-4232-BC0D-D327B803229E}"/>
                </a:ext>
              </a:extLst>
            </p:cNvPr>
            <p:cNvSpPr/>
            <p:nvPr/>
          </p:nvSpPr>
          <p:spPr>
            <a:xfrm rot="1800000">
              <a:off x="7523194" y="2455743"/>
              <a:ext cx="111691" cy="328885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4" name="グループ化 773">
            <a:extLst>
              <a:ext uri="{FF2B5EF4-FFF2-40B4-BE49-F238E27FC236}">
                <a16:creationId xmlns:a16="http://schemas.microsoft.com/office/drawing/2014/main" id="{F1CFE3EC-B9CD-4302-8C1F-962718A60983}"/>
              </a:ext>
            </a:extLst>
          </p:cNvPr>
          <p:cNvGrpSpPr/>
          <p:nvPr/>
        </p:nvGrpSpPr>
        <p:grpSpPr>
          <a:xfrm>
            <a:off x="2111211" y="3440951"/>
            <a:ext cx="416974" cy="434439"/>
            <a:chOff x="2724447" y="3238503"/>
            <a:chExt cx="416974" cy="434439"/>
          </a:xfrm>
        </p:grpSpPr>
        <p:grpSp>
          <p:nvGrpSpPr>
            <p:cNvPr id="775" name="グループ化 774">
              <a:extLst>
                <a:ext uri="{FF2B5EF4-FFF2-40B4-BE49-F238E27FC236}">
                  <a16:creationId xmlns:a16="http://schemas.microsoft.com/office/drawing/2014/main" id="{39E691CC-BE6C-4C1E-BBD0-D22C9E01035E}"/>
                </a:ext>
              </a:extLst>
            </p:cNvPr>
            <p:cNvGrpSpPr/>
            <p:nvPr/>
          </p:nvGrpSpPr>
          <p:grpSpPr>
            <a:xfrm>
              <a:off x="2731625" y="3238503"/>
              <a:ext cx="409796" cy="434439"/>
              <a:chOff x="3700417" y="3797480"/>
              <a:chExt cx="409796" cy="434439"/>
            </a:xfrm>
          </p:grpSpPr>
          <p:sp>
            <p:nvSpPr>
              <p:cNvPr id="777" name="フリーフォーム 824">
                <a:extLst>
                  <a:ext uri="{FF2B5EF4-FFF2-40B4-BE49-F238E27FC236}">
                    <a16:creationId xmlns:a16="http://schemas.microsoft.com/office/drawing/2014/main" id="{455450AA-D1F9-47BA-850B-4DB256A229AA}"/>
                  </a:ext>
                </a:extLst>
              </p:cNvPr>
              <p:cNvSpPr/>
              <p:nvPr/>
            </p:nvSpPr>
            <p:spPr>
              <a:xfrm rot="3947918" flipH="1" flipV="1">
                <a:off x="3903583" y="3754289"/>
                <a:ext cx="50317" cy="362943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8" name="フリーフォーム: 図形 777">
                <a:extLst>
                  <a:ext uri="{FF2B5EF4-FFF2-40B4-BE49-F238E27FC236}">
                    <a16:creationId xmlns:a16="http://schemas.microsoft.com/office/drawing/2014/main" id="{514BB509-D146-411A-9820-F00055555FA6}"/>
                  </a:ext>
                </a:extLst>
              </p:cNvPr>
              <p:cNvSpPr/>
              <p:nvPr/>
            </p:nvSpPr>
            <p:spPr>
              <a:xfrm rot="21015543">
                <a:off x="3779496" y="3797480"/>
                <a:ext cx="266808" cy="230018"/>
              </a:xfrm>
              <a:custGeom>
                <a:avLst/>
                <a:gdLst>
                  <a:gd name="connsiteX0" fmla="*/ 10514 w 157995"/>
                  <a:gd name="connsiteY0" fmla="*/ 157567 h 188925"/>
                  <a:gd name="connsiteX1" fmla="*/ 17658 w 157995"/>
                  <a:gd name="connsiteY1" fmla="*/ 36124 h 188925"/>
                  <a:gd name="connsiteX2" fmla="*/ 81952 w 157995"/>
                  <a:gd name="connsiteY2" fmla="*/ 405 h 188925"/>
                  <a:gd name="connsiteX3" fmla="*/ 124814 w 157995"/>
                  <a:gd name="connsiteY3" fmla="*/ 26599 h 188925"/>
                  <a:gd name="connsiteX4" fmla="*/ 143864 w 157995"/>
                  <a:gd name="connsiteY4" fmla="*/ 155186 h 188925"/>
                  <a:gd name="connsiteX5" fmla="*/ 148627 w 157995"/>
                  <a:gd name="connsiteY5" fmla="*/ 188524 h 188925"/>
                  <a:gd name="connsiteX6" fmla="*/ 10514 w 157995"/>
                  <a:gd name="connsiteY6" fmla="*/ 157567 h 18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995" h="188925">
                    <a:moveTo>
                      <a:pt x="10514" y="157567"/>
                    </a:moveTo>
                    <a:cubicBezTo>
                      <a:pt x="-11314" y="132167"/>
                      <a:pt x="5752" y="62318"/>
                      <a:pt x="17658" y="36124"/>
                    </a:cubicBezTo>
                    <a:cubicBezTo>
                      <a:pt x="29564" y="9930"/>
                      <a:pt x="64093" y="1992"/>
                      <a:pt x="81952" y="405"/>
                    </a:cubicBezTo>
                    <a:cubicBezTo>
                      <a:pt x="99811" y="-1182"/>
                      <a:pt x="114495" y="802"/>
                      <a:pt x="124814" y="26599"/>
                    </a:cubicBezTo>
                    <a:cubicBezTo>
                      <a:pt x="135133" y="52396"/>
                      <a:pt x="139895" y="128198"/>
                      <a:pt x="143864" y="155186"/>
                    </a:cubicBezTo>
                    <a:cubicBezTo>
                      <a:pt x="147833" y="182174"/>
                      <a:pt x="170455" y="186143"/>
                      <a:pt x="148627" y="188524"/>
                    </a:cubicBezTo>
                    <a:cubicBezTo>
                      <a:pt x="126799" y="190905"/>
                      <a:pt x="32342" y="182967"/>
                      <a:pt x="10514" y="157567"/>
                    </a:cubicBezTo>
                    <a:close/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9" name="フリーフォーム 824">
                <a:extLst>
                  <a:ext uri="{FF2B5EF4-FFF2-40B4-BE49-F238E27FC236}">
                    <a16:creationId xmlns:a16="http://schemas.microsoft.com/office/drawing/2014/main" id="{1C9AB6D7-7B59-449B-98FF-2FB58EA2912D}"/>
                  </a:ext>
                </a:extLst>
              </p:cNvPr>
              <p:cNvSpPr/>
              <p:nvPr/>
            </p:nvSpPr>
            <p:spPr>
              <a:xfrm rot="14777719" flipV="1">
                <a:off x="3764912" y="3865058"/>
                <a:ext cx="263437" cy="39242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0" name="フリーフォーム 824">
                <a:extLst>
                  <a:ext uri="{FF2B5EF4-FFF2-40B4-BE49-F238E27FC236}">
                    <a16:creationId xmlns:a16="http://schemas.microsoft.com/office/drawing/2014/main" id="{45936D66-8F09-4B40-9B6A-0B1F1E18CA32}"/>
                  </a:ext>
                </a:extLst>
              </p:cNvPr>
              <p:cNvSpPr/>
              <p:nvPr/>
            </p:nvSpPr>
            <p:spPr>
              <a:xfrm rot="5280000">
                <a:off x="3973089" y="3937066"/>
                <a:ext cx="205795" cy="4571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1" name="フリーフォーム 824">
                <a:extLst>
                  <a:ext uri="{FF2B5EF4-FFF2-40B4-BE49-F238E27FC236}">
                    <a16:creationId xmlns:a16="http://schemas.microsoft.com/office/drawing/2014/main" id="{31195A4F-AA3A-4AA4-A9B8-1E15438427B6}"/>
                  </a:ext>
                </a:extLst>
              </p:cNvPr>
              <p:cNvSpPr/>
              <p:nvPr/>
            </p:nvSpPr>
            <p:spPr>
              <a:xfrm rot="16200000">
                <a:off x="3685444" y="4078331"/>
                <a:ext cx="170711" cy="136466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76" name="フリーフォーム 824">
              <a:extLst>
                <a:ext uri="{FF2B5EF4-FFF2-40B4-BE49-F238E27FC236}">
                  <a16:creationId xmlns:a16="http://schemas.microsoft.com/office/drawing/2014/main" id="{28320936-555E-40DC-AF03-187091FE71D9}"/>
                </a:ext>
              </a:extLst>
            </p:cNvPr>
            <p:cNvSpPr/>
            <p:nvPr/>
          </p:nvSpPr>
          <p:spPr>
            <a:xfrm rot="5400000">
              <a:off x="2661951" y="3528690"/>
              <a:ext cx="170712" cy="4571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4" name="グループ化 843">
            <a:extLst>
              <a:ext uri="{FF2B5EF4-FFF2-40B4-BE49-F238E27FC236}">
                <a16:creationId xmlns:a16="http://schemas.microsoft.com/office/drawing/2014/main" id="{3ACF7E6A-6F54-4777-9416-60290C909362}"/>
              </a:ext>
            </a:extLst>
          </p:cNvPr>
          <p:cNvGrpSpPr/>
          <p:nvPr/>
        </p:nvGrpSpPr>
        <p:grpSpPr>
          <a:xfrm>
            <a:off x="5542352" y="4658482"/>
            <a:ext cx="980999" cy="955246"/>
            <a:chOff x="5686227" y="3590367"/>
            <a:chExt cx="980999" cy="955246"/>
          </a:xfrm>
        </p:grpSpPr>
        <p:grpSp>
          <p:nvGrpSpPr>
            <p:cNvPr id="783" name="グループ化 782">
              <a:extLst>
                <a:ext uri="{FF2B5EF4-FFF2-40B4-BE49-F238E27FC236}">
                  <a16:creationId xmlns:a16="http://schemas.microsoft.com/office/drawing/2014/main" id="{4BA49A9C-848D-4FD6-B459-49B79FE847F5}"/>
                </a:ext>
              </a:extLst>
            </p:cNvPr>
            <p:cNvGrpSpPr/>
            <p:nvPr/>
          </p:nvGrpSpPr>
          <p:grpSpPr>
            <a:xfrm>
              <a:off x="6003901" y="3594833"/>
              <a:ext cx="257902" cy="378490"/>
              <a:chOff x="1984896" y="2377632"/>
              <a:chExt cx="257902" cy="378490"/>
            </a:xfrm>
            <a:solidFill>
              <a:schemeClr val="bg1">
                <a:lumMod val="95000"/>
              </a:schemeClr>
            </a:solidFill>
          </p:grpSpPr>
          <p:sp>
            <p:nvSpPr>
              <p:cNvPr id="832" name="フリーフォーム 813">
                <a:extLst>
                  <a:ext uri="{FF2B5EF4-FFF2-40B4-BE49-F238E27FC236}">
                    <a16:creationId xmlns:a16="http://schemas.microsoft.com/office/drawing/2014/main" id="{1E6A3FB4-564F-4562-91BA-C0A906F271B8}"/>
                  </a:ext>
                </a:extLst>
              </p:cNvPr>
              <p:cNvSpPr/>
              <p:nvPr/>
            </p:nvSpPr>
            <p:spPr>
              <a:xfrm rot="12216977">
                <a:off x="2182651" y="2545558"/>
                <a:ext cx="60147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3" name="フリーフォーム 814">
                <a:extLst>
                  <a:ext uri="{FF2B5EF4-FFF2-40B4-BE49-F238E27FC236}">
                    <a16:creationId xmlns:a16="http://schemas.microsoft.com/office/drawing/2014/main" id="{B1F82836-C42E-4C50-8F69-97A76971B417}"/>
                  </a:ext>
                </a:extLst>
              </p:cNvPr>
              <p:cNvSpPr/>
              <p:nvPr/>
            </p:nvSpPr>
            <p:spPr>
              <a:xfrm rot="15703348">
                <a:off x="2168693" y="2623642"/>
                <a:ext cx="7017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4" name="フリーフォーム 819">
                <a:extLst>
                  <a:ext uri="{FF2B5EF4-FFF2-40B4-BE49-F238E27FC236}">
                    <a16:creationId xmlns:a16="http://schemas.microsoft.com/office/drawing/2014/main" id="{56C9004A-093A-4F38-840D-9BF9F623CD8B}"/>
                  </a:ext>
                </a:extLst>
              </p:cNvPr>
              <p:cNvSpPr/>
              <p:nvPr/>
            </p:nvSpPr>
            <p:spPr>
              <a:xfrm>
                <a:off x="2000472" y="239928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5" name="フリーフォーム 820">
                <a:extLst>
                  <a:ext uri="{FF2B5EF4-FFF2-40B4-BE49-F238E27FC236}">
                    <a16:creationId xmlns:a16="http://schemas.microsoft.com/office/drawing/2014/main" id="{B105C361-CE3E-4B25-A8E9-02D8589EA7E9}"/>
                  </a:ext>
                </a:extLst>
              </p:cNvPr>
              <p:cNvSpPr/>
              <p:nvPr/>
            </p:nvSpPr>
            <p:spPr>
              <a:xfrm>
                <a:off x="1989760" y="237763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6" name="フリーフォーム 821">
                <a:extLst>
                  <a:ext uri="{FF2B5EF4-FFF2-40B4-BE49-F238E27FC236}">
                    <a16:creationId xmlns:a16="http://schemas.microsoft.com/office/drawing/2014/main" id="{9F0DD729-FE6E-4EF4-A955-F110BB8CD392}"/>
                  </a:ext>
                </a:extLst>
              </p:cNvPr>
              <p:cNvSpPr/>
              <p:nvPr/>
            </p:nvSpPr>
            <p:spPr>
              <a:xfrm rot="2895582">
                <a:off x="2119182" y="2582151"/>
                <a:ext cx="64800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7" name="フリーフォーム 822">
                <a:extLst>
                  <a:ext uri="{FF2B5EF4-FFF2-40B4-BE49-F238E27FC236}">
                    <a16:creationId xmlns:a16="http://schemas.microsoft.com/office/drawing/2014/main" id="{455EED1D-883C-4A67-8C30-052869670B95}"/>
                  </a:ext>
                </a:extLst>
              </p:cNvPr>
              <p:cNvSpPr/>
              <p:nvPr/>
            </p:nvSpPr>
            <p:spPr>
              <a:xfrm rot="866415" flipH="1">
                <a:off x="2128057" y="243395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8" name="フリーフォーム 821">
                <a:extLst>
                  <a:ext uri="{FF2B5EF4-FFF2-40B4-BE49-F238E27FC236}">
                    <a16:creationId xmlns:a16="http://schemas.microsoft.com/office/drawing/2014/main" id="{F3973C06-3955-41BC-AF3F-9CB1B5CBB461}"/>
                  </a:ext>
                </a:extLst>
              </p:cNvPr>
              <p:cNvSpPr/>
              <p:nvPr/>
            </p:nvSpPr>
            <p:spPr>
              <a:xfrm rot="15261308">
                <a:off x="2140762" y="2660227"/>
                <a:ext cx="4571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9" name="フリーフォーム 823">
                <a:extLst>
                  <a:ext uri="{FF2B5EF4-FFF2-40B4-BE49-F238E27FC236}">
                    <a16:creationId xmlns:a16="http://schemas.microsoft.com/office/drawing/2014/main" id="{C9BA238D-8AB1-4197-ACE3-BA939EDC45AD}"/>
                  </a:ext>
                </a:extLst>
              </p:cNvPr>
              <p:cNvSpPr/>
              <p:nvPr/>
            </p:nvSpPr>
            <p:spPr>
              <a:xfrm rot="705792">
                <a:off x="2000082" y="2660474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0" name="フリーフォーム 825">
                <a:extLst>
                  <a:ext uri="{FF2B5EF4-FFF2-40B4-BE49-F238E27FC236}">
                    <a16:creationId xmlns:a16="http://schemas.microsoft.com/office/drawing/2014/main" id="{EDDB0E2F-3A7E-4343-9315-82D32DC651EC}"/>
                  </a:ext>
                </a:extLst>
              </p:cNvPr>
              <p:cNvSpPr/>
              <p:nvPr/>
            </p:nvSpPr>
            <p:spPr>
              <a:xfrm rot="705792">
                <a:off x="1984896" y="2680489"/>
                <a:ext cx="169053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5" name="グループ化 784">
              <a:extLst>
                <a:ext uri="{FF2B5EF4-FFF2-40B4-BE49-F238E27FC236}">
                  <a16:creationId xmlns:a16="http://schemas.microsoft.com/office/drawing/2014/main" id="{4BC766A5-F15C-49A8-8A05-16DB9F91985B}"/>
                </a:ext>
              </a:extLst>
            </p:cNvPr>
            <p:cNvGrpSpPr/>
            <p:nvPr/>
          </p:nvGrpSpPr>
          <p:grpSpPr>
            <a:xfrm>
              <a:off x="6135791" y="3590367"/>
              <a:ext cx="257902" cy="378490"/>
              <a:chOff x="1984896" y="2377632"/>
              <a:chExt cx="257902" cy="378490"/>
            </a:xfrm>
          </p:grpSpPr>
          <p:sp>
            <p:nvSpPr>
              <p:cNvPr id="814" name="フリーフォーム 813">
                <a:extLst>
                  <a:ext uri="{FF2B5EF4-FFF2-40B4-BE49-F238E27FC236}">
                    <a16:creationId xmlns:a16="http://schemas.microsoft.com/office/drawing/2014/main" id="{A0F8E46B-8E2D-4D0A-BBC4-8924BA9770B2}"/>
                  </a:ext>
                </a:extLst>
              </p:cNvPr>
              <p:cNvSpPr/>
              <p:nvPr/>
            </p:nvSpPr>
            <p:spPr>
              <a:xfrm rot="12216977">
                <a:off x="2182651" y="2545558"/>
                <a:ext cx="60147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5" name="フリーフォーム 814">
                <a:extLst>
                  <a:ext uri="{FF2B5EF4-FFF2-40B4-BE49-F238E27FC236}">
                    <a16:creationId xmlns:a16="http://schemas.microsoft.com/office/drawing/2014/main" id="{EED7A3D6-FA0C-4877-8BBC-799950897E47}"/>
                  </a:ext>
                </a:extLst>
              </p:cNvPr>
              <p:cNvSpPr/>
              <p:nvPr/>
            </p:nvSpPr>
            <p:spPr>
              <a:xfrm rot="15703348">
                <a:off x="2168693" y="2623642"/>
                <a:ext cx="7017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6" name="フリーフォーム 819">
                <a:extLst>
                  <a:ext uri="{FF2B5EF4-FFF2-40B4-BE49-F238E27FC236}">
                    <a16:creationId xmlns:a16="http://schemas.microsoft.com/office/drawing/2014/main" id="{98907852-4A5A-4483-A004-012E68CE8BE6}"/>
                  </a:ext>
                </a:extLst>
              </p:cNvPr>
              <p:cNvSpPr/>
              <p:nvPr/>
            </p:nvSpPr>
            <p:spPr>
              <a:xfrm>
                <a:off x="2000472" y="239928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7" name="フリーフォーム 820">
                <a:extLst>
                  <a:ext uri="{FF2B5EF4-FFF2-40B4-BE49-F238E27FC236}">
                    <a16:creationId xmlns:a16="http://schemas.microsoft.com/office/drawing/2014/main" id="{67A1E979-B419-464D-9D54-940C14AE3D1A}"/>
                  </a:ext>
                </a:extLst>
              </p:cNvPr>
              <p:cNvSpPr/>
              <p:nvPr/>
            </p:nvSpPr>
            <p:spPr>
              <a:xfrm>
                <a:off x="1989760" y="237763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8" name="フリーフォーム 821">
                <a:extLst>
                  <a:ext uri="{FF2B5EF4-FFF2-40B4-BE49-F238E27FC236}">
                    <a16:creationId xmlns:a16="http://schemas.microsoft.com/office/drawing/2014/main" id="{3EF93736-289C-4F18-8CF6-D78956E62818}"/>
                  </a:ext>
                </a:extLst>
              </p:cNvPr>
              <p:cNvSpPr/>
              <p:nvPr/>
            </p:nvSpPr>
            <p:spPr>
              <a:xfrm rot="2895582">
                <a:off x="2119182" y="2582151"/>
                <a:ext cx="64800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9" name="フリーフォーム 822">
                <a:extLst>
                  <a:ext uri="{FF2B5EF4-FFF2-40B4-BE49-F238E27FC236}">
                    <a16:creationId xmlns:a16="http://schemas.microsoft.com/office/drawing/2014/main" id="{B7B60189-E3A4-4061-BF6A-938773D51250}"/>
                  </a:ext>
                </a:extLst>
              </p:cNvPr>
              <p:cNvSpPr/>
              <p:nvPr/>
            </p:nvSpPr>
            <p:spPr>
              <a:xfrm rot="866415" flipH="1">
                <a:off x="2128057" y="243395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0" name="フリーフォーム 821">
                <a:extLst>
                  <a:ext uri="{FF2B5EF4-FFF2-40B4-BE49-F238E27FC236}">
                    <a16:creationId xmlns:a16="http://schemas.microsoft.com/office/drawing/2014/main" id="{5E96C540-4D59-4553-854D-5DA407BDA3C9}"/>
                  </a:ext>
                </a:extLst>
              </p:cNvPr>
              <p:cNvSpPr/>
              <p:nvPr/>
            </p:nvSpPr>
            <p:spPr>
              <a:xfrm rot="15261308">
                <a:off x="2140762" y="2660227"/>
                <a:ext cx="4571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1" name="フリーフォーム 823">
                <a:extLst>
                  <a:ext uri="{FF2B5EF4-FFF2-40B4-BE49-F238E27FC236}">
                    <a16:creationId xmlns:a16="http://schemas.microsoft.com/office/drawing/2014/main" id="{FA196AF8-A5EA-4ADE-A3C0-1B6DED854296}"/>
                  </a:ext>
                </a:extLst>
              </p:cNvPr>
              <p:cNvSpPr/>
              <p:nvPr/>
            </p:nvSpPr>
            <p:spPr>
              <a:xfrm rot="705792">
                <a:off x="2000082" y="2660474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2" name="フリーフォーム 825">
                <a:extLst>
                  <a:ext uri="{FF2B5EF4-FFF2-40B4-BE49-F238E27FC236}">
                    <a16:creationId xmlns:a16="http://schemas.microsoft.com/office/drawing/2014/main" id="{71128B91-3699-423E-BB94-D867BBB414C4}"/>
                  </a:ext>
                </a:extLst>
              </p:cNvPr>
              <p:cNvSpPr/>
              <p:nvPr/>
            </p:nvSpPr>
            <p:spPr>
              <a:xfrm rot="705792">
                <a:off x="1984896" y="2680489"/>
                <a:ext cx="169053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6" name="グループ化 785">
              <a:extLst>
                <a:ext uri="{FF2B5EF4-FFF2-40B4-BE49-F238E27FC236}">
                  <a16:creationId xmlns:a16="http://schemas.microsoft.com/office/drawing/2014/main" id="{42A94D8B-F534-4842-94F3-4CF97D1F99F3}"/>
                </a:ext>
              </a:extLst>
            </p:cNvPr>
            <p:cNvGrpSpPr/>
            <p:nvPr/>
          </p:nvGrpSpPr>
          <p:grpSpPr>
            <a:xfrm>
              <a:off x="5947669" y="3900581"/>
              <a:ext cx="366919" cy="645032"/>
              <a:chOff x="852791" y="2911613"/>
              <a:chExt cx="366919" cy="645032"/>
            </a:xfrm>
          </p:grpSpPr>
          <p:sp>
            <p:nvSpPr>
              <p:cNvPr id="812" name="フリーフォーム 824">
                <a:extLst>
                  <a:ext uri="{FF2B5EF4-FFF2-40B4-BE49-F238E27FC236}">
                    <a16:creationId xmlns:a16="http://schemas.microsoft.com/office/drawing/2014/main" id="{DAEF60DF-FB62-4A60-8817-C6D20E1F12E5}"/>
                  </a:ext>
                </a:extLst>
              </p:cNvPr>
              <p:cNvSpPr/>
              <p:nvPr/>
            </p:nvSpPr>
            <p:spPr>
              <a:xfrm>
                <a:off x="852791" y="2924944"/>
                <a:ext cx="321831" cy="631701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3" name="フリーフォーム 824">
                <a:extLst>
                  <a:ext uri="{FF2B5EF4-FFF2-40B4-BE49-F238E27FC236}">
                    <a16:creationId xmlns:a16="http://schemas.microsoft.com/office/drawing/2014/main" id="{595625B0-7250-4B16-ABE8-A0A8AB0951FE}"/>
                  </a:ext>
                </a:extLst>
              </p:cNvPr>
              <p:cNvSpPr/>
              <p:nvPr/>
            </p:nvSpPr>
            <p:spPr>
              <a:xfrm flipH="1" flipV="1">
                <a:off x="897879" y="2911613"/>
                <a:ext cx="321831" cy="631701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7" name="グループ化 786">
              <a:extLst>
                <a:ext uri="{FF2B5EF4-FFF2-40B4-BE49-F238E27FC236}">
                  <a16:creationId xmlns:a16="http://schemas.microsoft.com/office/drawing/2014/main" id="{732EE6D7-6F7A-49CA-9C4C-2583CADC8189}"/>
                </a:ext>
              </a:extLst>
            </p:cNvPr>
            <p:cNvGrpSpPr/>
            <p:nvPr/>
          </p:nvGrpSpPr>
          <p:grpSpPr>
            <a:xfrm rot="16200000" flipH="1">
              <a:off x="5574680" y="3789994"/>
              <a:ext cx="400369" cy="177275"/>
              <a:chOff x="336646" y="3119711"/>
              <a:chExt cx="400369" cy="177275"/>
            </a:xfrm>
          </p:grpSpPr>
          <p:grpSp>
            <p:nvGrpSpPr>
              <p:cNvPr id="805" name="グループ化 804">
                <a:extLst>
                  <a:ext uri="{FF2B5EF4-FFF2-40B4-BE49-F238E27FC236}">
                    <a16:creationId xmlns:a16="http://schemas.microsoft.com/office/drawing/2014/main" id="{433AB26E-89FF-49E8-9CC8-0FE056416D77}"/>
                  </a:ext>
                </a:extLst>
              </p:cNvPr>
              <p:cNvGrpSpPr/>
              <p:nvPr/>
            </p:nvGrpSpPr>
            <p:grpSpPr>
              <a:xfrm rot="19594362" flipH="1">
                <a:off x="336646" y="3119711"/>
                <a:ext cx="153234" cy="177275"/>
                <a:chOff x="1385306" y="1843970"/>
                <a:chExt cx="153234" cy="177275"/>
              </a:xfrm>
            </p:grpSpPr>
            <p:sp>
              <p:nvSpPr>
                <p:cNvPr id="809" name="フリーフォーム 957">
                  <a:extLst>
                    <a:ext uri="{FF2B5EF4-FFF2-40B4-BE49-F238E27FC236}">
                      <a16:creationId xmlns:a16="http://schemas.microsoft.com/office/drawing/2014/main" id="{1EFAFBAE-D453-4971-9E0F-F1865DD45D50}"/>
                    </a:ext>
                  </a:extLst>
                </p:cNvPr>
                <p:cNvSpPr/>
                <p:nvPr/>
              </p:nvSpPr>
              <p:spPr>
                <a:xfrm rot="18447294">
                  <a:off x="1409736" y="1869846"/>
                  <a:ext cx="154679" cy="102928"/>
                </a:xfrm>
                <a:custGeom>
                  <a:avLst/>
                  <a:gdLst>
                    <a:gd name="connsiteX0" fmla="*/ 349 w 386203"/>
                    <a:gd name="connsiteY0" fmla="*/ 178909 h 220696"/>
                    <a:gd name="connsiteX1" fmla="*/ 109886 w 386203"/>
                    <a:gd name="connsiteY1" fmla="*/ 47941 h 220696"/>
                    <a:gd name="connsiteX2" fmla="*/ 267049 w 386203"/>
                    <a:gd name="connsiteY2" fmla="*/ 316 h 220696"/>
                    <a:gd name="connsiteX3" fmla="*/ 209899 w 386203"/>
                    <a:gd name="connsiteY3" fmla="*/ 26509 h 220696"/>
                    <a:gd name="connsiteX4" fmla="*/ 352774 w 386203"/>
                    <a:gd name="connsiteY4" fmla="*/ 12222 h 220696"/>
                    <a:gd name="connsiteX5" fmla="*/ 238474 w 386203"/>
                    <a:gd name="connsiteY5" fmla="*/ 52703 h 220696"/>
                    <a:gd name="connsiteX6" fmla="*/ 386111 w 386203"/>
                    <a:gd name="connsiteY6" fmla="*/ 40797 h 220696"/>
                    <a:gd name="connsiteX7" fmla="*/ 259905 w 386203"/>
                    <a:gd name="connsiteY7" fmla="*/ 93184 h 220696"/>
                    <a:gd name="connsiteX8" fmla="*/ 214661 w 386203"/>
                    <a:gd name="connsiteY8" fmla="*/ 145572 h 220696"/>
                    <a:gd name="connsiteX9" fmla="*/ 336105 w 386203"/>
                    <a:gd name="connsiteY9" fmla="*/ 133666 h 220696"/>
                    <a:gd name="connsiteX10" fmla="*/ 257524 w 386203"/>
                    <a:gd name="connsiteY10" fmla="*/ 167003 h 220696"/>
                    <a:gd name="connsiteX11" fmla="*/ 178942 w 386203"/>
                    <a:gd name="connsiteY11" fmla="*/ 193197 h 220696"/>
                    <a:gd name="connsiteX12" fmla="*/ 133699 w 386203"/>
                    <a:gd name="connsiteY12" fmla="*/ 202722 h 220696"/>
                    <a:gd name="connsiteX13" fmla="*/ 76549 w 386203"/>
                    <a:gd name="connsiteY13" fmla="*/ 219391 h 220696"/>
                    <a:gd name="connsiteX14" fmla="*/ 349 w 386203"/>
                    <a:gd name="connsiteY14" fmla="*/ 178909 h 220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203" h="220696">
                      <a:moveTo>
                        <a:pt x="349" y="178909"/>
                      </a:moveTo>
                      <a:cubicBezTo>
                        <a:pt x="5905" y="150334"/>
                        <a:pt x="65436" y="77706"/>
                        <a:pt x="109886" y="47941"/>
                      </a:cubicBezTo>
                      <a:cubicBezTo>
                        <a:pt x="154336" y="18176"/>
                        <a:pt x="250380" y="3888"/>
                        <a:pt x="267049" y="316"/>
                      </a:cubicBezTo>
                      <a:cubicBezTo>
                        <a:pt x="283718" y="-3256"/>
                        <a:pt x="195612" y="24525"/>
                        <a:pt x="209899" y="26509"/>
                      </a:cubicBezTo>
                      <a:cubicBezTo>
                        <a:pt x="224186" y="28493"/>
                        <a:pt x="348012" y="7856"/>
                        <a:pt x="352774" y="12222"/>
                      </a:cubicBezTo>
                      <a:cubicBezTo>
                        <a:pt x="357536" y="16588"/>
                        <a:pt x="232918" y="47941"/>
                        <a:pt x="238474" y="52703"/>
                      </a:cubicBezTo>
                      <a:cubicBezTo>
                        <a:pt x="244030" y="57465"/>
                        <a:pt x="382539" y="34050"/>
                        <a:pt x="386111" y="40797"/>
                      </a:cubicBezTo>
                      <a:cubicBezTo>
                        <a:pt x="389683" y="47544"/>
                        <a:pt x="288480" y="75722"/>
                        <a:pt x="259905" y="93184"/>
                      </a:cubicBezTo>
                      <a:cubicBezTo>
                        <a:pt x="231330" y="110646"/>
                        <a:pt x="201961" y="138825"/>
                        <a:pt x="214661" y="145572"/>
                      </a:cubicBezTo>
                      <a:cubicBezTo>
                        <a:pt x="227361" y="152319"/>
                        <a:pt x="328961" y="130094"/>
                        <a:pt x="336105" y="133666"/>
                      </a:cubicBezTo>
                      <a:cubicBezTo>
                        <a:pt x="343249" y="137238"/>
                        <a:pt x="283718" y="157081"/>
                        <a:pt x="257524" y="167003"/>
                      </a:cubicBezTo>
                      <a:cubicBezTo>
                        <a:pt x="231330" y="176925"/>
                        <a:pt x="199580" y="187244"/>
                        <a:pt x="178942" y="193197"/>
                      </a:cubicBezTo>
                      <a:cubicBezTo>
                        <a:pt x="158304" y="199150"/>
                        <a:pt x="150765" y="198356"/>
                        <a:pt x="133699" y="202722"/>
                      </a:cubicBezTo>
                      <a:cubicBezTo>
                        <a:pt x="116633" y="207088"/>
                        <a:pt x="95996" y="225741"/>
                        <a:pt x="76549" y="219391"/>
                      </a:cubicBezTo>
                      <a:cubicBezTo>
                        <a:pt x="57102" y="213041"/>
                        <a:pt x="-5207" y="207484"/>
                        <a:pt x="349" y="178909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0" name="フリーフォーム 958">
                  <a:extLst>
                    <a:ext uri="{FF2B5EF4-FFF2-40B4-BE49-F238E27FC236}">
                      <a16:creationId xmlns:a16="http://schemas.microsoft.com/office/drawing/2014/main" id="{826FB1B9-FA2D-4870-A164-642D39456874}"/>
                    </a:ext>
                  </a:extLst>
                </p:cNvPr>
                <p:cNvSpPr/>
                <p:nvPr/>
              </p:nvSpPr>
              <p:spPr>
                <a:xfrm>
                  <a:off x="1397427" y="1944615"/>
                  <a:ext cx="57307" cy="68988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rgbClr val="CCECFF"/>
                </a:solidFill>
                <a:ln>
                  <a:solidFill>
                    <a:srgbClr val="CCEC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1" name="フリーフォーム 943">
                  <a:extLst>
                    <a:ext uri="{FF2B5EF4-FFF2-40B4-BE49-F238E27FC236}">
                      <a16:creationId xmlns:a16="http://schemas.microsoft.com/office/drawing/2014/main" id="{E26E68E6-C268-45E1-892F-04ED32ABBF73}"/>
                    </a:ext>
                  </a:extLst>
                </p:cNvPr>
                <p:cNvSpPr/>
                <p:nvPr/>
              </p:nvSpPr>
              <p:spPr>
                <a:xfrm>
                  <a:off x="1385306" y="1952257"/>
                  <a:ext cx="57307" cy="68988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06" name="グループ化 805">
                <a:extLst>
                  <a:ext uri="{FF2B5EF4-FFF2-40B4-BE49-F238E27FC236}">
                    <a16:creationId xmlns:a16="http://schemas.microsoft.com/office/drawing/2014/main" id="{F5B46A0A-C84A-45F2-842E-0310C6E79A66}"/>
                  </a:ext>
                </a:extLst>
              </p:cNvPr>
              <p:cNvGrpSpPr/>
              <p:nvPr/>
            </p:nvGrpSpPr>
            <p:grpSpPr>
              <a:xfrm rot="2276026" flipH="1">
                <a:off x="455640" y="3165363"/>
                <a:ext cx="281375" cy="95775"/>
                <a:chOff x="1525602" y="2187668"/>
                <a:chExt cx="342584" cy="131832"/>
              </a:xfrm>
            </p:grpSpPr>
            <p:sp>
              <p:nvSpPr>
                <p:cNvPr id="807" name="フリーフォーム 205">
                  <a:extLst>
                    <a:ext uri="{FF2B5EF4-FFF2-40B4-BE49-F238E27FC236}">
                      <a16:creationId xmlns:a16="http://schemas.microsoft.com/office/drawing/2014/main" id="{62D00C46-7730-473E-86A9-821AADF83F2D}"/>
                    </a:ext>
                  </a:extLst>
                </p:cNvPr>
                <p:cNvSpPr/>
                <p:nvPr/>
              </p:nvSpPr>
              <p:spPr>
                <a:xfrm rot="18792121" flipH="1">
                  <a:off x="1647898" y="2099212"/>
                  <a:ext cx="111691" cy="328885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08" name="フリーフォーム 205">
                  <a:extLst>
                    <a:ext uri="{FF2B5EF4-FFF2-40B4-BE49-F238E27FC236}">
                      <a16:creationId xmlns:a16="http://schemas.microsoft.com/office/drawing/2014/main" id="{DCE69E08-8652-4983-8C94-22C49DA56FA6}"/>
                    </a:ext>
                  </a:extLst>
                </p:cNvPr>
                <p:cNvSpPr/>
                <p:nvPr/>
              </p:nvSpPr>
              <p:spPr>
                <a:xfrm rot="8072172" flipH="1">
                  <a:off x="1634199" y="2079071"/>
                  <a:ext cx="111691" cy="328885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788" name="フリーフォーム 205">
              <a:extLst>
                <a:ext uri="{FF2B5EF4-FFF2-40B4-BE49-F238E27FC236}">
                  <a16:creationId xmlns:a16="http://schemas.microsoft.com/office/drawing/2014/main" id="{41296EB8-428E-480A-9B4D-BF426C5401EB}"/>
                </a:ext>
              </a:extLst>
            </p:cNvPr>
            <p:cNvSpPr/>
            <p:nvPr/>
          </p:nvSpPr>
          <p:spPr>
            <a:xfrm rot="4950530">
              <a:off x="5843287" y="3860571"/>
              <a:ext cx="104402" cy="32532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9" name="フリーフォーム 205">
              <a:extLst>
                <a:ext uri="{FF2B5EF4-FFF2-40B4-BE49-F238E27FC236}">
                  <a16:creationId xmlns:a16="http://schemas.microsoft.com/office/drawing/2014/main" id="{54D3E1D1-7338-47AA-8821-1BE009F03A53}"/>
                </a:ext>
              </a:extLst>
            </p:cNvPr>
            <p:cNvSpPr/>
            <p:nvPr/>
          </p:nvSpPr>
          <p:spPr>
            <a:xfrm rot="15183860">
              <a:off x="5862750" y="3827996"/>
              <a:ext cx="104402" cy="32532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0" name="グループ化 789">
              <a:extLst>
                <a:ext uri="{FF2B5EF4-FFF2-40B4-BE49-F238E27FC236}">
                  <a16:creationId xmlns:a16="http://schemas.microsoft.com/office/drawing/2014/main" id="{6E80418D-CBA3-4368-BB23-5DDD4EA0A571}"/>
                </a:ext>
              </a:extLst>
            </p:cNvPr>
            <p:cNvGrpSpPr/>
            <p:nvPr/>
          </p:nvGrpSpPr>
          <p:grpSpPr>
            <a:xfrm flipH="1">
              <a:off x="6259724" y="3763343"/>
              <a:ext cx="407502" cy="388456"/>
              <a:chOff x="2801434" y="4122030"/>
              <a:chExt cx="407502" cy="388456"/>
            </a:xfrm>
          </p:grpSpPr>
          <p:grpSp>
            <p:nvGrpSpPr>
              <p:cNvPr id="796" name="グループ化 795">
                <a:extLst>
                  <a:ext uri="{FF2B5EF4-FFF2-40B4-BE49-F238E27FC236}">
                    <a16:creationId xmlns:a16="http://schemas.microsoft.com/office/drawing/2014/main" id="{077C9A55-3764-49F2-B1B0-9FCA1E81673B}"/>
                  </a:ext>
                </a:extLst>
              </p:cNvPr>
              <p:cNvGrpSpPr/>
              <p:nvPr/>
            </p:nvGrpSpPr>
            <p:grpSpPr>
              <a:xfrm rot="16200000" flipH="1">
                <a:off x="2704494" y="4218970"/>
                <a:ext cx="388456" cy="194575"/>
                <a:chOff x="348559" y="3098834"/>
                <a:chExt cx="388456" cy="194575"/>
              </a:xfrm>
            </p:grpSpPr>
            <p:grpSp>
              <p:nvGrpSpPr>
                <p:cNvPr id="798" name="グループ化 797">
                  <a:extLst>
                    <a:ext uri="{FF2B5EF4-FFF2-40B4-BE49-F238E27FC236}">
                      <a16:creationId xmlns:a16="http://schemas.microsoft.com/office/drawing/2014/main" id="{EC1B7A9A-19A2-4A78-99AE-5BD3867D5272}"/>
                    </a:ext>
                  </a:extLst>
                </p:cNvPr>
                <p:cNvGrpSpPr/>
                <p:nvPr/>
              </p:nvGrpSpPr>
              <p:grpSpPr>
                <a:xfrm rot="19594362" flipH="1">
                  <a:off x="348559" y="3098834"/>
                  <a:ext cx="135053" cy="194575"/>
                  <a:chOff x="1385306" y="1826670"/>
                  <a:chExt cx="135053" cy="194575"/>
                </a:xfrm>
              </p:grpSpPr>
              <p:sp>
                <p:nvSpPr>
                  <p:cNvPr id="802" name="フリーフォーム 957">
                    <a:extLst>
                      <a:ext uri="{FF2B5EF4-FFF2-40B4-BE49-F238E27FC236}">
                        <a16:creationId xmlns:a16="http://schemas.microsoft.com/office/drawing/2014/main" id="{C49DF686-CB5A-4A38-99DA-AF9EE263546D}"/>
                      </a:ext>
                    </a:extLst>
                  </p:cNvPr>
                  <p:cNvSpPr/>
                  <p:nvPr/>
                </p:nvSpPr>
                <p:spPr>
                  <a:xfrm rot="17573057">
                    <a:off x="1391555" y="1852546"/>
                    <a:ext cx="154679" cy="102928"/>
                  </a:xfrm>
                  <a:custGeom>
                    <a:avLst/>
                    <a:gdLst>
                      <a:gd name="connsiteX0" fmla="*/ 349 w 386203"/>
                      <a:gd name="connsiteY0" fmla="*/ 178909 h 220696"/>
                      <a:gd name="connsiteX1" fmla="*/ 109886 w 386203"/>
                      <a:gd name="connsiteY1" fmla="*/ 47941 h 220696"/>
                      <a:gd name="connsiteX2" fmla="*/ 267049 w 386203"/>
                      <a:gd name="connsiteY2" fmla="*/ 316 h 220696"/>
                      <a:gd name="connsiteX3" fmla="*/ 209899 w 386203"/>
                      <a:gd name="connsiteY3" fmla="*/ 26509 h 220696"/>
                      <a:gd name="connsiteX4" fmla="*/ 352774 w 386203"/>
                      <a:gd name="connsiteY4" fmla="*/ 12222 h 220696"/>
                      <a:gd name="connsiteX5" fmla="*/ 238474 w 386203"/>
                      <a:gd name="connsiteY5" fmla="*/ 52703 h 220696"/>
                      <a:gd name="connsiteX6" fmla="*/ 386111 w 386203"/>
                      <a:gd name="connsiteY6" fmla="*/ 40797 h 220696"/>
                      <a:gd name="connsiteX7" fmla="*/ 259905 w 386203"/>
                      <a:gd name="connsiteY7" fmla="*/ 93184 h 220696"/>
                      <a:gd name="connsiteX8" fmla="*/ 214661 w 386203"/>
                      <a:gd name="connsiteY8" fmla="*/ 145572 h 220696"/>
                      <a:gd name="connsiteX9" fmla="*/ 336105 w 386203"/>
                      <a:gd name="connsiteY9" fmla="*/ 133666 h 220696"/>
                      <a:gd name="connsiteX10" fmla="*/ 257524 w 386203"/>
                      <a:gd name="connsiteY10" fmla="*/ 167003 h 220696"/>
                      <a:gd name="connsiteX11" fmla="*/ 178942 w 386203"/>
                      <a:gd name="connsiteY11" fmla="*/ 193197 h 220696"/>
                      <a:gd name="connsiteX12" fmla="*/ 133699 w 386203"/>
                      <a:gd name="connsiteY12" fmla="*/ 202722 h 220696"/>
                      <a:gd name="connsiteX13" fmla="*/ 76549 w 386203"/>
                      <a:gd name="connsiteY13" fmla="*/ 219391 h 220696"/>
                      <a:gd name="connsiteX14" fmla="*/ 349 w 386203"/>
                      <a:gd name="connsiteY14" fmla="*/ 178909 h 2206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86203" h="220696">
                        <a:moveTo>
                          <a:pt x="349" y="178909"/>
                        </a:moveTo>
                        <a:cubicBezTo>
                          <a:pt x="5905" y="150334"/>
                          <a:pt x="65436" y="77706"/>
                          <a:pt x="109886" y="47941"/>
                        </a:cubicBezTo>
                        <a:cubicBezTo>
                          <a:pt x="154336" y="18176"/>
                          <a:pt x="250380" y="3888"/>
                          <a:pt x="267049" y="316"/>
                        </a:cubicBezTo>
                        <a:cubicBezTo>
                          <a:pt x="283718" y="-3256"/>
                          <a:pt x="195612" y="24525"/>
                          <a:pt x="209899" y="26509"/>
                        </a:cubicBezTo>
                        <a:cubicBezTo>
                          <a:pt x="224186" y="28493"/>
                          <a:pt x="348012" y="7856"/>
                          <a:pt x="352774" y="12222"/>
                        </a:cubicBezTo>
                        <a:cubicBezTo>
                          <a:pt x="357536" y="16588"/>
                          <a:pt x="232918" y="47941"/>
                          <a:pt x="238474" y="52703"/>
                        </a:cubicBezTo>
                        <a:cubicBezTo>
                          <a:pt x="244030" y="57465"/>
                          <a:pt x="382539" y="34050"/>
                          <a:pt x="386111" y="40797"/>
                        </a:cubicBezTo>
                        <a:cubicBezTo>
                          <a:pt x="389683" y="47544"/>
                          <a:pt x="288480" y="75722"/>
                          <a:pt x="259905" y="93184"/>
                        </a:cubicBezTo>
                        <a:cubicBezTo>
                          <a:pt x="231330" y="110646"/>
                          <a:pt x="201961" y="138825"/>
                          <a:pt x="214661" y="145572"/>
                        </a:cubicBezTo>
                        <a:cubicBezTo>
                          <a:pt x="227361" y="152319"/>
                          <a:pt x="328961" y="130094"/>
                          <a:pt x="336105" y="133666"/>
                        </a:cubicBezTo>
                        <a:cubicBezTo>
                          <a:pt x="343249" y="137238"/>
                          <a:pt x="283718" y="157081"/>
                          <a:pt x="257524" y="167003"/>
                        </a:cubicBezTo>
                        <a:cubicBezTo>
                          <a:pt x="231330" y="176925"/>
                          <a:pt x="199580" y="187244"/>
                          <a:pt x="178942" y="193197"/>
                        </a:cubicBezTo>
                        <a:cubicBezTo>
                          <a:pt x="158304" y="199150"/>
                          <a:pt x="150765" y="198356"/>
                          <a:pt x="133699" y="202722"/>
                        </a:cubicBezTo>
                        <a:cubicBezTo>
                          <a:pt x="116633" y="207088"/>
                          <a:pt x="95996" y="225741"/>
                          <a:pt x="76549" y="219391"/>
                        </a:cubicBezTo>
                        <a:cubicBezTo>
                          <a:pt x="57102" y="213041"/>
                          <a:pt x="-5207" y="207484"/>
                          <a:pt x="349" y="178909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03" name="フリーフォーム 958">
                    <a:extLst>
                      <a:ext uri="{FF2B5EF4-FFF2-40B4-BE49-F238E27FC236}">
                        <a16:creationId xmlns:a16="http://schemas.microsoft.com/office/drawing/2014/main" id="{C6E262DC-54EF-45DF-B0B9-11416691B22E}"/>
                      </a:ext>
                    </a:extLst>
                  </p:cNvPr>
                  <p:cNvSpPr/>
                  <p:nvPr/>
                </p:nvSpPr>
                <p:spPr>
                  <a:xfrm>
                    <a:off x="1397427" y="1944615"/>
                    <a:ext cx="57307" cy="68988"/>
                  </a:xfrm>
                  <a:custGeom>
                    <a:avLst/>
                    <a:gdLst>
                      <a:gd name="connsiteX0" fmla="*/ 187 w 78150"/>
                      <a:gd name="connsiteY0" fmla="*/ 10298 h 90291"/>
                      <a:gd name="connsiteX1" fmla="*/ 66862 w 78150"/>
                      <a:gd name="connsiteY1" fmla="*/ 7917 h 90291"/>
                      <a:gd name="connsiteX2" fmla="*/ 76387 w 78150"/>
                      <a:gd name="connsiteY2" fmla="*/ 76973 h 90291"/>
                      <a:gd name="connsiteX3" fmla="*/ 47812 w 78150"/>
                      <a:gd name="connsiteY3" fmla="*/ 86498 h 90291"/>
                      <a:gd name="connsiteX4" fmla="*/ 187 w 78150"/>
                      <a:gd name="connsiteY4" fmla="*/ 10298 h 90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150" h="90291">
                        <a:moveTo>
                          <a:pt x="187" y="10298"/>
                        </a:moveTo>
                        <a:cubicBezTo>
                          <a:pt x="3362" y="-2799"/>
                          <a:pt x="54162" y="-3195"/>
                          <a:pt x="66862" y="7917"/>
                        </a:cubicBezTo>
                        <a:cubicBezTo>
                          <a:pt x="79562" y="19029"/>
                          <a:pt x="79562" y="63876"/>
                          <a:pt x="76387" y="76973"/>
                        </a:cubicBezTo>
                        <a:cubicBezTo>
                          <a:pt x="73212" y="90070"/>
                          <a:pt x="60512" y="94038"/>
                          <a:pt x="47812" y="86498"/>
                        </a:cubicBezTo>
                        <a:cubicBezTo>
                          <a:pt x="35112" y="78958"/>
                          <a:pt x="-2988" y="23395"/>
                          <a:pt x="187" y="10298"/>
                        </a:cubicBez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solidFill>
                      <a:srgbClr val="CCEC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04" name="フリーフォーム 943">
                    <a:extLst>
                      <a:ext uri="{FF2B5EF4-FFF2-40B4-BE49-F238E27FC236}">
                        <a16:creationId xmlns:a16="http://schemas.microsoft.com/office/drawing/2014/main" id="{879B9778-6623-4415-9912-904A342022F3}"/>
                      </a:ext>
                    </a:extLst>
                  </p:cNvPr>
                  <p:cNvSpPr/>
                  <p:nvPr/>
                </p:nvSpPr>
                <p:spPr>
                  <a:xfrm>
                    <a:off x="1385306" y="1952257"/>
                    <a:ext cx="57307" cy="68988"/>
                  </a:xfrm>
                  <a:custGeom>
                    <a:avLst/>
                    <a:gdLst>
                      <a:gd name="connsiteX0" fmla="*/ 187 w 78150"/>
                      <a:gd name="connsiteY0" fmla="*/ 10298 h 90291"/>
                      <a:gd name="connsiteX1" fmla="*/ 66862 w 78150"/>
                      <a:gd name="connsiteY1" fmla="*/ 7917 h 90291"/>
                      <a:gd name="connsiteX2" fmla="*/ 76387 w 78150"/>
                      <a:gd name="connsiteY2" fmla="*/ 76973 h 90291"/>
                      <a:gd name="connsiteX3" fmla="*/ 47812 w 78150"/>
                      <a:gd name="connsiteY3" fmla="*/ 86498 h 90291"/>
                      <a:gd name="connsiteX4" fmla="*/ 187 w 78150"/>
                      <a:gd name="connsiteY4" fmla="*/ 10298 h 90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150" h="90291">
                        <a:moveTo>
                          <a:pt x="187" y="10298"/>
                        </a:moveTo>
                        <a:cubicBezTo>
                          <a:pt x="3362" y="-2799"/>
                          <a:pt x="54162" y="-3195"/>
                          <a:pt x="66862" y="7917"/>
                        </a:cubicBezTo>
                        <a:cubicBezTo>
                          <a:pt x="79562" y="19029"/>
                          <a:pt x="79562" y="63876"/>
                          <a:pt x="76387" y="76973"/>
                        </a:cubicBezTo>
                        <a:cubicBezTo>
                          <a:pt x="73212" y="90070"/>
                          <a:pt x="60512" y="94038"/>
                          <a:pt x="47812" y="86498"/>
                        </a:cubicBezTo>
                        <a:cubicBezTo>
                          <a:pt x="35112" y="78958"/>
                          <a:pt x="-2988" y="23395"/>
                          <a:pt x="187" y="10298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799" name="グループ化 798">
                  <a:extLst>
                    <a:ext uri="{FF2B5EF4-FFF2-40B4-BE49-F238E27FC236}">
                      <a16:creationId xmlns:a16="http://schemas.microsoft.com/office/drawing/2014/main" id="{5A82F277-1A1F-41CB-ADA2-D0D6E07C4728}"/>
                    </a:ext>
                  </a:extLst>
                </p:cNvPr>
                <p:cNvGrpSpPr/>
                <p:nvPr/>
              </p:nvGrpSpPr>
              <p:grpSpPr>
                <a:xfrm rot="2276026" flipH="1">
                  <a:off x="455640" y="3165363"/>
                  <a:ext cx="281375" cy="95775"/>
                  <a:chOff x="1525602" y="2187668"/>
                  <a:chExt cx="342584" cy="131832"/>
                </a:xfrm>
              </p:grpSpPr>
              <p:sp>
                <p:nvSpPr>
                  <p:cNvPr id="800" name="フリーフォーム 205">
                    <a:extLst>
                      <a:ext uri="{FF2B5EF4-FFF2-40B4-BE49-F238E27FC236}">
                        <a16:creationId xmlns:a16="http://schemas.microsoft.com/office/drawing/2014/main" id="{78CC39E1-F06F-4C03-A98D-AD31FDAE143D}"/>
                      </a:ext>
                    </a:extLst>
                  </p:cNvPr>
                  <p:cNvSpPr/>
                  <p:nvPr/>
                </p:nvSpPr>
                <p:spPr>
                  <a:xfrm rot="18792121" flipH="1">
                    <a:off x="1647898" y="2099212"/>
                    <a:ext cx="111691" cy="328885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01" name="フリーフォーム 205">
                    <a:extLst>
                      <a:ext uri="{FF2B5EF4-FFF2-40B4-BE49-F238E27FC236}">
                        <a16:creationId xmlns:a16="http://schemas.microsoft.com/office/drawing/2014/main" id="{8974EA7F-B277-4952-A62D-6F658FFD7F3C}"/>
                      </a:ext>
                    </a:extLst>
                  </p:cNvPr>
                  <p:cNvSpPr/>
                  <p:nvPr/>
                </p:nvSpPr>
                <p:spPr>
                  <a:xfrm rot="8072172" flipH="1">
                    <a:off x="1634199" y="2079071"/>
                    <a:ext cx="111691" cy="328885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797" name="フリーフォーム 205">
                <a:extLst>
                  <a:ext uri="{FF2B5EF4-FFF2-40B4-BE49-F238E27FC236}">
                    <a16:creationId xmlns:a16="http://schemas.microsoft.com/office/drawing/2014/main" id="{CCB5D584-F14C-421E-B636-8BB7A8B77953}"/>
                  </a:ext>
                </a:extLst>
              </p:cNvPr>
              <p:cNvSpPr/>
              <p:nvPr/>
            </p:nvSpPr>
            <p:spPr>
              <a:xfrm rot="15183860">
                <a:off x="2994072" y="4262046"/>
                <a:ext cx="104402" cy="325326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91" name="直線コネクタ 790">
              <a:extLst>
                <a:ext uri="{FF2B5EF4-FFF2-40B4-BE49-F238E27FC236}">
                  <a16:creationId xmlns:a16="http://schemas.microsoft.com/office/drawing/2014/main" id="{F16E1D77-9F3E-4C81-8E20-04DD815CE4C4}"/>
                </a:ext>
              </a:extLst>
            </p:cNvPr>
            <p:cNvCxnSpPr>
              <a:cxnSpLocks/>
            </p:cNvCxnSpPr>
            <p:nvPr/>
          </p:nvCxnSpPr>
          <p:spPr>
            <a:xfrm>
              <a:off x="6047140" y="3670127"/>
              <a:ext cx="124605" cy="3894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C32CEADD-63DE-4EAE-B528-D9A2BB6022CA}"/>
                </a:ext>
              </a:extLst>
            </p:cNvPr>
            <p:cNvCxnSpPr>
              <a:cxnSpLocks/>
            </p:cNvCxnSpPr>
            <p:nvPr/>
          </p:nvCxnSpPr>
          <p:spPr>
            <a:xfrm>
              <a:off x="6039840" y="3739346"/>
              <a:ext cx="124605" cy="3894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フリーフォーム 205">
              <a:extLst>
                <a:ext uri="{FF2B5EF4-FFF2-40B4-BE49-F238E27FC236}">
                  <a16:creationId xmlns:a16="http://schemas.microsoft.com/office/drawing/2014/main" id="{844E1774-A282-4534-A496-E29C25EA711F}"/>
                </a:ext>
              </a:extLst>
            </p:cNvPr>
            <p:cNvSpPr/>
            <p:nvPr/>
          </p:nvSpPr>
          <p:spPr>
            <a:xfrm rot="6416140" flipH="1">
              <a:off x="6347449" y="3884112"/>
              <a:ext cx="104402" cy="32532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4" name="フリーフォーム 205">
              <a:extLst>
                <a:ext uri="{FF2B5EF4-FFF2-40B4-BE49-F238E27FC236}">
                  <a16:creationId xmlns:a16="http://schemas.microsoft.com/office/drawing/2014/main" id="{40805CE6-0951-4BD2-861E-DEC82876FE71}"/>
                </a:ext>
              </a:extLst>
            </p:cNvPr>
            <p:cNvSpPr/>
            <p:nvPr/>
          </p:nvSpPr>
          <p:spPr>
            <a:xfrm>
              <a:off x="6500141" y="3882230"/>
              <a:ext cx="75383" cy="25816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フリーフォーム 205">
              <a:extLst>
                <a:ext uri="{FF2B5EF4-FFF2-40B4-BE49-F238E27FC236}">
                  <a16:creationId xmlns:a16="http://schemas.microsoft.com/office/drawing/2014/main" id="{7FC8DE7C-7860-40E9-8722-D6E3570D7208}"/>
                </a:ext>
              </a:extLst>
            </p:cNvPr>
            <p:cNvSpPr/>
            <p:nvPr/>
          </p:nvSpPr>
          <p:spPr>
            <a:xfrm>
              <a:off x="5759837" y="3808202"/>
              <a:ext cx="75383" cy="25816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96" name="グループ化 1095">
            <a:extLst>
              <a:ext uri="{FF2B5EF4-FFF2-40B4-BE49-F238E27FC236}">
                <a16:creationId xmlns:a16="http://schemas.microsoft.com/office/drawing/2014/main" id="{08BBFE6D-D149-4549-952B-0E2EF72B2FE5}"/>
              </a:ext>
            </a:extLst>
          </p:cNvPr>
          <p:cNvGrpSpPr/>
          <p:nvPr/>
        </p:nvGrpSpPr>
        <p:grpSpPr>
          <a:xfrm flipH="1">
            <a:off x="7170742" y="3754491"/>
            <a:ext cx="257748" cy="377007"/>
            <a:chOff x="1393247" y="2348880"/>
            <a:chExt cx="257748" cy="377007"/>
          </a:xfrm>
        </p:grpSpPr>
        <p:sp>
          <p:nvSpPr>
            <p:cNvPr id="1097" name="フリーフォーム 813">
              <a:extLst>
                <a:ext uri="{FF2B5EF4-FFF2-40B4-BE49-F238E27FC236}">
                  <a16:creationId xmlns:a16="http://schemas.microsoft.com/office/drawing/2014/main" id="{DD0E2A66-4473-46A3-89AF-666EA43077F0}"/>
                </a:ext>
              </a:extLst>
            </p:cNvPr>
            <p:cNvSpPr/>
            <p:nvPr/>
          </p:nvSpPr>
          <p:spPr>
            <a:xfrm rot="12216977">
              <a:off x="1590848" y="2516806"/>
              <a:ext cx="60147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8" name="フリーフォーム 814">
              <a:extLst>
                <a:ext uri="{FF2B5EF4-FFF2-40B4-BE49-F238E27FC236}">
                  <a16:creationId xmlns:a16="http://schemas.microsoft.com/office/drawing/2014/main" id="{FDC3F4C6-A3C6-44BC-B9B4-940EC732FF04}"/>
                </a:ext>
              </a:extLst>
            </p:cNvPr>
            <p:cNvSpPr/>
            <p:nvPr/>
          </p:nvSpPr>
          <p:spPr>
            <a:xfrm rot="15703348">
              <a:off x="1576890" y="2594890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9" name="フリーフォーム 819">
              <a:extLst>
                <a:ext uri="{FF2B5EF4-FFF2-40B4-BE49-F238E27FC236}">
                  <a16:creationId xmlns:a16="http://schemas.microsoft.com/office/drawing/2014/main" id="{706AAB31-2EA4-45C8-98E1-9E720CE61324}"/>
                </a:ext>
              </a:extLst>
            </p:cNvPr>
            <p:cNvSpPr/>
            <p:nvPr/>
          </p:nvSpPr>
          <p:spPr>
            <a:xfrm>
              <a:off x="1408669" y="2370528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0" name="フリーフォーム 820">
              <a:extLst>
                <a:ext uri="{FF2B5EF4-FFF2-40B4-BE49-F238E27FC236}">
                  <a16:creationId xmlns:a16="http://schemas.microsoft.com/office/drawing/2014/main" id="{AA6E549D-5436-4CD6-97C6-E023CFB6A335}"/>
                </a:ext>
              </a:extLst>
            </p:cNvPr>
            <p:cNvSpPr/>
            <p:nvPr/>
          </p:nvSpPr>
          <p:spPr>
            <a:xfrm>
              <a:off x="1397957" y="2348880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1" name="フリーフォーム 821">
              <a:extLst>
                <a:ext uri="{FF2B5EF4-FFF2-40B4-BE49-F238E27FC236}">
                  <a16:creationId xmlns:a16="http://schemas.microsoft.com/office/drawing/2014/main" id="{1146D16E-7F99-4FD2-B9E5-A303ED896161}"/>
                </a:ext>
              </a:extLst>
            </p:cNvPr>
            <p:cNvSpPr/>
            <p:nvPr/>
          </p:nvSpPr>
          <p:spPr>
            <a:xfrm rot="2895582">
              <a:off x="1523141" y="2562308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2" name="フリーフォーム 822">
              <a:extLst>
                <a:ext uri="{FF2B5EF4-FFF2-40B4-BE49-F238E27FC236}">
                  <a16:creationId xmlns:a16="http://schemas.microsoft.com/office/drawing/2014/main" id="{EABFF877-252F-49D7-A7CC-6849CE829583}"/>
                </a:ext>
              </a:extLst>
            </p:cNvPr>
            <p:cNvSpPr/>
            <p:nvPr/>
          </p:nvSpPr>
          <p:spPr>
            <a:xfrm rot="866415" flipH="1">
              <a:off x="1536254" y="2405202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3" name="フリーフォーム 823">
              <a:extLst>
                <a:ext uri="{FF2B5EF4-FFF2-40B4-BE49-F238E27FC236}">
                  <a16:creationId xmlns:a16="http://schemas.microsoft.com/office/drawing/2014/main" id="{24514C1D-70CB-4447-AF48-10779A07C97D}"/>
                </a:ext>
              </a:extLst>
            </p:cNvPr>
            <p:cNvSpPr/>
            <p:nvPr/>
          </p:nvSpPr>
          <p:spPr>
            <a:xfrm rot="705792">
              <a:off x="1408279" y="2631722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4" name="フリーフォーム 825">
              <a:extLst>
                <a:ext uri="{FF2B5EF4-FFF2-40B4-BE49-F238E27FC236}">
                  <a16:creationId xmlns:a16="http://schemas.microsoft.com/office/drawing/2014/main" id="{2BD47C00-80E2-4101-B3BC-84121A659BF1}"/>
                </a:ext>
              </a:extLst>
            </p:cNvPr>
            <p:cNvSpPr/>
            <p:nvPr/>
          </p:nvSpPr>
          <p:spPr>
            <a:xfrm rot="705792">
              <a:off x="1393247" y="2650254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5" name="グループ化 1104">
            <a:extLst>
              <a:ext uri="{FF2B5EF4-FFF2-40B4-BE49-F238E27FC236}">
                <a16:creationId xmlns:a16="http://schemas.microsoft.com/office/drawing/2014/main" id="{B56ACF29-88E0-4980-9383-9C6D69527010}"/>
              </a:ext>
            </a:extLst>
          </p:cNvPr>
          <p:cNvGrpSpPr/>
          <p:nvPr/>
        </p:nvGrpSpPr>
        <p:grpSpPr>
          <a:xfrm>
            <a:off x="6621064" y="4059648"/>
            <a:ext cx="896213" cy="628166"/>
            <a:chOff x="2711822" y="4285408"/>
            <a:chExt cx="896213" cy="628166"/>
          </a:xfrm>
        </p:grpSpPr>
        <p:grpSp>
          <p:nvGrpSpPr>
            <p:cNvPr id="1106" name="グループ化 1105">
              <a:extLst>
                <a:ext uri="{FF2B5EF4-FFF2-40B4-BE49-F238E27FC236}">
                  <a16:creationId xmlns:a16="http://schemas.microsoft.com/office/drawing/2014/main" id="{197E0031-1633-470A-84DE-CBEEA1A3CB58}"/>
                </a:ext>
              </a:extLst>
            </p:cNvPr>
            <p:cNvGrpSpPr/>
            <p:nvPr/>
          </p:nvGrpSpPr>
          <p:grpSpPr>
            <a:xfrm rot="9900000">
              <a:off x="2711822" y="4320646"/>
              <a:ext cx="263463" cy="150942"/>
              <a:chOff x="2381812" y="4142256"/>
              <a:chExt cx="340167" cy="150942"/>
            </a:xfrm>
          </p:grpSpPr>
          <p:sp>
            <p:nvSpPr>
              <p:cNvPr id="1125" name="フリーフォーム 1174">
                <a:extLst>
                  <a:ext uri="{FF2B5EF4-FFF2-40B4-BE49-F238E27FC236}">
                    <a16:creationId xmlns:a16="http://schemas.microsoft.com/office/drawing/2014/main" id="{0293FB50-0AA7-44DA-B935-B5CBFE2BE83E}"/>
                  </a:ext>
                </a:extLst>
              </p:cNvPr>
              <p:cNvSpPr/>
              <p:nvPr/>
            </p:nvSpPr>
            <p:spPr>
              <a:xfrm rot="18104287">
                <a:off x="2501689" y="4072908"/>
                <a:ext cx="111691" cy="32888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6" name="フリーフォーム 1679">
                <a:extLst>
                  <a:ext uri="{FF2B5EF4-FFF2-40B4-BE49-F238E27FC236}">
                    <a16:creationId xmlns:a16="http://schemas.microsoft.com/office/drawing/2014/main" id="{45601511-02C8-439B-9C83-3A6CA49677AD}"/>
                  </a:ext>
                </a:extLst>
              </p:cNvPr>
              <p:cNvSpPr/>
              <p:nvPr/>
            </p:nvSpPr>
            <p:spPr>
              <a:xfrm flipH="1">
                <a:off x="2381812" y="4142256"/>
                <a:ext cx="49711" cy="59844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07" name="グループ化 1106">
              <a:extLst>
                <a:ext uri="{FF2B5EF4-FFF2-40B4-BE49-F238E27FC236}">
                  <a16:creationId xmlns:a16="http://schemas.microsoft.com/office/drawing/2014/main" id="{C9DC4BA9-815F-4A62-BA22-39B6D287B6CF}"/>
                </a:ext>
              </a:extLst>
            </p:cNvPr>
            <p:cNvGrpSpPr/>
            <p:nvPr/>
          </p:nvGrpSpPr>
          <p:grpSpPr>
            <a:xfrm>
              <a:off x="2940030" y="4285408"/>
              <a:ext cx="668005" cy="628166"/>
              <a:chOff x="4658593" y="2651139"/>
              <a:chExt cx="668005" cy="628166"/>
            </a:xfrm>
          </p:grpSpPr>
          <p:sp>
            <p:nvSpPr>
              <p:cNvPr id="1108" name="フリーフォーム 1655">
                <a:extLst>
                  <a:ext uri="{FF2B5EF4-FFF2-40B4-BE49-F238E27FC236}">
                    <a16:creationId xmlns:a16="http://schemas.microsoft.com/office/drawing/2014/main" id="{10F45113-0564-4BB7-A89A-81478B350889}"/>
                  </a:ext>
                </a:extLst>
              </p:cNvPr>
              <p:cNvSpPr/>
              <p:nvPr/>
            </p:nvSpPr>
            <p:spPr>
              <a:xfrm flipH="1">
                <a:off x="4728506" y="2756161"/>
                <a:ext cx="69408" cy="9372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9" name="フリーフォーム 1662">
                <a:extLst>
                  <a:ext uri="{FF2B5EF4-FFF2-40B4-BE49-F238E27FC236}">
                    <a16:creationId xmlns:a16="http://schemas.microsoft.com/office/drawing/2014/main" id="{1663FB70-965E-451A-88B7-5DB024572F3B}"/>
                  </a:ext>
                </a:extLst>
              </p:cNvPr>
              <p:cNvSpPr/>
              <p:nvPr/>
            </p:nvSpPr>
            <p:spPr>
              <a:xfrm flipH="1">
                <a:off x="5004767" y="2656697"/>
                <a:ext cx="321831" cy="622606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0" name="フリーフォーム 1663">
                <a:extLst>
                  <a:ext uri="{FF2B5EF4-FFF2-40B4-BE49-F238E27FC236}">
                    <a16:creationId xmlns:a16="http://schemas.microsoft.com/office/drawing/2014/main" id="{72B54163-2488-44A3-93A5-2F165FB01572}"/>
                  </a:ext>
                </a:extLst>
              </p:cNvPr>
              <p:cNvSpPr/>
              <p:nvPr/>
            </p:nvSpPr>
            <p:spPr>
              <a:xfrm flipH="1">
                <a:off x="4771708" y="2776621"/>
                <a:ext cx="45719" cy="59844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1" name="フリーフォーム 1664">
                <a:extLst>
                  <a:ext uri="{FF2B5EF4-FFF2-40B4-BE49-F238E27FC236}">
                    <a16:creationId xmlns:a16="http://schemas.microsoft.com/office/drawing/2014/main" id="{D42407B8-D3AF-4A53-8939-B01A47978444}"/>
                  </a:ext>
                </a:extLst>
              </p:cNvPr>
              <p:cNvSpPr/>
              <p:nvPr/>
            </p:nvSpPr>
            <p:spPr>
              <a:xfrm rot="20894208" flipH="1">
                <a:off x="5077940" y="2651139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2" name="フリーフォーム 1665">
                <a:extLst>
                  <a:ext uri="{FF2B5EF4-FFF2-40B4-BE49-F238E27FC236}">
                    <a16:creationId xmlns:a16="http://schemas.microsoft.com/office/drawing/2014/main" id="{035DF000-B455-4874-8B92-FB65FB95D58A}"/>
                  </a:ext>
                </a:extLst>
              </p:cNvPr>
              <p:cNvSpPr/>
              <p:nvPr/>
            </p:nvSpPr>
            <p:spPr>
              <a:xfrm rot="16200000" flipH="1">
                <a:off x="5045420" y="3112699"/>
                <a:ext cx="125954" cy="20725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3" name="フリーフォーム 1666">
                <a:extLst>
                  <a:ext uri="{FF2B5EF4-FFF2-40B4-BE49-F238E27FC236}">
                    <a16:creationId xmlns:a16="http://schemas.microsoft.com/office/drawing/2014/main" id="{106B09C2-4DBF-45D7-9B52-E137BA518D90}"/>
                  </a:ext>
                </a:extLst>
              </p:cNvPr>
              <p:cNvSpPr/>
              <p:nvPr/>
            </p:nvSpPr>
            <p:spPr>
              <a:xfrm>
                <a:off x="4793496" y="2702486"/>
                <a:ext cx="487570" cy="265520"/>
              </a:xfrm>
              <a:custGeom>
                <a:avLst/>
                <a:gdLst>
                  <a:gd name="connsiteX0" fmla="*/ 464874 w 575614"/>
                  <a:gd name="connsiteY0" fmla="*/ 13163 h 272807"/>
                  <a:gd name="connsiteX1" fmla="*/ 548218 w 575614"/>
                  <a:gd name="connsiteY1" fmla="*/ 6019 h 272807"/>
                  <a:gd name="connsiteX2" fmla="*/ 574412 w 575614"/>
                  <a:gd name="connsiteY2" fmla="*/ 67932 h 272807"/>
                  <a:gd name="connsiteX3" fmla="*/ 564887 w 575614"/>
                  <a:gd name="connsiteY3" fmla="*/ 122701 h 272807"/>
                  <a:gd name="connsiteX4" fmla="*/ 510118 w 575614"/>
                  <a:gd name="connsiteY4" fmla="*/ 158419 h 272807"/>
                  <a:gd name="connsiteX5" fmla="*/ 412487 w 575614"/>
                  <a:gd name="connsiteY5" fmla="*/ 203663 h 272807"/>
                  <a:gd name="connsiteX6" fmla="*/ 326762 w 575614"/>
                  <a:gd name="connsiteY6" fmla="*/ 234619 h 272807"/>
                  <a:gd name="connsiteX7" fmla="*/ 317237 w 575614"/>
                  <a:gd name="connsiteY7" fmla="*/ 241763 h 272807"/>
                  <a:gd name="connsiteX8" fmla="*/ 295805 w 575614"/>
                  <a:gd name="connsiteY8" fmla="*/ 248907 h 272807"/>
                  <a:gd name="connsiteX9" fmla="*/ 221987 w 575614"/>
                  <a:gd name="connsiteY9" fmla="*/ 272719 h 272807"/>
                  <a:gd name="connsiteX10" fmla="*/ 124355 w 575614"/>
                  <a:gd name="connsiteY10" fmla="*/ 239382 h 272807"/>
                  <a:gd name="connsiteX11" fmla="*/ 86255 w 575614"/>
                  <a:gd name="connsiteY11" fmla="*/ 222713 h 272807"/>
                  <a:gd name="connsiteX12" fmla="*/ 62443 w 575614"/>
                  <a:gd name="connsiteY12" fmla="*/ 213188 h 272807"/>
                  <a:gd name="connsiteX13" fmla="*/ 5293 w 575614"/>
                  <a:gd name="connsiteY13" fmla="*/ 172707 h 272807"/>
                  <a:gd name="connsiteX14" fmla="*/ 2912 w 575614"/>
                  <a:gd name="connsiteY14" fmla="*/ 132226 h 272807"/>
                  <a:gd name="connsiteX15" fmla="*/ 2912 w 575614"/>
                  <a:gd name="connsiteY15" fmla="*/ 110794 h 272807"/>
                  <a:gd name="connsiteX16" fmla="*/ 41012 w 575614"/>
                  <a:gd name="connsiteY16" fmla="*/ 77457 h 272807"/>
                  <a:gd name="connsiteX17" fmla="*/ 43393 w 575614"/>
                  <a:gd name="connsiteY17" fmla="*/ 79838 h 272807"/>
                  <a:gd name="connsiteX18" fmla="*/ 119593 w 575614"/>
                  <a:gd name="connsiteY18" fmla="*/ 108413 h 272807"/>
                  <a:gd name="connsiteX19" fmla="*/ 217224 w 575614"/>
                  <a:gd name="connsiteY19" fmla="*/ 136988 h 272807"/>
                  <a:gd name="connsiteX20" fmla="*/ 217224 w 575614"/>
                  <a:gd name="connsiteY20" fmla="*/ 136988 h 272807"/>
                  <a:gd name="connsiteX21" fmla="*/ 331524 w 575614"/>
                  <a:gd name="connsiteY21" fmla="*/ 101269 h 272807"/>
                  <a:gd name="connsiteX22" fmla="*/ 464874 w 575614"/>
                  <a:gd name="connsiteY22" fmla="*/ 13163 h 27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5614" h="272807">
                    <a:moveTo>
                      <a:pt x="464874" y="13163"/>
                    </a:moveTo>
                    <a:cubicBezTo>
                      <a:pt x="500990" y="-2712"/>
                      <a:pt x="529962" y="-3109"/>
                      <a:pt x="548218" y="6019"/>
                    </a:cubicBezTo>
                    <a:cubicBezTo>
                      <a:pt x="566474" y="15147"/>
                      <a:pt x="571634" y="48485"/>
                      <a:pt x="574412" y="67932"/>
                    </a:cubicBezTo>
                    <a:cubicBezTo>
                      <a:pt x="577190" y="87379"/>
                      <a:pt x="575603" y="107620"/>
                      <a:pt x="564887" y="122701"/>
                    </a:cubicBezTo>
                    <a:cubicBezTo>
                      <a:pt x="554171" y="137782"/>
                      <a:pt x="535518" y="144925"/>
                      <a:pt x="510118" y="158419"/>
                    </a:cubicBezTo>
                    <a:cubicBezTo>
                      <a:pt x="484718" y="171913"/>
                      <a:pt x="443046" y="190963"/>
                      <a:pt x="412487" y="203663"/>
                    </a:cubicBezTo>
                    <a:cubicBezTo>
                      <a:pt x="381928" y="216363"/>
                      <a:pt x="342637" y="228269"/>
                      <a:pt x="326762" y="234619"/>
                    </a:cubicBezTo>
                    <a:cubicBezTo>
                      <a:pt x="310887" y="240969"/>
                      <a:pt x="322396" y="239382"/>
                      <a:pt x="317237" y="241763"/>
                    </a:cubicBezTo>
                    <a:cubicBezTo>
                      <a:pt x="312078" y="244144"/>
                      <a:pt x="295805" y="248907"/>
                      <a:pt x="295805" y="248907"/>
                    </a:cubicBezTo>
                    <a:cubicBezTo>
                      <a:pt x="279930" y="254066"/>
                      <a:pt x="250562" y="274307"/>
                      <a:pt x="221987" y="272719"/>
                    </a:cubicBezTo>
                    <a:cubicBezTo>
                      <a:pt x="193412" y="271132"/>
                      <a:pt x="146977" y="247716"/>
                      <a:pt x="124355" y="239382"/>
                    </a:cubicBezTo>
                    <a:cubicBezTo>
                      <a:pt x="101733" y="231048"/>
                      <a:pt x="96574" y="227079"/>
                      <a:pt x="86255" y="222713"/>
                    </a:cubicBezTo>
                    <a:cubicBezTo>
                      <a:pt x="75936" y="218347"/>
                      <a:pt x="75937" y="221522"/>
                      <a:pt x="62443" y="213188"/>
                    </a:cubicBezTo>
                    <a:cubicBezTo>
                      <a:pt x="48949" y="204854"/>
                      <a:pt x="15215" y="186201"/>
                      <a:pt x="5293" y="172707"/>
                    </a:cubicBezTo>
                    <a:cubicBezTo>
                      <a:pt x="-4629" y="159213"/>
                      <a:pt x="3309" y="142545"/>
                      <a:pt x="2912" y="132226"/>
                    </a:cubicBezTo>
                    <a:cubicBezTo>
                      <a:pt x="2515" y="121907"/>
                      <a:pt x="-3438" y="119922"/>
                      <a:pt x="2912" y="110794"/>
                    </a:cubicBezTo>
                    <a:cubicBezTo>
                      <a:pt x="9262" y="101666"/>
                      <a:pt x="34265" y="82616"/>
                      <a:pt x="41012" y="77457"/>
                    </a:cubicBezTo>
                    <a:cubicBezTo>
                      <a:pt x="47759" y="72298"/>
                      <a:pt x="30296" y="74679"/>
                      <a:pt x="43393" y="79838"/>
                    </a:cubicBezTo>
                    <a:cubicBezTo>
                      <a:pt x="56490" y="84997"/>
                      <a:pt x="90621" y="98888"/>
                      <a:pt x="119593" y="108413"/>
                    </a:cubicBezTo>
                    <a:cubicBezTo>
                      <a:pt x="148565" y="117938"/>
                      <a:pt x="217224" y="136988"/>
                      <a:pt x="217224" y="136988"/>
                    </a:cubicBezTo>
                    <a:lnTo>
                      <a:pt x="217224" y="136988"/>
                    </a:lnTo>
                    <a:cubicBezTo>
                      <a:pt x="236274" y="131035"/>
                      <a:pt x="292630" y="119128"/>
                      <a:pt x="331524" y="101269"/>
                    </a:cubicBezTo>
                    <a:cubicBezTo>
                      <a:pt x="370418" y="83410"/>
                      <a:pt x="428758" y="29038"/>
                      <a:pt x="464874" y="1316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4" name="フリーフォーム 1668">
                <a:extLst>
                  <a:ext uri="{FF2B5EF4-FFF2-40B4-BE49-F238E27FC236}">
                    <a16:creationId xmlns:a16="http://schemas.microsoft.com/office/drawing/2014/main" id="{03BFA266-8CD7-47B6-8D97-A568B99E053C}"/>
                  </a:ext>
                </a:extLst>
              </p:cNvPr>
              <p:cNvSpPr/>
              <p:nvPr/>
            </p:nvSpPr>
            <p:spPr>
              <a:xfrm flipH="1">
                <a:off x="4687906" y="2749180"/>
                <a:ext cx="69408" cy="9372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5" name="グループ化 1114">
                <a:extLst>
                  <a:ext uri="{FF2B5EF4-FFF2-40B4-BE49-F238E27FC236}">
                    <a16:creationId xmlns:a16="http://schemas.microsoft.com/office/drawing/2014/main" id="{39668E01-E70E-4F2D-8D42-A57D1640816C}"/>
                  </a:ext>
                </a:extLst>
              </p:cNvPr>
              <p:cNvGrpSpPr/>
              <p:nvPr/>
            </p:nvGrpSpPr>
            <p:grpSpPr>
              <a:xfrm>
                <a:off x="4658593" y="2791338"/>
                <a:ext cx="155172" cy="179956"/>
                <a:chOff x="5474126" y="2763952"/>
                <a:chExt cx="155172" cy="179956"/>
              </a:xfrm>
            </p:grpSpPr>
            <p:sp>
              <p:nvSpPr>
                <p:cNvPr id="1117" name="フリーフォーム 1672">
                  <a:extLst>
                    <a:ext uri="{FF2B5EF4-FFF2-40B4-BE49-F238E27FC236}">
                      <a16:creationId xmlns:a16="http://schemas.microsoft.com/office/drawing/2014/main" id="{9AD79C41-BBF8-48B5-A4F3-801A7D58C771}"/>
                    </a:ext>
                  </a:extLst>
                </p:cNvPr>
                <p:cNvSpPr/>
                <p:nvPr/>
              </p:nvSpPr>
              <p:spPr>
                <a:xfrm flipH="1">
                  <a:off x="5586226" y="2787158"/>
                  <a:ext cx="7426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8" name="フリーフォーム 1673">
                  <a:extLst>
                    <a:ext uri="{FF2B5EF4-FFF2-40B4-BE49-F238E27FC236}">
                      <a16:creationId xmlns:a16="http://schemas.microsoft.com/office/drawing/2014/main" id="{4B1D7D16-60FC-4CC6-887F-DA979A881B11}"/>
                    </a:ext>
                  </a:extLst>
                </p:cNvPr>
                <p:cNvSpPr/>
                <p:nvPr/>
              </p:nvSpPr>
              <p:spPr>
                <a:xfrm rot="4777286" flipH="1">
                  <a:off x="5485798" y="2794613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9" name="フリーフォーム 1674">
                  <a:extLst>
                    <a:ext uri="{FF2B5EF4-FFF2-40B4-BE49-F238E27FC236}">
                      <a16:creationId xmlns:a16="http://schemas.microsoft.com/office/drawing/2014/main" id="{011F273F-357D-4D37-ACB4-CEFC50C98413}"/>
                    </a:ext>
                  </a:extLst>
                </p:cNvPr>
                <p:cNvSpPr/>
                <p:nvPr/>
              </p:nvSpPr>
              <p:spPr>
                <a:xfrm rot="3923128" flipH="1">
                  <a:off x="5455531" y="2790184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0" name="フリーフォーム 1675">
                  <a:extLst>
                    <a:ext uri="{FF2B5EF4-FFF2-40B4-BE49-F238E27FC236}">
                      <a16:creationId xmlns:a16="http://schemas.microsoft.com/office/drawing/2014/main" id="{69CA151C-B50C-4A83-898B-43AD2FEFD1F6}"/>
                    </a:ext>
                  </a:extLst>
                </p:cNvPr>
                <p:cNvSpPr/>
                <p:nvPr/>
              </p:nvSpPr>
              <p:spPr>
                <a:xfrm rot="3857850" flipH="1">
                  <a:off x="5447894" y="281301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1" name="フリーフォーム 1676">
                  <a:extLst>
                    <a:ext uri="{FF2B5EF4-FFF2-40B4-BE49-F238E27FC236}">
                      <a16:creationId xmlns:a16="http://schemas.microsoft.com/office/drawing/2014/main" id="{3CA152C5-DD34-48CB-9862-2B95821EA145}"/>
                    </a:ext>
                  </a:extLst>
                </p:cNvPr>
                <p:cNvSpPr/>
                <p:nvPr/>
              </p:nvSpPr>
              <p:spPr>
                <a:xfrm rot="3506322" flipH="1">
                  <a:off x="5455092" y="2833733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2" name="円/楕円 1677">
                  <a:extLst>
                    <a:ext uri="{FF2B5EF4-FFF2-40B4-BE49-F238E27FC236}">
                      <a16:creationId xmlns:a16="http://schemas.microsoft.com/office/drawing/2014/main" id="{91F09EF9-33E1-4F3F-9379-E9E86E4BAEAF}"/>
                    </a:ext>
                  </a:extLst>
                </p:cNvPr>
                <p:cNvSpPr/>
                <p:nvPr/>
              </p:nvSpPr>
              <p:spPr>
                <a:xfrm flipH="1">
                  <a:off x="5545389" y="2859030"/>
                  <a:ext cx="48263" cy="4826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3" name="フリーフォーム 1678">
                  <a:extLst>
                    <a:ext uri="{FF2B5EF4-FFF2-40B4-BE49-F238E27FC236}">
                      <a16:creationId xmlns:a16="http://schemas.microsoft.com/office/drawing/2014/main" id="{15850805-1650-46AC-B0B1-357BE03A76ED}"/>
                    </a:ext>
                  </a:extLst>
                </p:cNvPr>
                <p:cNvSpPr/>
                <p:nvPr/>
              </p:nvSpPr>
              <p:spPr>
                <a:xfrm rot="7826821" flipH="1">
                  <a:off x="5559426" y="2823736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4" name="フリーフォーム 1679">
                  <a:extLst>
                    <a:ext uri="{FF2B5EF4-FFF2-40B4-BE49-F238E27FC236}">
                      <a16:creationId xmlns:a16="http://schemas.microsoft.com/office/drawing/2014/main" id="{1913F630-9032-47CC-AF03-679A0D0250CF}"/>
                    </a:ext>
                  </a:extLst>
                </p:cNvPr>
                <p:cNvSpPr/>
                <p:nvPr/>
              </p:nvSpPr>
              <p:spPr>
                <a:xfrm flipH="1">
                  <a:off x="5579587" y="2884064"/>
                  <a:ext cx="49711" cy="59844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rgbClr val="CCECFF"/>
                </a:solidFill>
                <a:ln>
                  <a:solidFill>
                    <a:srgbClr val="CCEC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16" name="フリーフォーム 1670">
                <a:extLst>
                  <a:ext uri="{FF2B5EF4-FFF2-40B4-BE49-F238E27FC236}">
                    <a16:creationId xmlns:a16="http://schemas.microsoft.com/office/drawing/2014/main" id="{C091FA0F-B513-49C1-BC81-BE7304B01029}"/>
                  </a:ext>
                </a:extLst>
              </p:cNvPr>
              <p:cNvSpPr/>
              <p:nvPr/>
            </p:nvSpPr>
            <p:spPr>
              <a:xfrm rot="21421006" flipH="1">
                <a:off x="4774331" y="2759029"/>
                <a:ext cx="373055" cy="347943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02" name="グループ化 1301">
            <a:extLst>
              <a:ext uri="{FF2B5EF4-FFF2-40B4-BE49-F238E27FC236}">
                <a16:creationId xmlns:a16="http://schemas.microsoft.com/office/drawing/2014/main" id="{3D0D38F0-3B6E-430F-8C8D-40054DB6085A}"/>
              </a:ext>
            </a:extLst>
          </p:cNvPr>
          <p:cNvGrpSpPr/>
          <p:nvPr/>
        </p:nvGrpSpPr>
        <p:grpSpPr>
          <a:xfrm>
            <a:off x="3319188" y="4781537"/>
            <a:ext cx="1815689" cy="1218500"/>
            <a:chOff x="6635367" y="2155211"/>
            <a:chExt cx="1815689" cy="1218500"/>
          </a:xfrm>
        </p:grpSpPr>
        <p:grpSp>
          <p:nvGrpSpPr>
            <p:cNvPr id="1303" name="グループ化 1302">
              <a:extLst>
                <a:ext uri="{FF2B5EF4-FFF2-40B4-BE49-F238E27FC236}">
                  <a16:creationId xmlns:a16="http://schemas.microsoft.com/office/drawing/2014/main" id="{BC4BC873-FDDF-4860-AA1A-DC656DCB2F48}"/>
                </a:ext>
              </a:extLst>
            </p:cNvPr>
            <p:cNvGrpSpPr/>
            <p:nvPr/>
          </p:nvGrpSpPr>
          <p:grpSpPr>
            <a:xfrm rot="1796486">
              <a:off x="8039744" y="2444634"/>
              <a:ext cx="137271" cy="101584"/>
              <a:chOff x="6318030" y="3706580"/>
              <a:chExt cx="148122" cy="109613"/>
            </a:xfrm>
          </p:grpSpPr>
          <p:sp>
            <p:nvSpPr>
              <p:cNvPr id="1458" name="円/楕円 321">
                <a:extLst>
                  <a:ext uri="{FF2B5EF4-FFF2-40B4-BE49-F238E27FC236}">
                    <a16:creationId xmlns:a16="http://schemas.microsoft.com/office/drawing/2014/main" id="{AEF0D16D-C1FE-4C54-AC32-92678109EF0E}"/>
                  </a:ext>
                </a:extLst>
              </p:cNvPr>
              <p:cNvSpPr/>
              <p:nvPr/>
            </p:nvSpPr>
            <p:spPr>
              <a:xfrm>
                <a:off x="6320029" y="3722593"/>
                <a:ext cx="141971" cy="93600"/>
              </a:xfrm>
              <a:prstGeom prst="ellipse">
                <a:avLst/>
              </a:prstGeom>
              <a:solidFill>
                <a:srgbClr val="7A6248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9" name="円/楕円 322">
                <a:extLst>
                  <a:ext uri="{FF2B5EF4-FFF2-40B4-BE49-F238E27FC236}">
                    <a16:creationId xmlns:a16="http://schemas.microsoft.com/office/drawing/2014/main" id="{CA2DA70B-26FB-43EA-B842-B5B15DC74EB3}"/>
                  </a:ext>
                </a:extLst>
              </p:cNvPr>
              <p:cNvSpPr/>
              <p:nvPr/>
            </p:nvSpPr>
            <p:spPr>
              <a:xfrm>
                <a:off x="6318031" y="3717161"/>
                <a:ext cx="148121" cy="93600"/>
              </a:xfrm>
              <a:prstGeom prst="ellipse">
                <a:avLst/>
              </a:prstGeom>
              <a:solidFill>
                <a:srgbClr val="7A6248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0" name="円/楕円 323">
                <a:extLst>
                  <a:ext uri="{FF2B5EF4-FFF2-40B4-BE49-F238E27FC236}">
                    <a16:creationId xmlns:a16="http://schemas.microsoft.com/office/drawing/2014/main" id="{C790C3CA-049F-4262-8D07-6CE9737CF6EC}"/>
                  </a:ext>
                </a:extLst>
              </p:cNvPr>
              <p:cNvSpPr/>
              <p:nvPr/>
            </p:nvSpPr>
            <p:spPr>
              <a:xfrm>
                <a:off x="6318030" y="3706580"/>
                <a:ext cx="148121" cy="93600"/>
              </a:xfrm>
              <a:prstGeom prst="ellipse">
                <a:avLst/>
              </a:prstGeom>
              <a:solidFill>
                <a:srgbClr val="7A624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04" name="グループ化 1303">
              <a:extLst>
                <a:ext uri="{FF2B5EF4-FFF2-40B4-BE49-F238E27FC236}">
                  <a16:creationId xmlns:a16="http://schemas.microsoft.com/office/drawing/2014/main" id="{46335F3C-8726-4DCB-9F85-93FCAD678080}"/>
                </a:ext>
              </a:extLst>
            </p:cNvPr>
            <p:cNvGrpSpPr/>
            <p:nvPr/>
          </p:nvGrpSpPr>
          <p:grpSpPr>
            <a:xfrm rot="1796486">
              <a:off x="8282518" y="2609713"/>
              <a:ext cx="118307" cy="179167"/>
              <a:chOff x="6321679" y="3451389"/>
              <a:chExt cx="169741" cy="257060"/>
            </a:xfrm>
          </p:grpSpPr>
          <p:sp>
            <p:nvSpPr>
              <p:cNvPr id="1446" name="円/楕円 309">
                <a:extLst>
                  <a:ext uri="{FF2B5EF4-FFF2-40B4-BE49-F238E27FC236}">
                    <a16:creationId xmlns:a16="http://schemas.microsoft.com/office/drawing/2014/main" id="{A00F41A5-5257-4D41-8E30-095F96874CBB}"/>
                  </a:ext>
                </a:extLst>
              </p:cNvPr>
              <p:cNvSpPr/>
              <p:nvPr/>
            </p:nvSpPr>
            <p:spPr>
              <a:xfrm>
                <a:off x="6321679" y="3536914"/>
                <a:ext cx="169738" cy="5613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7" name="円/楕円 310">
                <a:extLst>
                  <a:ext uri="{FF2B5EF4-FFF2-40B4-BE49-F238E27FC236}">
                    <a16:creationId xmlns:a16="http://schemas.microsoft.com/office/drawing/2014/main" id="{F897C2B2-961E-4482-8C99-5DBC69172048}"/>
                  </a:ext>
                </a:extLst>
              </p:cNvPr>
              <p:cNvSpPr/>
              <p:nvPr/>
            </p:nvSpPr>
            <p:spPr>
              <a:xfrm>
                <a:off x="6332024" y="3614849"/>
                <a:ext cx="148121" cy="9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8" name="正方形/長方形 1447">
                <a:extLst>
                  <a:ext uri="{FF2B5EF4-FFF2-40B4-BE49-F238E27FC236}">
                    <a16:creationId xmlns:a16="http://schemas.microsoft.com/office/drawing/2014/main" id="{63D7497F-20BE-4D40-AFF1-D3D65040A500}"/>
                  </a:ext>
                </a:extLst>
              </p:cNvPr>
              <p:cNvSpPr/>
              <p:nvPr/>
            </p:nvSpPr>
            <p:spPr>
              <a:xfrm>
                <a:off x="6332216" y="3495401"/>
                <a:ext cx="148119" cy="1702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9" name="円/楕円 312">
                <a:extLst>
                  <a:ext uri="{FF2B5EF4-FFF2-40B4-BE49-F238E27FC236}">
                    <a16:creationId xmlns:a16="http://schemas.microsoft.com/office/drawing/2014/main" id="{742CEE29-22FA-4F39-AD67-AB9263F93995}"/>
                  </a:ext>
                </a:extLst>
              </p:cNvPr>
              <p:cNvSpPr/>
              <p:nvPr/>
            </p:nvSpPr>
            <p:spPr>
              <a:xfrm>
                <a:off x="6340678" y="3457032"/>
                <a:ext cx="130234" cy="7878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0" name="円/楕円 313">
                <a:extLst>
                  <a:ext uri="{FF2B5EF4-FFF2-40B4-BE49-F238E27FC236}">
                    <a16:creationId xmlns:a16="http://schemas.microsoft.com/office/drawing/2014/main" id="{31848E28-4B5D-4A2F-925E-B81E5F84BAF5}"/>
                  </a:ext>
                </a:extLst>
              </p:cNvPr>
              <p:cNvSpPr/>
              <p:nvPr/>
            </p:nvSpPr>
            <p:spPr>
              <a:xfrm>
                <a:off x="6344307" y="3513563"/>
                <a:ext cx="130234" cy="7878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1" name="正方形/長方形 1450">
                <a:extLst>
                  <a:ext uri="{FF2B5EF4-FFF2-40B4-BE49-F238E27FC236}">
                    <a16:creationId xmlns:a16="http://schemas.microsoft.com/office/drawing/2014/main" id="{4EB62A64-12D0-41F2-9114-DEADB6D56D3B}"/>
                  </a:ext>
                </a:extLst>
              </p:cNvPr>
              <p:cNvSpPr/>
              <p:nvPr/>
            </p:nvSpPr>
            <p:spPr>
              <a:xfrm>
                <a:off x="6332216" y="3530361"/>
                <a:ext cx="148119" cy="208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2" name="正方形/長方形 1451">
                <a:extLst>
                  <a:ext uri="{FF2B5EF4-FFF2-40B4-BE49-F238E27FC236}">
                    <a16:creationId xmlns:a16="http://schemas.microsoft.com/office/drawing/2014/main" id="{79A0A670-5673-4F00-9A0A-0E007FB093E0}"/>
                  </a:ext>
                </a:extLst>
              </p:cNvPr>
              <p:cNvSpPr/>
              <p:nvPr/>
            </p:nvSpPr>
            <p:spPr>
              <a:xfrm>
                <a:off x="6332216" y="3548794"/>
                <a:ext cx="148119" cy="592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3" name="正方形/長方形 1452">
                <a:extLst>
                  <a:ext uri="{FF2B5EF4-FFF2-40B4-BE49-F238E27FC236}">
                    <a16:creationId xmlns:a16="http://schemas.microsoft.com/office/drawing/2014/main" id="{BB9224C9-08DD-41B4-AF2C-2778F7550BC8}"/>
                  </a:ext>
                </a:extLst>
              </p:cNvPr>
              <p:cNvSpPr/>
              <p:nvPr/>
            </p:nvSpPr>
            <p:spPr>
              <a:xfrm>
                <a:off x="6456585" y="3527695"/>
                <a:ext cx="18811" cy="208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4" name="円/楕円 317">
                <a:extLst>
                  <a:ext uri="{FF2B5EF4-FFF2-40B4-BE49-F238E27FC236}">
                    <a16:creationId xmlns:a16="http://schemas.microsoft.com/office/drawing/2014/main" id="{36EA5B38-BFC1-46B5-A513-5CAB9F069D59}"/>
                  </a:ext>
                </a:extLst>
              </p:cNvPr>
              <p:cNvSpPr/>
              <p:nvPr/>
            </p:nvSpPr>
            <p:spPr>
              <a:xfrm>
                <a:off x="6336699" y="3451389"/>
                <a:ext cx="140021" cy="8470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5" name="円/楕円 318">
                <a:extLst>
                  <a:ext uri="{FF2B5EF4-FFF2-40B4-BE49-F238E27FC236}">
                    <a16:creationId xmlns:a16="http://schemas.microsoft.com/office/drawing/2014/main" id="{9455101E-B43D-4AE3-B175-F991AE1A2995}"/>
                  </a:ext>
                </a:extLst>
              </p:cNvPr>
              <p:cNvSpPr/>
              <p:nvPr/>
            </p:nvSpPr>
            <p:spPr>
              <a:xfrm>
                <a:off x="6327312" y="3593462"/>
                <a:ext cx="161727" cy="9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6" name="円/楕円 319">
                <a:extLst>
                  <a:ext uri="{FF2B5EF4-FFF2-40B4-BE49-F238E27FC236}">
                    <a16:creationId xmlns:a16="http://schemas.microsoft.com/office/drawing/2014/main" id="{74B0A24D-A1CD-4278-9DA2-A718845956AF}"/>
                  </a:ext>
                </a:extLst>
              </p:cNvPr>
              <p:cNvSpPr/>
              <p:nvPr/>
            </p:nvSpPr>
            <p:spPr>
              <a:xfrm>
                <a:off x="6321682" y="3596206"/>
                <a:ext cx="169738" cy="5613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7" name="円/楕円 320">
                <a:extLst>
                  <a:ext uri="{FF2B5EF4-FFF2-40B4-BE49-F238E27FC236}">
                    <a16:creationId xmlns:a16="http://schemas.microsoft.com/office/drawing/2014/main" id="{6DC3464E-B1EE-428C-AED1-5E2369E33007}"/>
                  </a:ext>
                </a:extLst>
              </p:cNvPr>
              <p:cNvSpPr/>
              <p:nvPr/>
            </p:nvSpPr>
            <p:spPr>
              <a:xfrm>
                <a:off x="6321682" y="3572925"/>
                <a:ext cx="169738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05" name="グループ化 1304">
              <a:extLst>
                <a:ext uri="{FF2B5EF4-FFF2-40B4-BE49-F238E27FC236}">
                  <a16:creationId xmlns:a16="http://schemas.microsoft.com/office/drawing/2014/main" id="{7518786C-89DD-4869-A343-241C9C850094}"/>
                </a:ext>
              </a:extLst>
            </p:cNvPr>
            <p:cNvGrpSpPr/>
            <p:nvPr/>
          </p:nvGrpSpPr>
          <p:grpSpPr>
            <a:xfrm>
              <a:off x="6635367" y="2439249"/>
              <a:ext cx="680772" cy="523143"/>
              <a:chOff x="4594555" y="5821479"/>
              <a:chExt cx="680772" cy="523143"/>
            </a:xfrm>
          </p:grpSpPr>
          <p:sp>
            <p:nvSpPr>
              <p:cNvPr id="1444" name="円弧 1443">
                <a:extLst>
                  <a:ext uri="{FF2B5EF4-FFF2-40B4-BE49-F238E27FC236}">
                    <a16:creationId xmlns:a16="http://schemas.microsoft.com/office/drawing/2014/main" id="{92273688-732C-4E92-8175-417384C0681B}"/>
                  </a:ext>
                </a:extLst>
              </p:cNvPr>
              <p:cNvSpPr/>
              <p:nvPr/>
            </p:nvSpPr>
            <p:spPr>
              <a:xfrm rot="4500000">
                <a:off x="4708039" y="5777334"/>
                <a:ext cx="515143" cy="619433"/>
              </a:xfrm>
              <a:prstGeom prst="arc">
                <a:avLst>
                  <a:gd name="adj1" fmla="val 14698522"/>
                  <a:gd name="adj2" fmla="val 20772877"/>
                </a:avLst>
              </a:prstGeom>
              <a:ln w="6350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5" name="円弧 1444">
                <a:extLst>
                  <a:ext uri="{FF2B5EF4-FFF2-40B4-BE49-F238E27FC236}">
                    <a16:creationId xmlns:a16="http://schemas.microsoft.com/office/drawing/2014/main" id="{65B0009B-CE27-4A06-A6F2-24BD4BA3940C}"/>
                  </a:ext>
                </a:extLst>
              </p:cNvPr>
              <p:cNvSpPr/>
              <p:nvPr/>
            </p:nvSpPr>
            <p:spPr>
              <a:xfrm rot="4500000">
                <a:off x="4646700" y="5769334"/>
                <a:ext cx="515143" cy="619433"/>
              </a:xfrm>
              <a:prstGeom prst="arc">
                <a:avLst>
                  <a:gd name="adj1" fmla="val 14698522"/>
                  <a:gd name="adj2" fmla="val 20772877"/>
                </a:avLst>
              </a:prstGeom>
              <a:ln w="6350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06" name="グループ化 1305">
              <a:extLst>
                <a:ext uri="{FF2B5EF4-FFF2-40B4-BE49-F238E27FC236}">
                  <a16:creationId xmlns:a16="http://schemas.microsoft.com/office/drawing/2014/main" id="{0FF8BBA9-1A5F-4299-A905-CCBB6087908B}"/>
                </a:ext>
              </a:extLst>
            </p:cNvPr>
            <p:cNvGrpSpPr/>
            <p:nvPr/>
          </p:nvGrpSpPr>
          <p:grpSpPr>
            <a:xfrm>
              <a:off x="6805725" y="2216494"/>
              <a:ext cx="204998" cy="664057"/>
              <a:chOff x="3938209" y="5446604"/>
              <a:chExt cx="204998" cy="664057"/>
            </a:xfrm>
          </p:grpSpPr>
          <p:grpSp>
            <p:nvGrpSpPr>
              <p:cNvPr id="1434" name="グループ化 1433">
                <a:extLst>
                  <a:ext uri="{FF2B5EF4-FFF2-40B4-BE49-F238E27FC236}">
                    <a16:creationId xmlns:a16="http://schemas.microsoft.com/office/drawing/2014/main" id="{CF9C44F1-027E-4C9B-8293-2AAC67D43339}"/>
                  </a:ext>
                </a:extLst>
              </p:cNvPr>
              <p:cNvGrpSpPr/>
              <p:nvPr/>
            </p:nvGrpSpPr>
            <p:grpSpPr>
              <a:xfrm>
                <a:off x="3938209" y="5446604"/>
                <a:ext cx="204998" cy="664056"/>
                <a:chOff x="4454326" y="5379653"/>
                <a:chExt cx="204998" cy="664056"/>
              </a:xfrm>
            </p:grpSpPr>
            <p:grpSp>
              <p:nvGrpSpPr>
                <p:cNvPr id="1436" name="グループ化 1435">
                  <a:extLst>
                    <a:ext uri="{FF2B5EF4-FFF2-40B4-BE49-F238E27FC236}">
                      <a16:creationId xmlns:a16="http://schemas.microsoft.com/office/drawing/2014/main" id="{C3644D6E-9F58-4437-892A-24ABBD2E8599}"/>
                    </a:ext>
                  </a:extLst>
                </p:cNvPr>
                <p:cNvGrpSpPr/>
                <p:nvPr/>
              </p:nvGrpSpPr>
              <p:grpSpPr>
                <a:xfrm rot="6600519" flipH="1">
                  <a:off x="4456728" y="5599306"/>
                  <a:ext cx="295593" cy="109598"/>
                  <a:chOff x="1525602" y="2187668"/>
                  <a:chExt cx="343540" cy="123543"/>
                </a:xfrm>
              </p:grpSpPr>
              <p:sp>
                <p:nvSpPr>
                  <p:cNvPr id="1442" name="フリーフォーム 205">
                    <a:extLst>
                      <a:ext uri="{FF2B5EF4-FFF2-40B4-BE49-F238E27FC236}">
                        <a16:creationId xmlns:a16="http://schemas.microsoft.com/office/drawing/2014/main" id="{7E217C9E-3BD6-4B6F-988D-831FAA51F381}"/>
                      </a:ext>
                    </a:extLst>
                  </p:cNvPr>
                  <p:cNvSpPr/>
                  <p:nvPr/>
                </p:nvSpPr>
                <p:spPr>
                  <a:xfrm rot="18792121" flipH="1">
                    <a:off x="1651527" y="2093595"/>
                    <a:ext cx="106346" cy="328885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43" name="フリーフォーム 205">
                    <a:extLst>
                      <a:ext uri="{FF2B5EF4-FFF2-40B4-BE49-F238E27FC236}">
                        <a16:creationId xmlns:a16="http://schemas.microsoft.com/office/drawing/2014/main" id="{A3ABC904-34BC-4C06-AA83-62D8EE4E727E}"/>
                      </a:ext>
                    </a:extLst>
                  </p:cNvPr>
                  <p:cNvSpPr/>
                  <p:nvPr/>
                </p:nvSpPr>
                <p:spPr>
                  <a:xfrm rot="8072172" flipH="1">
                    <a:off x="1634199" y="2079071"/>
                    <a:ext cx="111691" cy="328885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437" name="フリーフォーム 205">
                  <a:extLst>
                    <a:ext uri="{FF2B5EF4-FFF2-40B4-BE49-F238E27FC236}">
                      <a16:creationId xmlns:a16="http://schemas.microsoft.com/office/drawing/2014/main" id="{BBDE3F7E-2D28-41B3-BDA5-F87C25279AB9}"/>
                    </a:ext>
                  </a:extLst>
                </p:cNvPr>
                <p:cNvSpPr/>
                <p:nvPr/>
              </p:nvSpPr>
              <p:spPr>
                <a:xfrm rot="2244833" flipH="1">
                  <a:off x="4509540" y="5718383"/>
                  <a:ext cx="104402" cy="325326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438" name="グループ化 1437">
                  <a:extLst>
                    <a:ext uri="{FF2B5EF4-FFF2-40B4-BE49-F238E27FC236}">
                      <a16:creationId xmlns:a16="http://schemas.microsoft.com/office/drawing/2014/main" id="{2E021718-15AE-4AA3-8C1B-11FF40EC716D}"/>
                    </a:ext>
                  </a:extLst>
                </p:cNvPr>
                <p:cNvGrpSpPr/>
                <p:nvPr/>
              </p:nvGrpSpPr>
              <p:grpSpPr>
                <a:xfrm>
                  <a:off x="4454326" y="5379653"/>
                  <a:ext cx="131202" cy="178723"/>
                  <a:chOff x="4489864" y="5305095"/>
                  <a:chExt cx="131202" cy="178723"/>
                </a:xfrm>
              </p:grpSpPr>
              <p:sp>
                <p:nvSpPr>
                  <p:cNvPr id="1439" name="フリーフォーム 943">
                    <a:extLst>
                      <a:ext uri="{FF2B5EF4-FFF2-40B4-BE49-F238E27FC236}">
                        <a16:creationId xmlns:a16="http://schemas.microsoft.com/office/drawing/2014/main" id="{B4596C24-AB77-464E-AA33-0EE9F7A1D4F1}"/>
                      </a:ext>
                    </a:extLst>
                  </p:cNvPr>
                  <p:cNvSpPr/>
                  <p:nvPr/>
                </p:nvSpPr>
                <p:spPr>
                  <a:xfrm rot="2318855" flipH="1">
                    <a:off x="4555884" y="5411646"/>
                    <a:ext cx="45719" cy="72172"/>
                  </a:xfrm>
                  <a:custGeom>
                    <a:avLst/>
                    <a:gdLst>
                      <a:gd name="connsiteX0" fmla="*/ 187 w 78150"/>
                      <a:gd name="connsiteY0" fmla="*/ 10298 h 90291"/>
                      <a:gd name="connsiteX1" fmla="*/ 66862 w 78150"/>
                      <a:gd name="connsiteY1" fmla="*/ 7917 h 90291"/>
                      <a:gd name="connsiteX2" fmla="*/ 76387 w 78150"/>
                      <a:gd name="connsiteY2" fmla="*/ 76973 h 90291"/>
                      <a:gd name="connsiteX3" fmla="*/ 47812 w 78150"/>
                      <a:gd name="connsiteY3" fmla="*/ 86498 h 90291"/>
                      <a:gd name="connsiteX4" fmla="*/ 187 w 78150"/>
                      <a:gd name="connsiteY4" fmla="*/ 10298 h 90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150" h="90291">
                        <a:moveTo>
                          <a:pt x="187" y="10298"/>
                        </a:moveTo>
                        <a:cubicBezTo>
                          <a:pt x="3362" y="-2799"/>
                          <a:pt x="54162" y="-3195"/>
                          <a:pt x="66862" y="7917"/>
                        </a:cubicBezTo>
                        <a:cubicBezTo>
                          <a:pt x="79562" y="19029"/>
                          <a:pt x="79562" y="63876"/>
                          <a:pt x="76387" y="76973"/>
                        </a:cubicBezTo>
                        <a:cubicBezTo>
                          <a:pt x="73212" y="90070"/>
                          <a:pt x="60512" y="94038"/>
                          <a:pt x="47812" y="86498"/>
                        </a:cubicBezTo>
                        <a:cubicBezTo>
                          <a:pt x="35112" y="78958"/>
                          <a:pt x="-2988" y="23395"/>
                          <a:pt x="187" y="10298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40" name="フリーフォーム 958">
                    <a:extLst>
                      <a:ext uri="{FF2B5EF4-FFF2-40B4-BE49-F238E27FC236}">
                        <a16:creationId xmlns:a16="http://schemas.microsoft.com/office/drawing/2014/main" id="{A81B53AF-1BCB-4A83-A62C-D49A907D4774}"/>
                      </a:ext>
                    </a:extLst>
                  </p:cNvPr>
                  <p:cNvSpPr/>
                  <p:nvPr/>
                </p:nvSpPr>
                <p:spPr>
                  <a:xfrm rot="9241509" flipH="1">
                    <a:off x="4547598" y="5399354"/>
                    <a:ext cx="45719" cy="52738"/>
                  </a:xfrm>
                  <a:custGeom>
                    <a:avLst/>
                    <a:gdLst>
                      <a:gd name="connsiteX0" fmla="*/ 187 w 78150"/>
                      <a:gd name="connsiteY0" fmla="*/ 10298 h 90291"/>
                      <a:gd name="connsiteX1" fmla="*/ 66862 w 78150"/>
                      <a:gd name="connsiteY1" fmla="*/ 7917 h 90291"/>
                      <a:gd name="connsiteX2" fmla="*/ 76387 w 78150"/>
                      <a:gd name="connsiteY2" fmla="*/ 76973 h 90291"/>
                      <a:gd name="connsiteX3" fmla="*/ 47812 w 78150"/>
                      <a:gd name="connsiteY3" fmla="*/ 86498 h 90291"/>
                      <a:gd name="connsiteX4" fmla="*/ 187 w 78150"/>
                      <a:gd name="connsiteY4" fmla="*/ 10298 h 90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150" h="90291">
                        <a:moveTo>
                          <a:pt x="187" y="10298"/>
                        </a:moveTo>
                        <a:cubicBezTo>
                          <a:pt x="3362" y="-2799"/>
                          <a:pt x="54162" y="-3195"/>
                          <a:pt x="66862" y="7917"/>
                        </a:cubicBezTo>
                        <a:cubicBezTo>
                          <a:pt x="79562" y="19029"/>
                          <a:pt x="79562" y="63876"/>
                          <a:pt x="76387" y="76973"/>
                        </a:cubicBezTo>
                        <a:cubicBezTo>
                          <a:pt x="73212" y="90070"/>
                          <a:pt x="60512" y="94038"/>
                          <a:pt x="47812" y="86498"/>
                        </a:cubicBezTo>
                        <a:cubicBezTo>
                          <a:pt x="35112" y="78958"/>
                          <a:pt x="-2988" y="23395"/>
                          <a:pt x="187" y="10298"/>
                        </a:cubicBezTo>
                        <a:close/>
                      </a:path>
                    </a:pathLst>
                  </a:custGeom>
                  <a:solidFill>
                    <a:srgbClr val="CCECFF"/>
                  </a:solidFill>
                  <a:ln>
                    <a:solidFill>
                      <a:srgbClr val="CCEC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41" name="フリーフォーム 957">
                    <a:extLst>
                      <a:ext uri="{FF2B5EF4-FFF2-40B4-BE49-F238E27FC236}">
                        <a16:creationId xmlns:a16="http://schemas.microsoft.com/office/drawing/2014/main" id="{FBFB2FEF-3FCD-4D42-9910-42DEAA115332}"/>
                      </a:ext>
                    </a:extLst>
                  </p:cNvPr>
                  <p:cNvSpPr/>
                  <p:nvPr/>
                </p:nvSpPr>
                <p:spPr>
                  <a:xfrm rot="2318855" flipH="1">
                    <a:off x="4489864" y="5305095"/>
                    <a:ext cx="131202" cy="111479"/>
                  </a:xfrm>
                  <a:custGeom>
                    <a:avLst/>
                    <a:gdLst>
                      <a:gd name="connsiteX0" fmla="*/ 349 w 386203"/>
                      <a:gd name="connsiteY0" fmla="*/ 178909 h 220696"/>
                      <a:gd name="connsiteX1" fmla="*/ 109886 w 386203"/>
                      <a:gd name="connsiteY1" fmla="*/ 47941 h 220696"/>
                      <a:gd name="connsiteX2" fmla="*/ 267049 w 386203"/>
                      <a:gd name="connsiteY2" fmla="*/ 316 h 220696"/>
                      <a:gd name="connsiteX3" fmla="*/ 209899 w 386203"/>
                      <a:gd name="connsiteY3" fmla="*/ 26509 h 220696"/>
                      <a:gd name="connsiteX4" fmla="*/ 352774 w 386203"/>
                      <a:gd name="connsiteY4" fmla="*/ 12222 h 220696"/>
                      <a:gd name="connsiteX5" fmla="*/ 238474 w 386203"/>
                      <a:gd name="connsiteY5" fmla="*/ 52703 h 220696"/>
                      <a:gd name="connsiteX6" fmla="*/ 386111 w 386203"/>
                      <a:gd name="connsiteY6" fmla="*/ 40797 h 220696"/>
                      <a:gd name="connsiteX7" fmla="*/ 259905 w 386203"/>
                      <a:gd name="connsiteY7" fmla="*/ 93184 h 220696"/>
                      <a:gd name="connsiteX8" fmla="*/ 214661 w 386203"/>
                      <a:gd name="connsiteY8" fmla="*/ 145572 h 220696"/>
                      <a:gd name="connsiteX9" fmla="*/ 336105 w 386203"/>
                      <a:gd name="connsiteY9" fmla="*/ 133666 h 220696"/>
                      <a:gd name="connsiteX10" fmla="*/ 257524 w 386203"/>
                      <a:gd name="connsiteY10" fmla="*/ 167003 h 220696"/>
                      <a:gd name="connsiteX11" fmla="*/ 178942 w 386203"/>
                      <a:gd name="connsiteY11" fmla="*/ 193197 h 220696"/>
                      <a:gd name="connsiteX12" fmla="*/ 133699 w 386203"/>
                      <a:gd name="connsiteY12" fmla="*/ 202722 h 220696"/>
                      <a:gd name="connsiteX13" fmla="*/ 76549 w 386203"/>
                      <a:gd name="connsiteY13" fmla="*/ 219391 h 220696"/>
                      <a:gd name="connsiteX14" fmla="*/ 349 w 386203"/>
                      <a:gd name="connsiteY14" fmla="*/ 178909 h 2206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86203" h="220696">
                        <a:moveTo>
                          <a:pt x="349" y="178909"/>
                        </a:moveTo>
                        <a:cubicBezTo>
                          <a:pt x="5905" y="150334"/>
                          <a:pt x="65436" y="77706"/>
                          <a:pt x="109886" y="47941"/>
                        </a:cubicBezTo>
                        <a:cubicBezTo>
                          <a:pt x="154336" y="18176"/>
                          <a:pt x="250380" y="3888"/>
                          <a:pt x="267049" y="316"/>
                        </a:cubicBezTo>
                        <a:cubicBezTo>
                          <a:pt x="283718" y="-3256"/>
                          <a:pt x="195612" y="24525"/>
                          <a:pt x="209899" y="26509"/>
                        </a:cubicBezTo>
                        <a:cubicBezTo>
                          <a:pt x="224186" y="28493"/>
                          <a:pt x="348012" y="7856"/>
                          <a:pt x="352774" y="12222"/>
                        </a:cubicBezTo>
                        <a:cubicBezTo>
                          <a:pt x="357536" y="16588"/>
                          <a:pt x="232918" y="47941"/>
                          <a:pt x="238474" y="52703"/>
                        </a:cubicBezTo>
                        <a:cubicBezTo>
                          <a:pt x="244030" y="57465"/>
                          <a:pt x="382539" y="34050"/>
                          <a:pt x="386111" y="40797"/>
                        </a:cubicBezTo>
                        <a:cubicBezTo>
                          <a:pt x="389683" y="47544"/>
                          <a:pt x="288480" y="75722"/>
                          <a:pt x="259905" y="93184"/>
                        </a:cubicBezTo>
                        <a:cubicBezTo>
                          <a:pt x="231330" y="110646"/>
                          <a:pt x="201961" y="138825"/>
                          <a:pt x="214661" y="145572"/>
                        </a:cubicBezTo>
                        <a:cubicBezTo>
                          <a:pt x="227361" y="152319"/>
                          <a:pt x="328961" y="130094"/>
                          <a:pt x="336105" y="133666"/>
                        </a:cubicBezTo>
                        <a:cubicBezTo>
                          <a:pt x="343249" y="137238"/>
                          <a:pt x="283718" y="157081"/>
                          <a:pt x="257524" y="167003"/>
                        </a:cubicBezTo>
                        <a:cubicBezTo>
                          <a:pt x="231330" y="176925"/>
                          <a:pt x="199580" y="187244"/>
                          <a:pt x="178942" y="193197"/>
                        </a:cubicBezTo>
                        <a:cubicBezTo>
                          <a:pt x="158304" y="199150"/>
                          <a:pt x="150765" y="198356"/>
                          <a:pt x="133699" y="202722"/>
                        </a:cubicBezTo>
                        <a:cubicBezTo>
                          <a:pt x="116633" y="207088"/>
                          <a:pt x="95996" y="225741"/>
                          <a:pt x="76549" y="219391"/>
                        </a:cubicBezTo>
                        <a:cubicBezTo>
                          <a:pt x="57102" y="213041"/>
                          <a:pt x="-5207" y="207484"/>
                          <a:pt x="349" y="178909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435" name="フリーフォーム 205">
                <a:extLst>
                  <a:ext uri="{FF2B5EF4-FFF2-40B4-BE49-F238E27FC236}">
                    <a16:creationId xmlns:a16="http://schemas.microsoft.com/office/drawing/2014/main" id="{9CF6907D-BB0B-4413-8233-C8689B1B1D75}"/>
                  </a:ext>
                </a:extLst>
              </p:cNvPr>
              <p:cNvSpPr/>
              <p:nvPr/>
            </p:nvSpPr>
            <p:spPr>
              <a:xfrm rot="2244833" flipH="1">
                <a:off x="3964591" y="5785335"/>
                <a:ext cx="104402" cy="325326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07" name="グループ化 1306">
              <a:extLst>
                <a:ext uri="{FF2B5EF4-FFF2-40B4-BE49-F238E27FC236}">
                  <a16:creationId xmlns:a16="http://schemas.microsoft.com/office/drawing/2014/main" id="{0AEF94D2-0D97-449F-99EC-B78456B402E5}"/>
                </a:ext>
              </a:extLst>
            </p:cNvPr>
            <p:cNvGrpSpPr/>
            <p:nvPr/>
          </p:nvGrpSpPr>
          <p:grpSpPr>
            <a:xfrm>
              <a:off x="6845326" y="2415185"/>
              <a:ext cx="257902" cy="378490"/>
              <a:chOff x="1984896" y="2377632"/>
              <a:chExt cx="257902" cy="378490"/>
            </a:xfrm>
          </p:grpSpPr>
          <p:sp>
            <p:nvSpPr>
              <p:cNvPr id="1425" name="フリーフォーム 813">
                <a:extLst>
                  <a:ext uri="{FF2B5EF4-FFF2-40B4-BE49-F238E27FC236}">
                    <a16:creationId xmlns:a16="http://schemas.microsoft.com/office/drawing/2014/main" id="{4EB4E8BD-C645-4B76-B431-B0D91BC765C9}"/>
                  </a:ext>
                </a:extLst>
              </p:cNvPr>
              <p:cNvSpPr/>
              <p:nvPr/>
            </p:nvSpPr>
            <p:spPr>
              <a:xfrm rot="12216977">
                <a:off x="2182651" y="2545558"/>
                <a:ext cx="60147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6" name="フリーフォーム 814">
                <a:extLst>
                  <a:ext uri="{FF2B5EF4-FFF2-40B4-BE49-F238E27FC236}">
                    <a16:creationId xmlns:a16="http://schemas.microsoft.com/office/drawing/2014/main" id="{C68B53BC-76A5-4B0B-8990-457978DB5308}"/>
                  </a:ext>
                </a:extLst>
              </p:cNvPr>
              <p:cNvSpPr/>
              <p:nvPr/>
            </p:nvSpPr>
            <p:spPr>
              <a:xfrm rot="15703348">
                <a:off x="2168693" y="2623642"/>
                <a:ext cx="7017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7" name="フリーフォーム 819">
                <a:extLst>
                  <a:ext uri="{FF2B5EF4-FFF2-40B4-BE49-F238E27FC236}">
                    <a16:creationId xmlns:a16="http://schemas.microsoft.com/office/drawing/2014/main" id="{5493E88F-CA39-4D7D-AEAC-AFEE65222C9C}"/>
                  </a:ext>
                </a:extLst>
              </p:cNvPr>
              <p:cNvSpPr/>
              <p:nvPr/>
            </p:nvSpPr>
            <p:spPr>
              <a:xfrm>
                <a:off x="2000472" y="239928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8" name="フリーフォーム 820">
                <a:extLst>
                  <a:ext uri="{FF2B5EF4-FFF2-40B4-BE49-F238E27FC236}">
                    <a16:creationId xmlns:a16="http://schemas.microsoft.com/office/drawing/2014/main" id="{64749BC2-3D5C-4943-B4D3-647F3221ED95}"/>
                  </a:ext>
                </a:extLst>
              </p:cNvPr>
              <p:cNvSpPr/>
              <p:nvPr/>
            </p:nvSpPr>
            <p:spPr>
              <a:xfrm>
                <a:off x="1989760" y="237763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9" name="フリーフォーム 821">
                <a:extLst>
                  <a:ext uri="{FF2B5EF4-FFF2-40B4-BE49-F238E27FC236}">
                    <a16:creationId xmlns:a16="http://schemas.microsoft.com/office/drawing/2014/main" id="{3D65C920-8DE6-498C-B2F9-80697AF7AE50}"/>
                  </a:ext>
                </a:extLst>
              </p:cNvPr>
              <p:cNvSpPr/>
              <p:nvPr/>
            </p:nvSpPr>
            <p:spPr>
              <a:xfrm rot="2895582">
                <a:off x="2119182" y="2582151"/>
                <a:ext cx="64800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0" name="フリーフォーム 822">
                <a:extLst>
                  <a:ext uri="{FF2B5EF4-FFF2-40B4-BE49-F238E27FC236}">
                    <a16:creationId xmlns:a16="http://schemas.microsoft.com/office/drawing/2014/main" id="{728879A5-2D21-491D-A909-AD46584FF196}"/>
                  </a:ext>
                </a:extLst>
              </p:cNvPr>
              <p:cNvSpPr/>
              <p:nvPr/>
            </p:nvSpPr>
            <p:spPr>
              <a:xfrm rot="866415" flipH="1">
                <a:off x="2128057" y="243395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1" name="フリーフォーム 821">
                <a:extLst>
                  <a:ext uri="{FF2B5EF4-FFF2-40B4-BE49-F238E27FC236}">
                    <a16:creationId xmlns:a16="http://schemas.microsoft.com/office/drawing/2014/main" id="{E3236DC0-080B-46A6-97FC-20C1516033B6}"/>
                  </a:ext>
                </a:extLst>
              </p:cNvPr>
              <p:cNvSpPr/>
              <p:nvPr/>
            </p:nvSpPr>
            <p:spPr>
              <a:xfrm rot="15261308">
                <a:off x="2140762" y="2660227"/>
                <a:ext cx="4571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2" name="フリーフォーム 823">
                <a:extLst>
                  <a:ext uri="{FF2B5EF4-FFF2-40B4-BE49-F238E27FC236}">
                    <a16:creationId xmlns:a16="http://schemas.microsoft.com/office/drawing/2014/main" id="{033FB451-308E-43F9-9CAA-A5C47D851D9C}"/>
                  </a:ext>
                </a:extLst>
              </p:cNvPr>
              <p:cNvSpPr/>
              <p:nvPr/>
            </p:nvSpPr>
            <p:spPr>
              <a:xfrm rot="705792">
                <a:off x="2000082" y="2660474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3" name="フリーフォーム 825">
                <a:extLst>
                  <a:ext uri="{FF2B5EF4-FFF2-40B4-BE49-F238E27FC236}">
                    <a16:creationId xmlns:a16="http://schemas.microsoft.com/office/drawing/2014/main" id="{5615113E-5E6F-44E4-B024-40E7DAA09BE1}"/>
                  </a:ext>
                </a:extLst>
              </p:cNvPr>
              <p:cNvSpPr/>
              <p:nvPr/>
            </p:nvSpPr>
            <p:spPr>
              <a:xfrm rot="705792">
                <a:off x="1984896" y="2680489"/>
                <a:ext cx="169053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08" name="グループ化 1307">
              <a:extLst>
                <a:ext uri="{FF2B5EF4-FFF2-40B4-BE49-F238E27FC236}">
                  <a16:creationId xmlns:a16="http://schemas.microsoft.com/office/drawing/2014/main" id="{39340952-BF16-4A0B-AE16-615AECC2F096}"/>
                </a:ext>
              </a:extLst>
            </p:cNvPr>
            <p:cNvGrpSpPr/>
            <p:nvPr/>
          </p:nvGrpSpPr>
          <p:grpSpPr>
            <a:xfrm rot="21414297">
              <a:off x="6782778" y="2727309"/>
              <a:ext cx="341554" cy="646402"/>
              <a:chOff x="878156" y="2911614"/>
              <a:chExt cx="341554" cy="646402"/>
            </a:xfrm>
          </p:grpSpPr>
          <p:sp>
            <p:nvSpPr>
              <p:cNvPr id="1423" name="フリーフォーム 824">
                <a:extLst>
                  <a:ext uri="{FF2B5EF4-FFF2-40B4-BE49-F238E27FC236}">
                    <a16:creationId xmlns:a16="http://schemas.microsoft.com/office/drawing/2014/main" id="{B1014DAE-244D-4858-A173-4EE20F14F55C}"/>
                  </a:ext>
                </a:extLst>
              </p:cNvPr>
              <p:cNvSpPr/>
              <p:nvPr/>
            </p:nvSpPr>
            <p:spPr>
              <a:xfrm rot="21260937">
                <a:off x="878156" y="2926315"/>
                <a:ext cx="321831" cy="631701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4" name="フリーフォーム 824">
                <a:extLst>
                  <a:ext uri="{FF2B5EF4-FFF2-40B4-BE49-F238E27FC236}">
                    <a16:creationId xmlns:a16="http://schemas.microsoft.com/office/drawing/2014/main" id="{0E6DFA66-86C4-4B62-B5E0-D7AEC8E43BF8}"/>
                  </a:ext>
                </a:extLst>
              </p:cNvPr>
              <p:cNvSpPr/>
              <p:nvPr/>
            </p:nvSpPr>
            <p:spPr>
              <a:xfrm rot="21352446" flipH="1" flipV="1">
                <a:off x="897879" y="2911614"/>
                <a:ext cx="321831" cy="631701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09" name="グループ化 1308">
              <a:extLst>
                <a:ext uri="{FF2B5EF4-FFF2-40B4-BE49-F238E27FC236}">
                  <a16:creationId xmlns:a16="http://schemas.microsoft.com/office/drawing/2014/main" id="{718AD435-01D1-4622-B927-EE9D7BB543C3}"/>
                </a:ext>
              </a:extLst>
            </p:cNvPr>
            <p:cNvGrpSpPr/>
            <p:nvPr/>
          </p:nvGrpSpPr>
          <p:grpSpPr>
            <a:xfrm rot="7818707" flipH="1">
              <a:off x="7184016" y="2576133"/>
              <a:ext cx="281375" cy="95775"/>
              <a:chOff x="1525602" y="2187668"/>
              <a:chExt cx="342584" cy="131832"/>
            </a:xfrm>
          </p:grpSpPr>
          <p:sp>
            <p:nvSpPr>
              <p:cNvPr id="1421" name="フリーフォーム 205">
                <a:extLst>
                  <a:ext uri="{FF2B5EF4-FFF2-40B4-BE49-F238E27FC236}">
                    <a16:creationId xmlns:a16="http://schemas.microsoft.com/office/drawing/2014/main" id="{EC893658-2EC2-4496-B886-5ACE0F76D7C3}"/>
                  </a:ext>
                </a:extLst>
              </p:cNvPr>
              <p:cNvSpPr/>
              <p:nvPr/>
            </p:nvSpPr>
            <p:spPr>
              <a:xfrm rot="18792121" flipH="1">
                <a:off x="1647898" y="2099212"/>
                <a:ext cx="111691" cy="328885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2" name="フリーフォーム 205">
                <a:extLst>
                  <a:ext uri="{FF2B5EF4-FFF2-40B4-BE49-F238E27FC236}">
                    <a16:creationId xmlns:a16="http://schemas.microsoft.com/office/drawing/2014/main" id="{C80AB649-7B62-4C2A-8559-F52668DF4B57}"/>
                  </a:ext>
                </a:extLst>
              </p:cNvPr>
              <p:cNvSpPr/>
              <p:nvPr/>
            </p:nvSpPr>
            <p:spPr>
              <a:xfrm rot="8072172" flipH="1">
                <a:off x="1634199" y="2079071"/>
                <a:ext cx="111691" cy="328885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10" name="フリーフォーム 205">
              <a:extLst>
                <a:ext uri="{FF2B5EF4-FFF2-40B4-BE49-F238E27FC236}">
                  <a16:creationId xmlns:a16="http://schemas.microsoft.com/office/drawing/2014/main" id="{68B96CE0-72DE-4B2B-83B5-BF74F3D5047B}"/>
                </a:ext>
              </a:extLst>
            </p:cNvPr>
            <p:cNvSpPr/>
            <p:nvPr/>
          </p:nvSpPr>
          <p:spPr>
            <a:xfrm rot="4463169" flipH="1">
              <a:off x="7130071" y="2613063"/>
              <a:ext cx="104402" cy="336975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1" name="フリーフォーム 205">
              <a:extLst>
                <a:ext uri="{FF2B5EF4-FFF2-40B4-BE49-F238E27FC236}">
                  <a16:creationId xmlns:a16="http://schemas.microsoft.com/office/drawing/2014/main" id="{43D1F6F6-4DF3-4AD9-8722-0EC25AD83A7D}"/>
                </a:ext>
              </a:extLst>
            </p:cNvPr>
            <p:cNvSpPr/>
            <p:nvPr/>
          </p:nvSpPr>
          <p:spPr>
            <a:xfrm rot="4463169" flipH="1">
              <a:off x="7114747" y="2611810"/>
              <a:ext cx="104402" cy="32532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2" name="フリーフォーム 205">
              <a:extLst>
                <a:ext uri="{FF2B5EF4-FFF2-40B4-BE49-F238E27FC236}">
                  <a16:creationId xmlns:a16="http://schemas.microsoft.com/office/drawing/2014/main" id="{C829844E-9812-435C-9D25-79E6B7E7153A}"/>
                </a:ext>
              </a:extLst>
            </p:cNvPr>
            <p:cNvSpPr/>
            <p:nvPr/>
          </p:nvSpPr>
          <p:spPr>
            <a:xfrm rot="4463169" flipH="1">
              <a:off x="6998416" y="2724570"/>
              <a:ext cx="104402" cy="12260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13" name="グループ化 1312">
              <a:extLst>
                <a:ext uri="{FF2B5EF4-FFF2-40B4-BE49-F238E27FC236}">
                  <a16:creationId xmlns:a16="http://schemas.microsoft.com/office/drawing/2014/main" id="{EAB5F8B3-C9EC-4C9C-A6D8-F5AF3995CD93}"/>
                </a:ext>
              </a:extLst>
            </p:cNvPr>
            <p:cNvGrpSpPr/>
            <p:nvPr/>
          </p:nvGrpSpPr>
          <p:grpSpPr>
            <a:xfrm rot="21000147">
              <a:off x="7151745" y="2277319"/>
              <a:ext cx="281375" cy="355426"/>
              <a:chOff x="4732658" y="5490178"/>
              <a:chExt cx="281375" cy="355426"/>
            </a:xfrm>
          </p:grpSpPr>
          <p:grpSp>
            <p:nvGrpSpPr>
              <p:cNvPr id="1405" name="グループ化 1404">
                <a:extLst>
                  <a:ext uri="{FF2B5EF4-FFF2-40B4-BE49-F238E27FC236}">
                    <a16:creationId xmlns:a16="http://schemas.microsoft.com/office/drawing/2014/main" id="{A7E964C7-E30F-44A8-8541-CC75D2A233C0}"/>
                  </a:ext>
                </a:extLst>
              </p:cNvPr>
              <p:cNvGrpSpPr/>
              <p:nvPr/>
            </p:nvGrpSpPr>
            <p:grpSpPr>
              <a:xfrm rot="20769552">
                <a:off x="4819844" y="5490178"/>
                <a:ext cx="143075" cy="213025"/>
                <a:chOff x="4853459" y="5491736"/>
                <a:chExt cx="143075" cy="213025"/>
              </a:xfrm>
            </p:grpSpPr>
            <p:sp>
              <p:nvSpPr>
                <p:cNvPr id="1409" name="フリーフォーム 943">
                  <a:extLst>
                    <a:ext uri="{FF2B5EF4-FFF2-40B4-BE49-F238E27FC236}">
                      <a16:creationId xmlns:a16="http://schemas.microsoft.com/office/drawing/2014/main" id="{4B73362F-A66C-4E2C-93E0-FE1AF747652B}"/>
                    </a:ext>
                  </a:extLst>
                </p:cNvPr>
                <p:cNvSpPr/>
                <p:nvPr/>
              </p:nvSpPr>
              <p:spPr>
                <a:xfrm rot="4537191" flipH="1">
                  <a:off x="4865984" y="5634028"/>
                  <a:ext cx="57307" cy="68988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0" name="フリーフォーム 665">
                  <a:extLst>
                    <a:ext uri="{FF2B5EF4-FFF2-40B4-BE49-F238E27FC236}">
                      <a16:creationId xmlns:a16="http://schemas.microsoft.com/office/drawing/2014/main" id="{F3953394-B50C-4EE5-A1F4-8AA425C3D0BC}"/>
                    </a:ext>
                  </a:extLst>
                </p:cNvPr>
                <p:cNvSpPr/>
                <p:nvPr/>
              </p:nvSpPr>
              <p:spPr>
                <a:xfrm rot="7943310" flipH="1">
                  <a:off x="4899839" y="5519234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1" name="フリーフォーム 668">
                  <a:extLst>
                    <a:ext uri="{FF2B5EF4-FFF2-40B4-BE49-F238E27FC236}">
                      <a16:creationId xmlns:a16="http://schemas.microsoft.com/office/drawing/2014/main" id="{038B0F0E-BA03-44E6-8B01-66F136A03685}"/>
                    </a:ext>
                  </a:extLst>
                </p:cNvPr>
                <p:cNvSpPr/>
                <p:nvPr/>
              </p:nvSpPr>
              <p:spPr>
                <a:xfrm rot="7302675" flipH="1">
                  <a:off x="4854174" y="5535080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2" name="円/楕円 669">
                  <a:extLst>
                    <a:ext uri="{FF2B5EF4-FFF2-40B4-BE49-F238E27FC236}">
                      <a16:creationId xmlns:a16="http://schemas.microsoft.com/office/drawing/2014/main" id="{57777F63-9C33-484D-9FF3-0ADBEE572201}"/>
                    </a:ext>
                  </a:extLst>
                </p:cNvPr>
                <p:cNvSpPr/>
                <p:nvPr/>
              </p:nvSpPr>
              <p:spPr>
                <a:xfrm rot="3796353" flipH="1">
                  <a:off x="4896858" y="5574836"/>
                  <a:ext cx="48263" cy="4826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3" name="フリーフォーム 670">
                  <a:extLst>
                    <a:ext uri="{FF2B5EF4-FFF2-40B4-BE49-F238E27FC236}">
                      <a16:creationId xmlns:a16="http://schemas.microsoft.com/office/drawing/2014/main" id="{FFAD8FAB-FED3-47F5-B372-679A61B979A6}"/>
                    </a:ext>
                  </a:extLst>
                </p:cNvPr>
                <p:cNvSpPr/>
                <p:nvPr/>
              </p:nvSpPr>
              <p:spPr>
                <a:xfrm rot="11623174" flipH="1">
                  <a:off x="4931109" y="5579864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414" name="グループ化 1413">
                  <a:extLst>
                    <a:ext uri="{FF2B5EF4-FFF2-40B4-BE49-F238E27FC236}">
                      <a16:creationId xmlns:a16="http://schemas.microsoft.com/office/drawing/2014/main" id="{B6E8FC53-AB5A-4EC9-AA16-C3D726C0FA2E}"/>
                    </a:ext>
                  </a:extLst>
                </p:cNvPr>
                <p:cNvGrpSpPr/>
                <p:nvPr/>
              </p:nvGrpSpPr>
              <p:grpSpPr>
                <a:xfrm rot="2443267">
                  <a:off x="4898567" y="5491736"/>
                  <a:ext cx="94645" cy="136357"/>
                  <a:chOff x="4888486" y="5463977"/>
                  <a:chExt cx="94645" cy="136357"/>
                </a:xfrm>
              </p:grpSpPr>
              <p:sp>
                <p:nvSpPr>
                  <p:cNvPr id="1417" name="フリーフォーム 666">
                    <a:extLst>
                      <a:ext uri="{FF2B5EF4-FFF2-40B4-BE49-F238E27FC236}">
                        <a16:creationId xmlns:a16="http://schemas.microsoft.com/office/drawing/2014/main" id="{E0D01485-8303-49E4-97A8-67F7E03613F8}"/>
                      </a:ext>
                    </a:extLst>
                  </p:cNvPr>
                  <p:cNvSpPr/>
                  <p:nvPr/>
                </p:nvSpPr>
                <p:spPr>
                  <a:xfrm rot="6654375" flipH="1">
                    <a:off x="4890182" y="5490209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18" name="フリーフォーム 667">
                    <a:extLst>
                      <a:ext uri="{FF2B5EF4-FFF2-40B4-BE49-F238E27FC236}">
                        <a16:creationId xmlns:a16="http://schemas.microsoft.com/office/drawing/2014/main" id="{3C0D9DD1-5B08-445A-838F-252775319CE1}"/>
                      </a:ext>
                    </a:extLst>
                  </p:cNvPr>
                  <p:cNvSpPr/>
                  <p:nvPr/>
                </p:nvSpPr>
                <p:spPr>
                  <a:xfrm rot="6290753" flipH="1">
                    <a:off x="4866356" y="5493656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19" name="円/楕円 672">
                    <a:extLst>
                      <a:ext uri="{FF2B5EF4-FFF2-40B4-BE49-F238E27FC236}">
                        <a16:creationId xmlns:a16="http://schemas.microsoft.com/office/drawing/2014/main" id="{34D676CB-93E1-4115-8C2F-CEA49C15801D}"/>
                      </a:ext>
                    </a:extLst>
                  </p:cNvPr>
                  <p:cNvSpPr/>
                  <p:nvPr/>
                </p:nvSpPr>
                <p:spPr>
                  <a:xfrm rot="19351758">
                    <a:off x="4918543" y="5552071"/>
                    <a:ext cx="48263" cy="48263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20" name="フリーフォーム 673">
                    <a:extLst>
                      <a:ext uri="{FF2B5EF4-FFF2-40B4-BE49-F238E27FC236}">
                        <a16:creationId xmlns:a16="http://schemas.microsoft.com/office/drawing/2014/main" id="{77533E09-FFDC-4F1F-B9CF-644DC7B4B685}"/>
                      </a:ext>
                    </a:extLst>
                  </p:cNvPr>
                  <p:cNvSpPr/>
                  <p:nvPr/>
                </p:nvSpPr>
                <p:spPr>
                  <a:xfrm rot="5659167" flipH="1">
                    <a:off x="4878633" y="5489632"/>
                    <a:ext cx="65425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415" name="フリーフォーム 671">
                  <a:extLst>
                    <a:ext uri="{FF2B5EF4-FFF2-40B4-BE49-F238E27FC236}">
                      <a16:creationId xmlns:a16="http://schemas.microsoft.com/office/drawing/2014/main" id="{1874C0E1-C1BC-4DAB-B759-5C622F510C66}"/>
                    </a:ext>
                  </a:extLst>
                </p:cNvPr>
                <p:cNvSpPr/>
                <p:nvPr/>
              </p:nvSpPr>
              <p:spPr>
                <a:xfrm rot="4654392" flipH="1">
                  <a:off x="4882032" y="5623346"/>
                  <a:ext cx="49711" cy="59844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rgbClr val="CCECFF"/>
                </a:solidFill>
                <a:ln>
                  <a:solidFill>
                    <a:srgbClr val="CCEC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6" name="フリーフォーム 943">
                  <a:extLst>
                    <a:ext uri="{FF2B5EF4-FFF2-40B4-BE49-F238E27FC236}">
                      <a16:creationId xmlns:a16="http://schemas.microsoft.com/office/drawing/2014/main" id="{442E523C-351A-4EB5-B0D4-A01B31D849F7}"/>
                    </a:ext>
                  </a:extLst>
                </p:cNvPr>
                <p:cNvSpPr/>
                <p:nvPr/>
              </p:nvSpPr>
              <p:spPr>
                <a:xfrm rot="17017964">
                  <a:off x="4866577" y="5634336"/>
                  <a:ext cx="57307" cy="83543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406" name="グループ化 1405">
                <a:extLst>
                  <a:ext uri="{FF2B5EF4-FFF2-40B4-BE49-F238E27FC236}">
                    <a16:creationId xmlns:a16="http://schemas.microsoft.com/office/drawing/2014/main" id="{568BFBE6-43DA-4D87-80BF-E9EF38DF858F}"/>
                  </a:ext>
                </a:extLst>
              </p:cNvPr>
              <p:cNvGrpSpPr/>
              <p:nvPr/>
            </p:nvGrpSpPr>
            <p:grpSpPr>
              <a:xfrm rot="8496619" flipH="1">
                <a:off x="4732658" y="5749829"/>
                <a:ext cx="281375" cy="95775"/>
                <a:chOff x="1525602" y="2187668"/>
                <a:chExt cx="342584" cy="131832"/>
              </a:xfrm>
            </p:grpSpPr>
            <p:sp>
              <p:nvSpPr>
                <p:cNvPr id="1407" name="フリーフォーム 205">
                  <a:extLst>
                    <a:ext uri="{FF2B5EF4-FFF2-40B4-BE49-F238E27FC236}">
                      <a16:creationId xmlns:a16="http://schemas.microsoft.com/office/drawing/2014/main" id="{6DA849ED-AE4C-4F94-A328-A4E178E6A0D3}"/>
                    </a:ext>
                  </a:extLst>
                </p:cNvPr>
                <p:cNvSpPr/>
                <p:nvPr/>
              </p:nvSpPr>
              <p:spPr>
                <a:xfrm rot="18792121" flipH="1">
                  <a:off x="1647898" y="2099212"/>
                  <a:ext cx="111691" cy="328885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08" name="フリーフォーム 205">
                  <a:extLst>
                    <a:ext uri="{FF2B5EF4-FFF2-40B4-BE49-F238E27FC236}">
                      <a16:creationId xmlns:a16="http://schemas.microsoft.com/office/drawing/2014/main" id="{8630E605-2CC8-4074-97F2-0503811FA21B}"/>
                    </a:ext>
                  </a:extLst>
                </p:cNvPr>
                <p:cNvSpPr/>
                <p:nvPr/>
              </p:nvSpPr>
              <p:spPr>
                <a:xfrm rot="8072172" flipH="1">
                  <a:off x="1634199" y="2079071"/>
                  <a:ext cx="111691" cy="328885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314" name="フリーフォーム 205">
              <a:extLst>
                <a:ext uri="{FF2B5EF4-FFF2-40B4-BE49-F238E27FC236}">
                  <a16:creationId xmlns:a16="http://schemas.microsoft.com/office/drawing/2014/main" id="{2C99B770-ACE8-4473-A80F-97244C140607}"/>
                </a:ext>
              </a:extLst>
            </p:cNvPr>
            <p:cNvSpPr/>
            <p:nvPr/>
          </p:nvSpPr>
          <p:spPr>
            <a:xfrm rot="12196376" flipH="1">
              <a:off x="6773249" y="2709793"/>
              <a:ext cx="76307" cy="12260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5" name="楕円 1314">
              <a:extLst>
                <a:ext uri="{FF2B5EF4-FFF2-40B4-BE49-F238E27FC236}">
                  <a16:creationId xmlns:a16="http://schemas.microsoft.com/office/drawing/2014/main" id="{F95D4A2F-7CC1-49FF-B9F9-0589F59D325B}"/>
                </a:ext>
              </a:extLst>
            </p:cNvPr>
            <p:cNvSpPr/>
            <p:nvPr/>
          </p:nvSpPr>
          <p:spPr>
            <a:xfrm rot="19340951">
              <a:off x="7952049" y="2523860"/>
              <a:ext cx="283477" cy="706628"/>
            </a:xfrm>
            <a:prstGeom prst="ellipse">
              <a:avLst/>
            </a:prstGeom>
            <a:solidFill>
              <a:srgbClr val="604C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6" name="楕円 1315">
              <a:extLst>
                <a:ext uri="{FF2B5EF4-FFF2-40B4-BE49-F238E27FC236}">
                  <a16:creationId xmlns:a16="http://schemas.microsoft.com/office/drawing/2014/main" id="{E4C7ABD4-0DDB-4D34-AD22-D8F6EDCBA372}"/>
                </a:ext>
              </a:extLst>
            </p:cNvPr>
            <p:cNvSpPr/>
            <p:nvPr/>
          </p:nvSpPr>
          <p:spPr>
            <a:xfrm rot="19340951">
              <a:off x="7913916" y="2541360"/>
              <a:ext cx="283477" cy="706628"/>
            </a:xfrm>
            <a:prstGeom prst="ellipse">
              <a:avLst/>
            </a:prstGeom>
            <a:solidFill>
              <a:srgbClr val="775E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7" name="正方形/長方形 1316">
              <a:extLst>
                <a:ext uri="{FF2B5EF4-FFF2-40B4-BE49-F238E27FC236}">
                  <a16:creationId xmlns:a16="http://schemas.microsoft.com/office/drawing/2014/main" id="{3B64E8BC-1C65-4C24-B052-4A8699B9D5EE}"/>
                </a:ext>
              </a:extLst>
            </p:cNvPr>
            <p:cNvSpPr/>
            <p:nvPr/>
          </p:nvSpPr>
          <p:spPr>
            <a:xfrm rot="3163918">
              <a:off x="7726362" y="2866034"/>
              <a:ext cx="514012" cy="125861"/>
            </a:xfrm>
            <a:prstGeom prst="rect">
              <a:avLst/>
            </a:prstGeom>
            <a:noFill/>
            <a:ln>
              <a:solidFill>
                <a:srgbClr val="604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18" name="直線コネクタ 1317">
              <a:extLst>
                <a:ext uri="{FF2B5EF4-FFF2-40B4-BE49-F238E27FC236}">
                  <a16:creationId xmlns:a16="http://schemas.microsoft.com/office/drawing/2014/main" id="{0FE2C773-CA91-45FE-A09C-E68A5F51A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1725" y="2677222"/>
              <a:ext cx="183749" cy="126283"/>
            </a:xfrm>
            <a:prstGeom prst="line">
              <a:avLst/>
            </a:prstGeom>
            <a:ln w="50800" cap="rnd">
              <a:solidFill>
                <a:srgbClr val="604C3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線コネクタ 1318">
              <a:extLst>
                <a:ext uri="{FF2B5EF4-FFF2-40B4-BE49-F238E27FC236}">
                  <a16:creationId xmlns:a16="http://schemas.microsoft.com/office/drawing/2014/main" id="{723F5138-CBB2-454B-8D7C-66C9593D5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5372" y="3057844"/>
              <a:ext cx="183749" cy="126283"/>
            </a:xfrm>
            <a:prstGeom prst="line">
              <a:avLst/>
            </a:prstGeom>
            <a:ln w="50800" cap="rnd">
              <a:solidFill>
                <a:srgbClr val="604C3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線コネクタ 1319">
              <a:extLst>
                <a:ext uri="{FF2B5EF4-FFF2-40B4-BE49-F238E27FC236}">
                  <a16:creationId xmlns:a16="http://schemas.microsoft.com/office/drawing/2014/main" id="{4145F616-E39A-404D-B6AE-8D9B42975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5550" y="2717887"/>
              <a:ext cx="183749" cy="126283"/>
            </a:xfrm>
            <a:prstGeom prst="line">
              <a:avLst/>
            </a:prstGeom>
            <a:ln w="50800" cap="rnd">
              <a:solidFill>
                <a:srgbClr val="604C3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線コネクタ 1320">
              <a:extLst>
                <a:ext uri="{FF2B5EF4-FFF2-40B4-BE49-F238E27FC236}">
                  <a16:creationId xmlns:a16="http://schemas.microsoft.com/office/drawing/2014/main" id="{32B65ACF-F8B9-4350-ABC3-761AC4477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0852" y="3097983"/>
              <a:ext cx="183749" cy="126283"/>
            </a:xfrm>
            <a:prstGeom prst="line">
              <a:avLst/>
            </a:prstGeom>
            <a:ln w="50800" cap="rnd">
              <a:solidFill>
                <a:srgbClr val="604C3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2" name="円弧 1321">
              <a:extLst>
                <a:ext uri="{FF2B5EF4-FFF2-40B4-BE49-F238E27FC236}">
                  <a16:creationId xmlns:a16="http://schemas.microsoft.com/office/drawing/2014/main" id="{67C6A540-98DE-4F44-8085-CEF2AF7D3FD4}"/>
                </a:ext>
              </a:extLst>
            </p:cNvPr>
            <p:cNvSpPr/>
            <p:nvPr/>
          </p:nvSpPr>
          <p:spPr>
            <a:xfrm rot="4500000">
              <a:off x="7030904" y="2455940"/>
              <a:ext cx="515143" cy="619433"/>
            </a:xfrm>
            <a:prstGeom prst="arc">
              <a:avLst>
                <a:gd name="adj1" fmla="val 14698522"/>
                <a:gd name="adj2" fmla="val 20772877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3" name="円弧 1322">
              <a:extLst>
                <a:ext uri="{FF2B5EF4-FFF2-40B4-BE49-F238E27FC236}">
                  <a16:creationId xmlns:a16="http://schemas.microsoft.com/office/drawing/2014/main" id="{2FF63AFF-5E7F-4E0C-BF97-30D55D8518F2}"/>
                </a:ext>
              </a:extLst>
            </p:cNvPr>
            <p:cNvSpPr/>
            <p:nvPr/>
          </p:nvSpPr>
          <p:spPr>
            <a:xfrm rot="4500000">
              <a:off x="6969565" y="2447940"/>
              <a:ext cx="515143" cy="619433"/>
            </a:xfrm>
            <a:prstGeom prst="arc">
              <a:avLst>
                <a:gd name="adj1" fmla="val 14698522"/>
                <a:gd name="adj2" fmla="val 20772877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24" name="直線コネクタ 1323">
              <a:extLst>
                <a:ext uri="{FF2B5EF4-FFF2-40B4-BE49-F238E27FC236}">
                  <a16:creationId xmlns:a16="http://schemas.microsoft.com/office/drawing/2014/main" id="{2CCDA9DB-A371-4C17-B2D4-D5F63D3F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7377" y="2827242"/>
              <a:ext cx="193357" cy="12420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5" name="直線コネクタ 1324">
              <a:extLst>
                <a:ext uri="{FF2B5EF4-FFF2-40B4-BE49-F238E27FC236}">
                  <a16:creationId xmlns:a16="http://schemas.microsoft.com/office/drawing/2014/main" id="{7D19954E-8588-44B1-A043-92BF210FA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0747" y="2835064"/>
              <a:ext cx="193357" cy="12420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6" name="直線コネクタ 1325">
              <a:extLst>
                <a:ext uri="{FF2B5EF4-FFF2-40B4-BE49-F238E27FC236}">
                  <a16:creationId xmlns:a16="http://schemas.microsoft.com/office/drawing/2014/main" id="{A5C9B88B-E99E-410A-A358-E09BBE1252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9777" y="2979642"/>
              <a:ext cx="193357" cy="12420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7" name="直線コネクタ 1326">
              <a:extLst>
                <a:ext uri="{FF2B5EF4-FFF2-40B4-BE49-F238E27FC236}">
                  <a16:creationId xmlns:a16="http://schemas.microsoft.com/office/drawing/2014/main" id="{0FBE1F77-6DE0-46DB-A898-74ED8D8B6F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3147" y="2987464"/>
              <a:ext cx="193357" cy="12420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8" name="グループ化 1327">
              <a:extLst>
                <a:ext uri="{FF2B5EF4-FFF2-40B4-BE49-F238E27FC236}">
                  <a16:creationId xmlns:a16="http://schemas.microsoft.com/office/drawing/2014/main" id="{44DE29FD-C8E4-45F2-A64C-4D812EA8A4D1}"/>
                </a:ext>
              </a:extLst>
            </p:cNvPr>
            <p:cNvGrpSpPr/>
            <p:nvPr/>
          </p:nvGrpSpPr>
          <p:grpSpPr>
            <a:xfrm rot="18289614">
              <a:off x="7600144" y="2271874"/>
              <a:ext cx="338013" cy="225456"/>
              <a:chOff x="5141392" y="3813533"/>
              <a:chExt cx="137271" cy="101584"/>
            </a:xfrm>
          </p:grpSpPr>
          <p:grpSp>
            <p:nvGrpSpPr>
              <p:cNvPr id="1400" name="グループ化 1399">
                <a:extLst>
                  <a:ext uri="{FF2B5EF4-FFF2-40B4-BE49-F238E27FC236}">
                    <a16:creationId xmlns:a16="http://schemas.microsoft.com/office/drawing/2014/main" id="{D4FDF910-84D8-4693-B06F-8F284F8FB1F6}"/>
                  </a:ext>
                </a:extLst>
              </p:cNvPr>
              <p:cNvGrpSpPr/>
              <p:nvPr/>
            </p:nvGrpSpPr>
            <p:grpSpPr>
              <a:xfrm>
                <a:off x="5141392" y="3813533"/>
                <a:ext cx="137271" cy="101584"/>
                <a:chOff x="6318030" y="3706580"/>
                <a:chExt cx="148122" cy="109613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402" name="円/楕円 513">
                  <a:extLst>
                    <a:ext uri="{FF2B5EF4-FFF2-40B4-BE49-F238E27FC236}">
                      <a16:creationId xmlns:a16="http://schemas.microsoft.com/office/drawing/2014/main" id="{3BD23DFC-B902-4BAA-BFB0-52D4254DBCD0}"/>
                    </a:ext>
                  </a:extLst>
                </p:cNvPr>
                <p:cNvSpPr/>
                <p:nvPr/>
              </p:nvSpPr>
              <p:spPr>
                <a:xfrm>
                  <a:off x="6320029" y="3722593"/>
                  <a:ext cx="141971" cy="93600"/>
                </a:xfrm>
                <a:prstGeom prst="ellipse">
                  <a:avLst/>
                </a:prstGeom>
                <a:grp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03" name="円/楕円 514">
                  <a:extLst>
                    <a:ext uri="{FF2B5EF4-FFF2-40B4-BE49-F238E27FC236}">
                      <a16:creationId xmlns:a16="http://schemas.microsoft.com/office/drawing/2014/main" id="{59A31DBA-B56D-48AB-91B2-04578E5E29D2}"/>
                    </a:ext>
                  </a:extLst>
                </p:cNvPr>
                <p:cNvSpPr/>
                <p:nvPr/>
              </p:nvSpPr>
              <p:spPr>
                <a:xfrm>
                  <a:off x="6318031" y="3717161"/>
                  <a:ext cx="148121" cy="93600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04" name="円/楕円 515">
                  <a:extLst>
                    <a:ext uri="{FF2B5EF4-FFF2-40B4-BE49-F238E27FC236}">
                      <a16:creationId xmlns:a16="http://schemas.microsoft.com/office/drawing/2014/main" id="{CEB427D5-F274-4269-A15D-4B9D1CE068B8}"/>
                    </a:ext>
                  </a:extLst>
                </p:cNvPr>
                <p:cNvSpPr/>
                <p:nvPr/>
              </p:nvSpPr>
              <p:spPr>
                <a:xfrm>
                  <a:off x="6318030" y="3706580"/>
                  <a:ext cx="148121" cy="93600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01" name="円/楕円 512">
                <a:extLst>
                  <a:ext uri="{FF2B5EF4-FFF2-40B4-BE49-F238E27FC236}">
                    <a16:creationId xmlns:a16="http://schemas.microsoft.com/office/drawing/2014/main" id="{A70D2D7D-144C-4773-A474-3CE87ACC2913}"/>
                  </a:ext>
                </a:extLst>
              </p:cNvPr>
              <p:cNvSpPr/>
              <p:nvPr/>
            </p:nvSpPr>
            <p:spPr>
              <a:xfrm>
                <a:off x="5174798" y="3846403"/>
                <a:ext cx="7234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29" name="グループ化 1328">
              <a:extLst>
                <a:ext uri="{FF2B5EF4-FFF2-40B4-BE49-F238E27FC236}">
                  <a16:creationId xmlns:a16="http://schemas.microsoft.com/office/drawing/2014/main" id="{F197A916-00B9-433B-B150-DEB88A5694DD}"/>
                </a:ext>
              </a:extLst>
            </p:cNvPr>
            <p:cNvGrpSpPr/>
            <p:nvPr/>
          </p:nvGrpSpPr>
          <p:grpSpPr>
            <a:xfrm rot="21068109">
              <a:off x="8004007" y="2210107"/>
              <a:ext cx="222694" cy="164802"/>
              <a:chOff x="5141390" y="3813535"/>
              <a:chExt cx="137270" cy="101585"/>
            </a:xfrm>
          </p:grpSpPr>
          <p:grpSp>
            <p:nvGrpSpPr>
              <p:cNvPr id="1395" name="グループ化 1394">
                <a:extLst>
                  <a:ext uri="{FF2B5EF4-FFF2-40B4-BE49-F238E27FC236}">
                    <a16:creationId xmlns:a16="http://schemas.microsoft.com/office/drawing/2014/main" id="{4224CDDA-9065-40C2-B68E-FD557E1A466A}"/>
                  </a:ext>
                </a:extLst>
              </p:cNvPr>
              <p:cNvGrpSpPr/>
              <p:nvPr/>
            </p:nvGrpSpPr>
            <p:grpSpPr>
              <a:xfrm>
                <a:off x="5141390" y="3813535"/>
                <a:ext cx="137270" cy="101585"/>
                <a:chOff x="6318031" y="3706579"/>
                <a:chExt cx="148121" cy="109614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397" name="円/楕円 513">
                  <a:extLst>
                    <a:ext uri="{FF2B5EF4-FFF2-40B4-BE49-F238E27FC236}">
                      <a16:creationId xmlns:a16="http://schemas.microsoft.com/office/drawing/2014/main" id="{698E30DA-78FF-4707-B183-9E3A7A3E3868}"/>
                    </a:ext>
                  </a:extLst>
                </p:cNvPr>
                <p:cNvSpPr/>
                <p:nvPr/>
              </p:nvSpPr>
              <p:spPr>
                <a:xfrm>
                  <a:off x="6320029" y="3722593"/>
                  <a:ext cx="141971" cy="93600"/>
                </a:xfrm>
                <a:prstGeom prst="ellipse">
                  <a:avLst/>
                </a:prstGeom>
                <a:grp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98" name="円/楕円 514">
                  <a:extLst>
                    <a:ext uri="{FF2B5EF4-FFF2-40B4-BE49-F238E27FC236}">
                      <a16:creationId xmlns:a16="http://schemas.microsoft.com/office/drawing/2014/main" id="{26F4CC56-06B9-4562-AF0D-C57987716594}"/>
                    </a:ext>
                  </a:extLst>
                </p:cNvPr>
                <p:cNvSpPr/>
                <p:nvPr/>
              </p:nvSpPr>
              <p:spPr>
                <a:xfrm>
                  <a:off x="6318031" y="3717161"/>
                  <a:ext cx="148121" cy="93600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99" name="円/楕円 515">
                  <a:extLst>
                    <a:ext uri="{FF2B5EF4-FFF2-40B4-BE49-F238E27FC236}">
                      <a16:creationId xmlns:a16="http://schemas.microsoft.com/office/drawing/2014/main" id="{4A6DE039-812B-49FB-9EE2-6528E5AF8123}"/>
                    </a:ext>
                  </a:extLst>
                </p:cNvPr>
                <p:cNvSpPr/>
                <p:nvPr/>
              </p:nvSpPr>
              <p:spPr>
                <a:xfrm>
                  <a:off x="6318031" y="3706579"/>
                  <a:ext cx="148120" cy="93600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396" name="円/楕円 512">
                <a:extLst>
                  <a:ext uri="{FF2B5EF4-FFF2-40B4-BE49-F238E27FC236}">
                    <a16:creationId xmlns:a16="http://schemas.microsoft.com/office/drawing/2014/main" id="{A67C632A-556C-483E-8357-B830F285D01F}"/>
                  </a:ext>
                </a:extLst>
              </p:cNvPr>
              <p:cNvSpPr/>
              <p:nvPr/>
            </p:nvSpPr>
            <p:spPr>
              <a:xfrm>
                <a:off x="5174798" y="3846403"/>
                <a:ext cx="7234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30" name="グループ化 1329">
              <a:extLst>
                <a:ext uri="{FF2B5EF4-FFF2-40B4-BE49-F238E27FC236}">
                  <a16:creationId xmlns:a16="http://schemas.microsoft.com/office/drawing/2014/main" id="{CEDDBB1D-AF2A-4599-9460-A0FF585F3310}"/>
                </a:ext>
              </a:extLst>
            </p:cNvPr>
            <p:cNvGrpSpPr/>
            <p:nvPr/>
          </p:nvGrpSpPr>
          <p:grpSpPr>
            <a:xfrm>
              <a:off x="8078343" y="2155211"/>
              <a:ext cx="172093" cy="118375"/>
              <a:chOff x="4104179" y="864007"/>
              <a:chExt cx="355602" cy="231693"/>
            </a:xfrm>
            <a:solidFill>
              <a:srgbClr val="FFCC66"/>
            </a:solidFill>
          </p:grpSpPr>
          <p:grpSp>
            <p:nvGrpSpPr>
              <p:cNvPr id="1332" name="グループ化 1331">
                <a:extLst>
                  <a:ext uri="{FF2B5EF4-FFF2-40B4-BE49-F238E27FC236}">
                    <a16:creationId xmlns:a16="http://schemas.microsoft.com/office/drawing/2014/main" id="{65F772A0-C1F8-45D6-8544-66D7C79A1EFB}"/>
                  </a:ext>
                </a:extLst>
              </p:cNvPr>
              <p:cNvGrpSpPr/>
              <p:nvPr/>
            </p:nvGrpSpPr>
            <p:grpSpPr>
              <a:xfrm>
                <a:off x="4136600" y="901286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93" name="フローチャート: 結合子 1392">
                  <a:extLst>
                    <a:ext uri="{FF2B5EF4-FFF2-40B4-BE49-F238E27FC236}">
                      <a16:creationId xmlns:a16="http://schemas.microsoft.com/office/drawing/2014/main" id="{C8C22104-4D3C-48B7-AFBD-9CD734860D62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94" name="フローチャート: 結合子 1393">
                  <a:extLst>
                    <a:ext uri="{FF2B5EF4-FFF2-40B4-BE49-F238E27FC236}">
                      <a16:creationId xmlns:a16="http://schemas.microsoft.com/office/drawing/2014/main" id="{220B8840-2831-4E44-804E-EC2741460148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33" name="グループ化 1332">
                <a:extLst>
                  <a:ext uri="{FF2B5EF4-FFF2-40B4-BE49-F238E27FC236}">
                    <a16:creationId xmlns:a16="http://schemas.microsoft.com/office/drawing/2014/main" id="{9F890A41-A42A-447E-A6D0-44A00EA208B5}"/>
                  </a:ext>
                </a:extLst>
              </p:cNvPr>
              <p:cNvGrpSpPr/>
              <p:nvPr/>
            </p:nvGrpSpPr>
            <p:grpSpPr>
              <a:xfrm>
                <a:off x="4244541" y="964838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91" name="フローチャート: 結合子 1390">
                  <a:extLst>
                    <a:ext uri="{FF2B5EF4-FFF2-40B4-BE49-F238E27FC236}">
                      <a16:creationId xmlns:a16="http://schemas.microsoft.com/office/drawing/2014/main" id="{07E750E5-E521-45CF-8BE6-85071C87C5A5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92" name="フローチャート: 結合子 1391">
                  <a:extLst>
                    <a:ext uri="{FF2B5EF4-FFF2-40B4-BE49-F238E27FC236}">
                      <a16:creationId xmlns:a16="http://schemas.microsoft.com/office/drawing/2014/main" id="{026DA955-22B9-4EE6-BB4D-0644AED5F980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34" name="グループ化 1333">
                <a:extLst>
                  <a:ext uri="{FF2B5EF4-FFF2-40B4-BE49-F238E27FC236}">
                    <a16:creationId xmlns:a16="http://schemas.microsoft.com/office/drawing/2014/main" id="{C8785DB3-27F4-403E-9EFF-63102E45983C}"/>
                  </a:ext>
                </a:extLst>
              </p:cNvPr>
              <p:cNvGrpSpPr/>
              <p:nvPr/>
            </p:nvGrpSpPr>
            <p:grpSpPr>
              <a:xfrm>
                <a:off x="4111226" y="990193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89" name="フローチャート: 結合子 1388">
                  <a:extLst>
                    <a:ext uri="{FF2B5EF4-FFF2-40B4-BE49-F238E27FC236}">
                      <a16:creationId xmlns:a16="http://schemas.microsoft.com/office/drawing/2014/main" id="{ABAB1779-627A-4814-86B2-AE02177656A4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90" name="フローチャート: 結合子 1389">
                  <a:extLst>
                    <a:ext uri="{FF2B5EF4-FFF2-40B4-BE49-F238E27FC236}">
                      <a16:creationId xmlns:a16="http://schemas.microsoft.com/office/drawing/2014/main" id="{75138C26-F0D3-47D7-AF25-BBF3FA6E159C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35" name="グループ化 1334">
                <a:extLst>
                  <a:ext uri="{FF2B5EF4-FFF2-40B4-BE49-F238E27FC236}">
                    <a16:creationId xmlns:a16="http://schemas.microsoft.com/office/drawing/2014/main" id="{F151870F-62B4-4931-9D86-8BCCAD96B149}"/>
                  </a:ext>
                </a:extLst>
              </p:cNvPr>
              <p:cNvGrpSpPr/>
              <p:nvPr/>
            </p:nvGrpSpPr>
            <p:grpSpPr>
              <a:xfrm rot="540000">
                <a:off x="4205876" y="864007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87" name="フローチャート: 結合子 1386">
                  <a:extLst>
                    <a:ext uri="{FF2B5EF4-FFF2-40B4-BE49-F238E27FC236}">
                      <a16:creationId xmlns:a16="http://schemas.microsoft.com/office/drawing/2014/main" id="{3328710F-DB34-473A-A275-81FA7B2B541C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88" name="フローチャート: 結合子 1387">
                  <a:extLst>
                    <a:ext uri="{FF2B5EF4-FFF2-40B4-BE49-F238E27FC236}">
                      <a16:creationId xmlns:a16="http://schemas.microsoft.com/office/drawing/2014/main" id="{AF88E617-54DE-49B2-8C58-15CD363C7F9D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36" name="グループ化 1335">
                <a:extLst>
                  <a:ext uri="{FF2B5EF4-FFF2-40B4-BE49-F238E27FC236}">
                    <a16:creationId xmlns:a16="http://schemas.microsoft.com/office/drawing/2014/main" id="{289DA695-8633-4A4E-9B97-B6240289ED71}"/>
                  </a:ext>
                </a:extLst>
              </p:cNvPr>
              <p:cNvGrpSpPr/>
              <p:nvPr/>
            </p:nvGrpSpPr>
            <p:grpSpPr>
              <a:xfrm rot="540000">
                <a:off x="4303108" y="1016506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85" name="フローチャート: 結合子 1384">
                  <a:extLst>
                    <a:ext uri="{FF2B5EF4-FFF2-40B4-BE49-F238E27FC236}">
                      <a16:creationId xmlns:a16="http://schemas.microsoft.com/office/drawing/2014/main" id="{9D66F7D8-77A2-4A3E-BB36-862BE4C14927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86" name="フローチャート: 結合子 1385">
                  <a:extLst>
                    <a:ext uri="{FF2B5EF4-FFF2-40B4-BE49-F238E27FC236}">
                      <a16:creationId xmlns:a16="http://schemas.microsoft.com/office/drawing/2014/main" id="{8BBE0435-0211-40C6-89DD-5E636FD8AD91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37" name="グループ化 1336">
                <a:extLst>
                  <a:ext uri="{FF2B5EF4-FFF2-40B4-BE49-F238E27FC236}">
                    <a16:creationId xmlns:a16="http://schemas.microsoft.com/office/drawing/2014/main" id="{DC8FE0D5-A3F9-41B0-A27D-334674FDE15A}"/>
                  </a:ext>
                </a:extLst>
              </p:cNvPr>
              <p:cNvGrpSpPr/>
              <p:nvPr/>
            </p:nvGrpSpPr>
            <p:grpSpPr>
              <a:xfrm rot="540000">
                <a:off x="4173929" y="970884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83" name="フローチャート: 結合子 1382">
                  <a:extLst>
                    <a:ext uri="{FF2B5EF4-FFF2-40B4-BE49-F238E27FC236}">
                      <a16:creationId xmlns:a16="http://schemas.microsoft.com/office/drawing/2014/main" id="{B4DEE66D-A813-46C9-9FAE-1364F6FADA80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84" name="フローチャート: 結合子 1383">
                  <a:extLst>
                    <a:ext uri="{FF2B5EF4-FFF2-40B4-BE49-F238E27FC236}">
                      <a16:creationId xmlns:a16="http://schemas.microsoft.com/office/drawing/2014/main" id="{6C5B8D3C-F3F8-47DB-87A3-B564EC4317DD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38" name="グループ化 1337">
                <a:extLst>
                  <a:ext uri="{FF2B5EF4-FFF2-40B4-BE49-F238E27FC236}">
                    <a16:creationId xmlns:a16="http://schemas.microsoft.com/office/drawing/2014/main" id="{BB2967A9-9E29-479A-A139-521B40D54F92}"/>
                  </a:ext>
                </a:extLst>
              </p:cNvPr>
              <p:cNvGrpSpPr/>
              <p:nvPr/>
            </p:nvGrpSpPr>
            <p:grpSpPr>
              <a:xfrm rot="8880000">
                <a:off x="4148934" y="944808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81" name="フローチャート: 結合子 1380">
                  <a:extLst>
                    <a:ext uri="{FF2B5EF4-FFF2-40B4-BE49-F238E27FC236}">
                      <a16:creationId xmlns:a16="http://schemas.microsoft.com/office/drawing/2014/main" id="{9D6F387B-C163-45B5-994D-8CF32046D8E5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82" name="フローチャート: 結合子 1381">
                  <a:extLst>
                    <a:ext uri="{FF2B5EF4-FFF2-40B4-BE49-F238E27FC236}">
                      <a16:creationId xmlns:a16="http://schemas.microsoft.com/office/drawing/2014/main" id="{EE580B27-DFA7-417F-BB17-B400C71467D8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39" name="グループ化 1338">
                <a:extLst>
                  <a:ext uri="{FF2B5EF4-FFF2-40B4-BE49-F238E27FC236}">
                    <a16:creationId xmlns:a16="http://schemas.microsoft.com/office/drawing/2014/main" id="{B4A4AF66-4DE8-40D8-8991-083EB33DADD3}"/>
                  </a:ext>
                </a:extLst>
              </p:cNvPr>
              <p:cNvGrpSpPr/>
              <p:nvPr/>
            </p:nvGrpSpPr>
            <p:grpSpPr>
              <a:xfrm rot="8880000">
                <a:off x="4256875" y="1008360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79" name="フローチャート: 結合子 1378">
                  <a:extLst>
                    <a:ext uri="{FF2B5EF4-FFF2-40B4-BE49-F238E27FC236}">
                      <a16:creationId xmlns:a16="http://schemas.microsoft.com/office/drawing/2014/main" id="{B6A4534D-C677-4DAD-9409-E49E44100B45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80" name="フローチャート: 結合子 1379">
                  <a:extLst>
                    <a:ext uri="{FF2B5EF4-FFF2-40B4-BE49-F238E27FC236}">
                      <a16:creationId xmlns:a16="http://schemas.microsoft.com/office/drawing/2014/main" id="{27257025-9168-4DDC-A90A-1777D740C79A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40" name="グループ化 1339">
                <a:extLst>
                  <a:ext uri="{FF2B5EF4-FFF2-40B4-BE49-F238E27FC236}">
                    <a16:creationId xmlns:a16="http://schemas.microsoft.com/office/drawing/2014/main" id="{8EAF625F-4120-4F69-ADDF-D608C33397ED}"/>
                  </a:ext>
                </a:extLst>
              </p:cNvPr>
              <p:cNvGrpSpPr/>
              <p:nvPr/>
            </p:nvGrpSpPr>
            <p:grpSpPr>
              <a:xfrm rot="8880000">
                <a:off x="4123560" y="1033715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77" name="フローチャート: 結合子 1376">
                  <a:extLst>
                    <a:ext uri="{FF2B5EF4-FFF2-40B4-BE49-F238E27FC236}">
                      <a16:creationId xmlns:a16="http://schemas.microsoft.com/office/drawing/2014/main" id="{209FFFD4-3189-4109-A467-0DA8F1187F99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8" name="フローチャート: 結合子 1377">
                  <a:extLst>
                    <a:ext uri="{FF2B5EF4-FFF2-40B4-BE49-F238E27FC236}">
                      <a16:creationId xmlns:a16="http://schemas.microsoft.com/office/drawing/2014/main" id="{9E5A2FBA-B885-4F92-9583-F31756C2EF5F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41" name="グループ化 1340">
                <a:extLst>
                  <a:ext uri="{FF2B5EF4-FFF2-40B4-BE49-F238E27FC236}">
                    <a16:creationId xmlns:a16="http://schemas.microsoft.com/office/drawing/2014/main" id="{F3EB4997-9AC5-4E4D-A399-546DECDB0DE8}"/>
                  </a:ext>
                </a:extLst>
              </p:cNvPr>
              <p:cNvGrpSpPr/>
              <p:nvPr/>
            </p:nvGrpSpPr>
            <p:grpSpPr>
              <a:xfrm rot="8880000">
                <a:off x="4218210" y="907529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75" name="フローチャート: 結合子 1374">
                  <a:extLst>
                    <a:ext uri="{FF2B5EF4-FFF2-40B4-BE49-F238E27FC236}">
                      <a16:creationId xmlns:a16="http://schemas.microsoft.com/office/drawing/2014/main" id="{BF539BDB-1C2E-4D53-82B3-D3BF6EF14A39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6" name="フローチャート: 結合子 1375">
                  <a:extLst>
                    <a:ext uri="{FF2B5EF4-FFF2-40B4-BE49-F238E27FC236}">
                      <a16:creationId xmlns:a16="http://schemas.microsoft.com/office/drawing/2014/main" id="{EFA609C6-EBCD-4C20-9E56-06410A633025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42" name="グループ化 1341">
                <a:extLst>
                  <a:ext uri="{FF2B5EF4-FFF2-40B4-BE49-F238E27FC236}">
                    <a16:creationId xmlns:a16="http://schemas.microsoft.com/office/drawing/2014/main" id="{E76693B0-DFC5-4C86-AD57-0FA7C828053F}"/>
                  </a:ext>
                </a:extLst>
              </p:cNvPr>
              <p:cNvGrpSpPr/>
              <p:nvPr/>
            </p:nvGrpSpPr>
            <p:grpSpPr>
              <a:xfrm rot="8880000">
                <a:off x="4258177" y="1047142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73" name="フローチャート: 結合子 1372">
                  <a:extLst>
                    <a:ext uri="{FF2B5EF4-FFF2-40B4-BE49-F238E27FC236}">
                      <a16:creationId xmlns:a16="http://schemas.microsoft.com/office/drawing/2014/main" id="{1B62B358-EA06-4B20-B410-80EE67ADB507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4" name="フローチャート: 結合子 1373">
                  <a:extLst>
                    <a:ext uri="{FF2B5EF4-FFF2-40B4-BE49-F238E27FC236}">
                      <a16:creationId xmlns:a16="http://schemas.microsoft.com/office/drawing/2014/main" id="{71A7FFE4-7BA4-4704-B94B-C974BFDF1763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43" name="グループ化 1342">
                <a:extLst>
                  <a:ext uri="{FF2B5EF4-FFF2-40B4-BE49-F238E27FC236}">
                    <a16:creationId xmlns:a16="http://schemas.microsoft.com/office/drawing/2014/main" id="{63811C9A-6F74-42A2-B989-632169EDA0F5}"/>
                  </a:ext>
                </a:extLst>
              </p:cNvPr>
              <p:cNvGrpSpPr/>
              <p:nvPr/>
            </p:nvGrpSpPr>
            <p:grpSpPr>
              <a:xfrm rot="8880000">
                <a:off x="4186263" y="1014406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71" name="フローチャート: 結合子 1370">
                  <a:extLst>
                    <a:ext uri="{FF2B5EF4-FFF2-40B4-BE49-F238E27FC236}">
                      <a16:creationId xmlns:a16="http://schemas.microsoft.com/office/drawing/2014/main" id="{813B98D8-9DB9-435A-A3B9-62FAAC64779A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2" name="フローチャート: 結合子 1371">
                  <a:extLst>
                    <a:ext uri="{FF2B5EF4-FFF2-40B4-BE49-F238E27FC236}">
                      <a16:creationId xmlns:a16="http://schemas.microsoft.com/office/drawing/2014/main" id="{6A9544E3-8FBE-4AB6-840B-66CFFE4D1BB8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44" name="グループ化 1343">
                <a:extLst>
                  <a:ext uri="{FF2B5EF4-FFF2-40B4-BE49-F238E27FC236}">
                    <a16:creationId xmlns:a16="http://schemas.microsoft.com/office/drawing/2014/main" id="{304CD363-35A5-4EDE-AB4B-A852F931DD0F}"/>
                  </a:ext>
                </a:extLst>
              </p:cNvPr>
              <p:cNvGrpSpPr/>
              <p:nvPr/>
            </p:nvGrpSpPr>
            <p:grpSpPr>
              <a:xfrm>
                <a:off x="4237494" y="913798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69" name="フローチャート: 結合子 1368">
                  <a:extLst>
                    <a:ext uri="{FF2B5EF4-FFF2-40B4-BE49-F238E27FC236}">
                      <a16:creationId xmlns:a16="http://schemas.microsoft.com/office/drawing/2014/main" id="{711C5BF9-8FE1-4E5F-BFED-18BD4C07011B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0" name="フローチャート: 結合子 1369">
                  <a:extLst>
                    <a:ext uri="{FF2B5EF4-FFF2-40B4-BE49-F238E27FC236}">
                      <a16:creationId xmlns:a16="http://schemas.microsoft.com/office/drawing/2014/main" id="{31A0A393-728D-47A3-9B0E-F65F7FCA76CD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45" name="グループ化 1344">
                <a:extLst>
                  <a:ext uri="{FF2B5EF4-FFF2-40B4-BE49-F238E27FC236}">
                    <a16:creationId xmlns:a16="http://schemas.microsoft.com/office/drawing/2014/main" id="{C97A2988-2F60-4FAE-89D8-5159885013D9}"/>
                  </a:ext>
                </a:extLst>
              </p:cNvPr>
              <p:cNvGrpSpPr/>
              <p:nvPr/>
            </p:nvGrpSpPr>
            <p:grpSpPr>
              <a:xfrm>
                <a:off x="4104179" y="939153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67" name="フローチャート: 結合子 1366">
                  <a:extLst>
                    <a:ext uri="{FF2B5EF4-FFF2-40B4-BE49-F238E27FC236}">
                      <a16:creationId xmlns:a16="http://schemas.microsoft.com/office/drawing/2014/main" id="{A41109E3-2917-4F50-9ABC-6BE2050C9375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8" name="フローチャート: 結合子 1367">
                  <a:extLst>
                    <a:ext uri="{FF2B5EF4-FFF2-40B4-BE49-F238E27FC236}">
                      <a16:creationId xmlns:a16="http://schemas.microsoft.com/office/drawing/2014/main" id="{07749205-D1BC-4710-9C12-54AFAAF1E570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46" name="グループ化 1345">
                <a:extLst>
                  <a:ext uri="{FF2B5EF4-FFF2-40B4-BE49-F238E27FC236}">
                    <a16:creationId xmlns:a16="http://schemas.microsoft.com/office/drawing/2014/main" id="{25086FAA-161F-45AA-BD85-82B724DCF0D8}"/>
                  </a:ext>
                </a:extLst>
              </p:cNvPr>
              <p:cNvGrpSpPr/>
              <p:nvPr/>
            </p:nvGrpSpPr>
            <p:grpSpPr>
              <a:xfrm rot="540000">
                <a:off x="4296061" y="965466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65" name="フローチャート: 結合子 1364">
                  <a:extLst>
                    <a:ext uri="{FF2B5EF4-FFF2-40B4-BE49-F238E27FC236}">
                      <a16:creationId xmlns:a16="http://schemas.microsoft.com/office/drawing/2014/main" id="{406195FD-70CD-41D5-A7F6-34F41AB73F00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6" name="フローチャート: 結合子 1365">
                  <a:extLst>
                    <a:ext uri="{FF2B5EF4-FFF2-40B4-BE49-F238E27FC236}">
                      <a16:creationId xmlns:a16="http://schemas.microsoft.com/office/drawing/2014/main" id="{2E898A66-8E60-4D19-BFFC-2C7A4265EDD6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47" name="グループ化 1346">
                <a:extLst>
                  <a:ext uri="{FF2B5EF4-FFF2-40B4-BE49-F238E27FC236}">
                    <a16:creationId xmlns:a16="http://schemas.microsoft.com/office/drawing/2014/main" id="{75F23884-48DE-48A3-AFBE-5279D1341C2C}"/>
                  </a:ext>
                </a:extLst>
              </p:cNvPr>
              <p:cNvGrpSpPr/>
              <p:nvPr/>
            </p:nvGrpSpPr>
            <p:grpSpPr>
              <a:xfrm rot="540000">
                <a:off x="4198449" y="1002980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63" name="フローチャート: 結合子 1362">
                  <a:extLst>
                    <a:ext uri="{FF2B5EF4-FFF2-40B4-BE49-F238E27FC236}">
                      <a16:creationId xmlns:a16="http://schemas.microsoft.com/office/drawing/2014/main" id="{1633CEA8-88BC-4AD5-8F87-C66DF5015B61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4" name="フローチャート: 結合子 1363">
                  <a:extLst>
                    <a:ext uri="{FF2B5EF4-FFF2-40B4-BE49-F238E27FC236}">
                      <a16:creationId xmlns:a16="http://schemas.microsoft.com/office/drawing/2014/main" id="{62330F62-3F16-45EF-9771-12D791FF263F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48" name="グループ化 1347">
                <a:extLst>
                  <a:ext uri="{FF2B5EF4-FFF2-40B4-BE49-F238E27FC236}">
                    <a16:creationId xmlns:a16="http://schemas.microsoft.com/office/drawing/2014/main" id="{EEF78676-C96B-43F2-B919-81FC02F5583B}"/>
                  </a:ext>
                </a:extLst>
              </p:cNvPr>
              <p:cNvGrpSpPr/>
              <p:nvPr/>
            </p:nvGrpSpPr>
            <p:grpSpPr>
              <a:xfrm rot="8880000">
                <a:off x="4249828" y="957320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61" name="フローチャート: 結合子 1360">
                  <a:extLst>
                    <a:ext uri="{FF2B5EF4-FFF2-40B4-BE49-F238E27FC236}">
                      <a16:creationId xmlns:a16="http://schemas.microsoft.com/office/drawing/2014/main" id="{533F56E4-8A82-420E-BAAD-4FACB80C0807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2" name="フローチャート: 結合子 1361">
                  <a:extLst>
                    <a:ext uri="{FF2B5EF4-FFF2-40B4-BE49-F238E27FC236}">
                      <a16:creationId xmlns:a16="http://schemas.microsoft.com/office/drawing/2014/main" id="{841399DB-86EE-4DC6-90B5-4E49C5BEF05B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49" name="グループ化 1348">
                <a:extLst>
                  <a:ext uri="{FF2B5EF4-FFF2-40B4-BE49-F238E27FC236}">
                    <a16:creationId xmlns:a16="http://schemas.microsoft.com/office/drawing/2014/main" id="{5135BDC6-943E-4965-9813-EE1C89663328}"/>
                  </a:ext>
                </a:extLst>
              </p:cNvPr>
              <p:cNvGrpSpPr/>
              <p:nvPr/>
            </p:nvGrpSpPr>
            <p:grpSpPr>
              <a:xfrm rot="8880000">
                <a:off x="4116513" y="982675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59" name="フローチャート: 結合子 1358">
                  <a:extLst>
                    <a:ext uri="{FF2B5EF4-FFF2-40B4-BE49-F238E27FC236}">
                      <a16:creationId xmlns:a16="http://schemas.microsoft.com/office/drawing/2014/main" id="{958C7960-EA63-4191-BF30-FF6728B7B70D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0" name="フローチャート: 結合子 1359">
                  <a:extLst>
                    <a:ext uri="{FF2B5EF4-FFF2-40B4-BE49-F238E27FC236}">
                      <a16:creationId xmlns:a16="http://schemas.microsoft.com/office/drawing/2014/main" id="{32AEAF98-5B19-442D-A641-1FF6CBA79E16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50" name="グループ化 1349">
                <a:extLst>
                  <a:ext uri="{FF2B5EF4-FFF2-40B4-BE49-F238E27FC236}">
                    <a16:creationId xmlns:a16="http://schemas.microsoft.com/office/drawing/2014/main" id="{5FD29C22-84CC-4B51-9EC5-FA964E3B3B7C}"/>
                  </a:ext>
                </a:extLst>
              </p:cNvPr>
              <p:cNvGrpSpPr/>
              <p:nvPr/>
            </p:nvGrpSpPr>
            <p:grpSpPr>
              <a:xfrm rot="8880000">
                <a:off x="4308395" y="1008988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57" name="フローチャート: 結合子 1356">
                  <a:extLst>
                    <a:ext uri="{FF2B5EF4-FFF2-40B4-BE49-F238E27FC236}">
                      <a16:creationId xmlns:a16="http://schemas.microsoft.com/office/drawing/2014/main" id="{0978F80F-F776-476F-AFEF-F1998EF89C84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58" name="フローチャート: 結合子 1357">
                  <a:extLst>
                    <a:ext uri="{FF2B5EF4-FFF2-40B4-BE49-F238E27FC236}">
                      <a16:creationId xmlns:a16="http://schemas.microsoft.com/office/drawing/2014/main" id="{6D31B430-F751-49A3-A4F2-EE98DEAA880E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51" name="グループ化 1350">
                <a:extLst>
                  <a:ext uri="{FF2B5EF4-FFF2-40B4-BE49-F238E27FC236}">
                    <a16:creationId xmlns:a16="http://schemas.microsoft.com/office/drawing/2014/main" id="{496936EB-EDAA-47FA-86FF-FE22817ED69B}"/>
                  </a:ext>
                </a:extLst>
              </p:cNvPr>
              <p:cNvGrpSpPr/>
              <p:nvPr/>
            </p:nvGrpSpPr>
            <p:grpSpPr>
              <a:xfrm rot="8880000">
                <a:off x="4210783" y="1046502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55" name="フローチャート: 結合子 1354">
                  <a:extLst>
                    <a:ext uri="{FF2B5EF4-FFF2-40B4-BE49-F238E27FC236}">
                      <a16:creationId xmlns:a16="http://schemas.microsoft.com/office/drawing/2014/main" id="{68E0A4EB-F052-452D-AF13-137834BFF454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56" name="フローチャート: 結合子 1355">
                  <a:extLst>
                    <a:ext uri="{FF2B5EF4-FFF2-40B4-BE49-F238E27FC236}">
                      <a16:creationId xmlns:a16="http://schemas.microsoft.com/office/drawing/2014/main" id="{4F723AFA-3AC3-45AA-8F6C-F59D8B445573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52" name="グループ化 1351">
                <a:extLst>
                  <a:ext uri="{FF2B5EF4-FFF2-40B4-BE49-F238E27FC236}">
                    <a16:creationId xmlns:a16="http://schemas.microsoft.com/office/drawing/2014/main" id="{53C1D1AF-6A57-4805-8774-5F6F2C29E755}"/>
                  </a:ext>
                </a:extLst>
              </p:cNvPr>
              <p:cNvGrpSpPr/>
              <p:nvPr/>
            </p:nvGrpSpPr>
            <p:grpSpPr>
              <a:xfrm rot="8880000">
                <a:off x="4182704" y="919069"/>
                <a:ext cx="151386" cy="48558"/>
                <a:chOff x="4046766" y="724094"/>
                <a:chExt cx="151386" cy="48558"/>
              </a:xfrm>
              <a:grpFill/>
            </p:grpSpPr>
            <p:sp>
              <p:nvSpPr>
                <p:cNvPr id="1353" name="フローチャート: 結合子 1352">
                  <a:extLst>
                    <a:ext uri="{FF2B5EF4-FFF2-40B4-BE49-F238E27FC236}">
                      <a16:creationId xmlns:a16="http://schemas.microsoft.com/office/drawing/2014/main" id="{B29AB710-AC8E-4DAF-9FE5-9337C4B66522}"/>
                    </a:ext>
                  </a:extLst>
                </p:cNvPr>
                <p:cNvSpPr/>
                <p:nvPr/>
              </p:nvSpPr>
              <p:spPr>
                <a:xfrm>
                  <a:off x="4046766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54" name="フローチャート: 結合子 1353">
                  <a:extLst>
                    <a:ext uri="{FF2B5EF4-FFF2-40B4-BE49-F238E27FC236}">
                      <a16:creationId xmlns:a16="http://schemas.microsoft.com/office/drawing/2014/main" id="{E657BE77-869C-41D5-A579-752B68BC4EB9}"/>
                    </a:ext>
                  </a:extLst>
                </p:cNvPr>
                <p:cNvSpPr/>
                <p:nvPr/>
              </p:nvSpPr>
              <p:spPr>
                <a:xfrm>
                  <a:off x="4118445" y="724094"/>
                  <a:ext cx="79707" cy="48558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331" name="フリーフォーム: 図形 1330">
              <a:extLst>
                <a:ext uri="{FF2B5EF4-FFF2-40B4-BE49-F238E27FC236}">
                  <a16:creationId xmlns:a16="http://schemas.microsoft.com/office/drawing/2014/main" id="{13BF2DBF-07CC-46A3-8776-03A60DC76FC0}"/>
                </a:ext>
              </a:extLst>
            </p:cNvPr>
            <p:cNvSpPr/>
            <p:nvPr/>
          </p:nvSpPr>
          <p:spPr>
            <a:xfrm rot="1315377">
              <a:off x="8391000" y="2607469"/>
              <a:ext cx="60056" cy="48112"/>
            </a:xfrm>
            <a:custGeom>
              <a:avLst/>
              <a:gdLst>
                <a:gd name="connsiteX0" fmla="*/ 2162 w 157632"/>
                <a:gd name="connsiteY0" fmla="*/ 81582 h 81593"/>
                <a:gd name="connsiteX1" fmla="*/ 45025 w 157632"/>
                <a:gd name="connsiteY1" fmla="*/ 26814 h 81593"/>
                <a:gd name="connsiteX2" fmla="*/ 87887 w 157632"/>
                <a:gd name="connsiteY2" fmla="*/ 620 h 81593"/>
                <a:gd name="connsiteX3" fmla="*/ 156944 w 157632"/>
                <a:gd name="connsiteY3" fmla="*/ 10145 h 81593"/>
                <a:gd name="connsiteX4" fmla="*/ 116462 w 157632"/>
                <a:gd name="connsiteY4" fmla="*/ 31576 h 81593"/>
                <a:gd name="connsiteX5" fmla="*/ 2162 w 157632"/>
                <a:gd name="connsiteY5" fmla="*/ 81582 h 8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32" h="81593">
                  <a:moveTo>
                    <a:pt x="2162" y="81582"/>
                  </a:moveTo>
                  <a:cubicBezTo>
                    <a:pt x="-9744" y="80788"/>
                    <a:pt x="30738" y="40308"/>
                    <a:pt x="45025" y="26814"/>
                  </a:cubicBezTo>
                  <a:cubicBezTo>
                    <a:pt x="59312" y="13320"/>
                    <a:pt x="69234" y="3398"/>
                    <a:pt x="87887" y="620"/>
                  </a:cubicBezTo>
                  <a:cubicBezTo>
                    <a:pt x="106540" y="-2158"/>
                    <a:pt x="152182" y="4986"/>
                    <a:pt x="156944" y="10145"/>
                  </a:cubicBezTo>
                  <a:cubicBezTo>
                    <a:pt x="161707" y="15304"/>
                    <a:pt x="141068" y="20860"/>
                    <a:pt x="116462" y="31576"/>
                  </a:cubicBezTo>
                  <a:cubicBezTo>
                    <a:pt x="91856" y="42292"/>
                    <a:pt x="14068" y="82376"/>
                    <a:pt x="2162" y="8158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FCF14E2-5ABD-4D21-9B82-A5EB3C0A4611}"/>
              </a:ext>
            </a:extLst>
          </p:cNvPr>
          <p:cNvGrpSpPr/>
          <p:nvPr/>
        </p:nvGrpSpPr>
        <p:grpSpPr>
          <a:xfrm>
            <a:off x="2132013" y="2207826"/>
            <a:ext cx="116729" cy="160929"/>
            <a:chOff x="2132013" y="2207826"/>
            <a:chExt cx="116729" cy="16092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B33A8E9-8DF9-4567-84E3-E19174BEBB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40742" y="2207826"/>
              <a:ext cx="108000" cy="120020"/>
              <a:chOff x="2020531" y="2494269"/>
              <a:chExt cx="136910" cy="152147"/>
            </a:xfrm>
          </p:grpSpPr>
          <p:sp>
            <p:nvSpPr>
              <p:cNvPr id="25" name="フリーフォーム: 図形 24">
                <a:extLst>
                  <a:ext uri="{FF2B5EF4-FFF2-40B4-BE49-F238E27FC236}">
                    <a16:creationId xmlns:a16="http://schemas.microsoft.com/office/drawing/2014/main" id="{D1F61B4A-AB32-4142-A675-1148947C319C}"/>
                  </a:ext>
                </a:extLst>
              </p:cNvPr>
              <p:cNvSpPr/>
              <p:nvPr/>
            </p:nvSpPr>
            <p:spPr>
              <a:xfrm>
                <a:off x="2020531" y="2494269"/>
                <a:ext cx="136910" cy="152147"/>
              </a:xfrm>
              <a:custGeom>
                <a:avLst/>
                <a:gdLst>
                  <a:gd name="connsiteX0" fmla="*/ 82573 w 773399"/>
                  <a:gd name="connsiteY0" fmla="*/ 583584 h 859471"/>
                  <a:gd name="connsiteX1" fmla="*/ 6373 w 773399"/>
                  <a:gd name="connsiteY1" fmla="*/ 333553 h 859471"/>
                  <a:gd name="connsiteX2" fmla="*/ 15898 w 773399"/>
                  <a:gd name="connsiteY2" fmla="*/ 288309 h 859471"/>
                  <a:gd name="connsiteX3" fmla="*/ 108767 w 773399"/>
                  <a:gd name="connsiteY3" fmla="*/ 104953 h 859471"/>
                  <a:gd name="connsiteX4" fmla="*/ 206398 w 773399"/>
                  <a:gd name="connsiteY4" fmla="*/ 119241 h 859471"/>
                  <a:gd name="connsiteX5" fmla="*/ 263548 w 773399"/>
                  <a:gd name="connsiteY5" fmla="*/ 157341 h 859471"/>
                  <a:gd name="connsiteX6" fmla="*/ 339748 w 773399"/>
                  <a:gd name="connsiteY6" fmla="*/ 183534 h 859471"/>
                  <a:gd name="connsiteX7" fmla="*/ 299267 w 773399"/>
                  <a:gd name="connsiteY7" fmla="*/ 231159 h 859471"/>
                  <a:gd name="connsiteX8" fmla="*/ 196873 w 773399"/>
                  <a:gd name="connsiteY8" fmla="*/ 114478 h 859471"/>
                  <a:gd name="connsiteX9" fmla="*/ 239735 w 773399"/>
                  <a:gd name="connsiteY9" fmla="*/ 31134 h 859471"/>
                  <a:gd name="connsiteX10" fmla="*/ 323079 w 773399"/>
                  <a:gd name="connsiteY10" fmla="*/ 178 h 859471"/>
                  <a:gd name="connsiteX11" fmla="*/ 411185 w 773399"/>
                  <a:gd name="connsiteY11" fmla="*/ 21609 h 859471"/>
                  <a:gd name="connsiteX12" fmla="*/ 408804 w 773399"/>
                  <a:gd name="connsiteY12" fmla="*/ 83522 h 859471"/>
                  <a:gd name="connsiteX13" fmla="*/ 449285 w 773399"/>
                  <a:gd name="connsiteY13" fmla="*/ 35897 h 859471"/>
                  <a:gd name="connsiteX14" fmla="*/ 542154 w 773399"/>
                  <a:gd name="connsiteY14" fmla="*/ 33516 h 859471"/>
                  <a:gd name="connsiteX15" fmla="*/ 585017 w 773399"/>
                  <a:gd name="connsiteY15" fmla="*/ 102572 h 859471"/>
                  <a:gd name="connsiteX16" fmla="*/ 558823 w 773399"/>
                  <a:gd name="connsiteY16" fmla="*/ 133528 h 859471"/>
                  <a:gd name="connsiteX17" fmla="*/ 551679 w 773399"/>
                  <a:gd name="connsiteY17" fmla="*/ 166866 h 859471"/>
                  <a:gd name="connsiteX18" fmla="*/ 599304 w 773399"/>
                  <a:gd name="connsiteY18" fmla="*/ 143053 h 859471"/>
                  <a:gd name="connsiteX19" fmla="*/ 649310 w 773399"/>
                  <a:gd name="connsiteY19" fmla="*/ 183534 h 859471"/>
                  <a:gd name="connsiteX20" fmla="*/ 665979 w 773399"/>
                  <a:gd name="connsiteY20" fmla="*/ 274022 h 859471"/>
                  <a:gd name="connsiteX21" fmla="*/ 670742 w 773399"/>
                  <a:gd name="connsiteY21" fmla="*/ 288309 h 859471"/>
                  <a:gd name="connsiteX22" fmla="*/ 732654 w 773399"/>
                  <a:gd name="connsiteY22" fmla="*/ 297834 h 859471"/>
                  <a:gd name="connsiteX23" fmla="*/ 765992 w 773399"/>
                  <a:gd name="connsiteY23" fmla="*/ 345459 h 859471"/>
                  <a:gd name="connsiteX24" fmla="*/ 770754 w 773399"/>
                  <a:gd name="connsiteY24" fmla="*/ 457378 h 859471"/>
                  <a:gd name="connsiteX25" fmla="*/ 732654 w 773399"/>
                  <a:gd name="connsiteY25" fmla="*/ 466903 h 859471"/>
                  <a:gd name="connsiteX26" fmla="*/ 735035 w 773399"/>
                  <a:gd name="connsiteY26" fmla="*/ 545484 h 859471"/>
                  <a:gd name="connsiteX27" fmla="*/ 718367 w 773399"/>
                  <a:gd name="connsiteY27" fmla="*/ 569297 h 859471"/>
                  <a:gd name="connsiteX28" fmla="*/ 556442 w 773399"/>
                  <a:gd name="connsiteY28" fmla="*/ 728841 h 859471"/>
                  <a:gd name="connsiteX29" fmla="*/ 415948 w 773399"/>
                  <a:gd name="connsiteY29" fmla="*/ 821709 h 859471"/>
                  <a:gd name="connsiteX30" fmla="*/ 368323 w 773399"/>
                  <a:gd name="connsiteY30" fmla="*/ 852666 h 859471"/>
                  <a:gd name="connsiteX31" fmla="*/ 61142 w 773399"/>
                  <a:gd name="connsiteY31" fmla="*/ 697884 h 859471"/>
                  <a:gd name="connsiteX32" fmla="*/ 58760 w 773399"/>
                  <a:gd name="connsiteY32" fmla="*/ 502622 h 859471"/>
                  <a:gd name="connsiteX33" fmla="*/ 75429 w 773399"/>
                  <a:gd name="connsiteY33" fmla="*/ 514528 h 859471"/>
                  <a:gd name="connsiteX34" fmla="*/ 82573 w 773399"/>
                  <a:gd name="connsiteY34" fmla="*/ 583584 h 85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73399" h="859471">
                    <a:moveTo>
                      <a:pt x="82573" y="583584"/>
                    </a:moveTo>
                    <a:cubicBezTo>
                      <a:pt x="71064" y="553422"/>
                      <a:pt x="17485" y="382765"/>
                      <a:pt x="6373" y="333553"/>
                    </a:cubicBezTo>
                    <a:cubicBezTo>
                      <a:pt x="-4739" y="284341"/>
                      <a:pt x="-1168" y="326409"/>
                      <a:pt x="15898" y="288309"/>
                    </a:cubicBezTo>
                    <a:cubicBezTo>
                      <a:pt x="32964" y="250209"/>
                      <a:pt x="77017" y="133131"/>
                      <a:pt x="108767" y="104953"/>
                    </a:cubicBezTo>
                    <a:cubicBezTo>
                      <a:pt x="140517" y="76775"/>
                      <a:pt x="180601" y="110510"/>
                      <a:pt x="206398" y="119241"/>
                    </a:cubicBezTo>
                    <a:cubicBezTo>
                      <a:pt x="232195" y="127972"/>
                      <a:pt x="241323" y="146626"/>
                      <a:pt x="263548" y="157341"/>
                    </a:cubicBezTo>
                    <a:cubicBezTo>
                      <a:pt x="285773" y="168056"/>
                      <a:pt x="333795" y="171231"/>
                      <a:pt x="339748" y="183534"/>
                    </a:cubicBezTo>
                    <a:cubicBezTo>
                      <a:pt x="345701" y="195837"/>
                      <a:pt x="323079" y="242668"/>
                      <a:pt x="299267" y="231159"/>
                    </a:cubicBezTo>
                    <a:cubicBezTo>
                      <a:pt x="275455" y="219650"/>
                      <a:pt x="206795" y="147815"/>
                      <a:pt x="196873" y="114478"/>
                    </a:cubicBezTo>
                    <a:cubicBezTo>
                      <a:pt x="186951" y="81141"/>
                      <a:pt x="218701" y="50184"/>
                      <a:pt x="239735" y="31134"/>
                    </a:cubicBezTo>
                    <a:cubicBezTo>
                      <a:pt x="260769" y="12084"/>
                      <a:pt x="294504" y="1765"/>
                      <a:pt x="323079" y="178"/>
                    </a:cubicBezTo>
                    <a:cubicBezTo>
                      <a:pt x="351654" y="-1410"/>
                      <a:pt x="396898" y="7718"/>
                      <a:pt x="411185" y="21609"/>
                    </a:cubicBezTo>
                    <a:cubicBezTo>
                      <a:pt x="425473" y="35500"/>
                      <a:pt x="402454" y="81141"/>
                      <a:pt x="408804" y="83522"/>
                    </a:cubicBezTo>
                    <a:cubicBezTo>
                      <a:pt x="415154" y="85903"/>
                      <a:pt x="427060" y="44231"/>
                      <a:pt x="449285" y="35897"/>
                    </a:cubicBezTo>
                    <a:cubicBezTo>
                      <a:pt x="471510" y="27563"/>
                      <a:pt x="519532" y="22404"/>
                      <a:pt x="542154" y="33516"/>
                    </a:cubicBezTo>
                    <a:cubicBezTo>
                      <a:pt x="564776" y="44628"/>
                      <a:pt x="582239" y="85903"/>
                      <a:pt x="585017" y="102572"/>
                    </a:cubicBezTo>
                    <a:cubicBezTo>
                      <a:pt x="587795" y="119241"/>
                      <a:pt x="564379" y="122812"/>
                      <a:pt x="558823" y="133528"/>
                    </a:cubicBezTo>
                    <a:cubicBezTo>
                      <a:pt x="553267" y="144244"/>
                      <a:pt x="544932" y="165278"/>
                      <a:pt x="551679" y="166866"/>
                    </a:cubicBezTo>
                    <a:cubicBezTo>
                      <a:pt x="558426" y="168453"/>
                      <a:pt x="583032" y="140275"/>
                      <a:pt x="599304" y="143053"/>
                    </a:cubicBezTo>
                    <a:cubicBezTo>
                      <a:pt x="615576" y="145831"/>
                      <a:pt x="638197" y="161706"/>
                      <a:pt x="649310" y="183534"/>
                    </a:cubicBezTo>
                    <a:cubicBezTo>
                      <a:pt x="660423" y="205362"/>
                      <a:pt x="662407" y="256560"/>
                      <a:pt x="665979" y="274022"/>
                    </a:cubicBezTo>
                    <a:cubicBezTo>
                      <a:pt x="669551" y="291484"/>
                      <a:pt x="659630" y="284340"/>
                      <a:pt x="670742" y="288309"/>
                    </a:cubicBezTo>
                    <a:cubicBezTo>
                      <a:pt x="681854" y="292278"/>
                      <a:pt x="716779" y="288309"/>
                      <a:pt x="732654" y="297834"/>
                    </a:cubicBezTo>
                    <a:cubicBezTo>
                      <a:pt x="748529" y="307359"/>
                      <a:pt x="759642" y="318868"/>
                      <a:pt x="765992" y="345459"/>
                    </a:cubicBezTo>
                    <a:cubicBezTo>
                      <a:pt x="772342" y="372050"/>
                      <a:pt x="776310" y="437137"/>
                      <a:pt x="770754" y="457378"/>
                    </a:cubicBezTo>
                    <a:cubicBezTo>
                      <a:pt x="765198" y="477619"/>
                      <a:pt x="738607" y="452219"/>
                      <a:pt x="732654" y="466903"/>
                    </a:cubicBezTo>
                    <a:cubicBezTo>
                      <a:pt x="726701" y="481587"/>
                      <a:pt x="737416" y="528418"/>
                      <a:pt x="735035" y="545484"/>
                    </a:cubicBezTo>
                    <a:cubicBezTo>
                      <a:pt x="732654" y="562550"/>
                      <a:pt x="748133" y="538737"/>
                      <a:pt x="718367" y="569297"/>
                    </a:cubicBezTo>
                    <a:cubicBezTo>
                      <a:pt x="688602" y="599857"/>
                      <a:pt x="606845" y="686772"/>
                      <a:pt x="556442" y="728841"/>
                    </a:cubicBezTo>
                    <a:cubicBezTo>
                      <a:pt x="506039" y="770910"/>
                      <a:pt x="415948" y="821709"/>
                      <a:pt x="415948" y="821709"/>
                    </a:cubicBezTo>
                    <a:cubicBezTo>
                      <a:pt x="384595" y="842347"/>
                      <a:pt x="427457" y="873303"/>
                      <a:pt x="368323" y="852666"/>
                    </a:cubicBezTo>
                    <a:cubicBezTo>
                      <a:pt x="309189" y="832029"/>
                      <a:pt x="112736" y="756225"/>
                      <a:pt x="61142" y="697884"/>
                    </a:cubicBezTo>
                    <a:cubicBezTo>
                      <a:pt x="9548" y="639543"/>
                      <a:pt x="56379" y="533181"/>
                      <a:pt x="58760" y="502622"/>
                    </a:cubicBezTo>
                    <a:cubicBezTo>
                      <a:pt x="61141" y="472063"/>
                      <a:pt x="70270" y="503019"/>
                      <a:pt x="75429" y="514528"/>
                    </a:cubicBezTo>
                    <a:cubicBezTo>
                      <a:pt x="80588" y="526037"/>
                      <a:pt x="94082" y="613746"/>
                      <a:pt x="82573" y="583584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3" name="フリーフォーム: 図形 732">
                <a:extLst>
                  <a:ext uri="{FF2B5EF4-FFF2-40B4-BE49-F238E27FC236}">
                    <a16:creationId xmlns:a16="http://schemas.microsoft.com/office/drawing/2014/main" id="{848ECF76-820A-4A3F-A9A1-D9F6DBAC70D8}"/>
                  </a:ext>
                </a:extLst>
              </p:cNvPr>
              <p:cNvSpPr/>
              <p:nvPr/>
            </p:nvSpPr>
            <p:spPr>
              <a:xfrm rot="1528320" flipH="1">
                <a:off x="2032221" y="2522353"/>
                <a:ext cx="103975" cy="91904"/>
              </a:xfrm>
              <a:custGeom>
                <a:avLst/>
                <a:gdLst>
                  <a:gd name="connsiteX0" fmla="*/ 38105 w 314364"/>
                  <a:gd name="connsiteY0" fmla="*/ 220556 h 277868"/>
                  <a:gd name="connsiteX1" fmla="*/ 5 w 314364"/>
                  <a:gd name="connsiteY1" fmla="*/ 118162 h 277868"/>
                  <a:gd name="connsiteX2" fmla="*/ 35724 w 314364"/>
                  <a:gd name="connsiteY2" fmla="*/ 41962 h 277868"/>
                  <a:gd name="connsiteX3" fmla="*/ 78587 w 314364"/>
                  <a:gd name="connsiteY3" fmla="*/ 63394 h 277868"/>
                  <a:gd name="connsiteX4" fmla="*/ 104780 w 314364"/>
                  <a:gd name="connsiteY4" fmla="*/ 11006 h 277868"/>
                  <a:gd name="connsiteX5" fmla="*/ 152405 w 314364"/>
                  <a:gd name="connsiteY5" fmla="*/ 1481 h 277868"/>
                  <a:gd name="connsiteX6" fmla="*/ 145262 w 314364"/>
                  <a:gd name="connsiteY6" fmla="*/ 32437 h 277868"/>
                  <a:gd name="connsiteX7" fmla="*/ 197649 w 314364"/>
                  <a:gd name="connsiteY7" fmla="*/ 8625 h 277868"/>
                  <a:gd name="connsiteX8" fmla="*/ 228605 w 314364"/>
                  <a:gd name="connsiteY8" fmla="*/ 18150 h 277868"/>
                  <a:gd name="connsiteX9" fmla="*/ 200030 w 314364"/>
                  <a:gd name="connsiteY9" fmla="*/ 49106 h 277868"/>
                  <a:gd name="connsiteX10" fmla="*/ 264324 w 314364"/>
                  <a:gd name="connsiteY10" fmla="*/ 25294 h 277868"/>
                  <a:gd name="connsiteX11" fmla="*/ 266705 w 314364"/>
                  <a:gd name="connsiteY11" fmla="*/ 61012 h 277868"/>
                  <a:gd name="connsiteX12" fmla="*/ 254799 w 314364"/>
                  <a:gd name="connsiteY12" fmla="*/ 75300 h 277868"/>
                  <a:gd name="connsiteX13" fmla="*/ 290518 w 314364"/>
                  <a:gd name="connsiteY13" fmla="*/ 46725 h 277868"/>
                  <a:gd name="connsiteX14" fmla="*/ 314330 w 314364"/>
                  <a:gd name="connsiteY14" fmla="*/ 96731 h 277868"/>
                  <a:gd name="connsiteX15" fmla="*/ 295280 w 314364"/>
                  <a:gd name="connsiteY15" fmla="*/ 120544 h 277868"/>
                  <a:gd name="connsiteX16" fmla="*/ 273849 w 314364"/>
                  <a:gd name="connsiteY16" fmla="*/ 151500 h 277868"/>
                  <a:gd name="connsiteX17" fmla="*/ 261943 w 314364"/>
                  <a:gd name="connsiteY17" fmla="*/ 177694 h 277868"/>
                  <a:gd name="connsiteX18" fmla="*/ 240512 w 314364"/>
                  <a:gd name="connsiteY18" fmla="*/ 239606 h 277868"/>
                  <a:gd name="connsiteX19" fmla="*/ 183362 w 314364"/>
                  <a:gd name="connsiteY19" fmla="*/ 277706 h 277868"/>
                  <a:gd name="connsiteX20" fmla="*/ 38105 w 314364"/>
                  <a:gd name="connsiteY20" fmla="*/ 220556 h 27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14364" h="277868">
                    <a:moveTo>
                      <a:pt x="38105" y="220556"/>
                    </a:moveTo>
                    <a:cubicBezTo>
                      <a:pt x="7545" y="193965"/>
                      <a:pt x="402" y="147928"/>
                      <a:pt x="5" y="118162"/>
                    </a:cubicBezTo>
                    <a:cubicBezTo>
                      <a:pt x="-392" y="88396"/>
                      <a:pt x="22627" y="51090"/>
                      <a:pt x="35724" y="41962"/>
                    </a:cubicBezTo>
                    <a:cubicBezTo>
                      <a:pt x="48821" y="32834"/>
                      <a:pt x="67078" y="68553"/>
                      <a:pt x="78587" y="63394"/>
                    </a:cubicBezTo>
                    <a:cubicBezTo>
                      <a:pt x="90096" y="58235"/>
                      <a:pt x="92477" y="21325"/>
                      <a:pt x="104780" y="11006"/>
                    </a:cubicBezTo>
                    <a:cubicBezTo>
                      <a:pt x="117083" y="687"/>
                      <a:pt x="145658" y="-2091"/>
                      <a:pt x="152405" y="1481"/>
                    </a:cubicBezTo>
                    <a:cubicBezTo>
                      <a:pt x="159152" y="5053"/>
                      <a:pt x="137721" y="31246"/>
                      <a:pt x="145262" y="32437"/>
                    </a:cubicBezTo>
                    <a:cubicBezTo>
                      <a:pt x="152803" y="33628"/>
                      <a:pt x="183758" y="11006"/>
                      <a:pt x="197649" y="8625"/>
                    </a:cubicBezTo>
                    <a:cubicBezTo>
                      <a:pt x="211540" y="6244"/>
                      <a:pt x="228208" y="11403"/>
                      <a:pt x="228605" y="18150"/>
                    </a:cubicBezTo>
                    <a:cubicBezTo>
                      <a:pt x="229002" y="24897"/>
                      <a:pt x="194077" y="47915"/>
                      <a:pt x="200030" y="49106"/>
                    </a:cubicBezTo>
                    <a:cubicBezTo>
                      <a:pt x="205983" y="50297"/>
                      <a:pt x="253212" y="23310"/>
                      <a:pt x="264324" y="25294"/>
                    </a:cubicBezTo>
                    <a:cubicBezTo>
                      <a:pt x="275437" y="27278"/>
                      <a:pt x="268292" y="52678"/>
                      <a:pt x="266705" y="61012"/>
                    </a:cubicBezTo>
                    <a:cubicBezTo>
                      <a:pt x="265118" y="69346"/>
                      <a:pt x="250830" y="77681"/>
                      <a:pt x="254799" y="75300"/>
                    </a:cubicBezTo>
                    <a:cubicBezTo>
                      <a:pt x="258768" y="72919"/>
                      <a:pt x="280596" y="43153"/>
                      <a:pt x="290518" y="46725"/>
                    </a:cubicBezTo>
                    <a:cubicBezTo>
                      <a:pt x="300440" y="50297"/>
                      <a:pt x="313536" y="84428"/>
                      <a:pt x="314330" y="96731"/>
                    </a:cubicBezTo>
                    <a:cubicBezTo>
                      <a:pt x="315124" y="109034"/>
                      <a:pt x="302027" y="111416"/>
                      <a:pt x="295280" y="120544"/>
                    </a:cubicBezTo>
                    <a:cubicBezTo>
                      <a:pt x="288533" y="129672"/>
                      <a:pt x="279405" y="141975"/>
                      <a:pt x="273849" y="151500"/>
                    </a:cubicBezTo>
                    <a:cubicBezTo>
                      <a:pt x="268293" y="161025"/>
                      <a:pt x="267499" y="163010"/>
                      <a:pt x="261943" y="177694"/>
                    </a:cubicBezTo>
                    <a:cubicBezTo>
                      <a:pt x="256387" y="192378"/>
                      <a:pt x="253609" y="222937"/>
                      <a:pt x="240512" y="239606"/>
                    </a:cubicBezTo>
                    <a:cubicBezTo>
                      <a:pt x="227415" y="256275"/>
                      <a:pt x="215112" y="274928"/>
                      <a:pt x="183362" y="277706"/>
                    </a:cubicBezTo>
                    <a:cubicBezTo>
                      <a:pt x="151612" y="280484"/>
                      <a:pt x="68665" y="247147"/>
                      <a:pt x="38105" y="220556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8054832-CAAB-4192-987B-791F3125E76E}"/>
                </a:ext>
              </a:extLst>
            </p:cNvPr>
            <p:cNvGrpSpPr/>
            <p:nvPr/>
          </p:nvGrpSpPr>
          <p:grpSpPr>
            <a:xfrm rot="18324762">
              <a:off x="2142062" y="2292149"/>
              <a:ext cx="66557" cy="86656"/>
              <a:chOff x="2650273" y="2175458"/>
              <a:chExt cx="66557" cy="86656"/>
            </a:xfrm>
          </p:grpSpPr>
          <p:sp>
            <p:nvSpPr>
              <p:cNvPr id="747" name="フリーフォーム 439">
                <a:extLst>
                  <a:ext uri="{FF2B5EF4-FFF2-40B4-BE49-F238E27FC236}">
                    <a16:creationId xmlns:a16="http://schemas.microsoft.com/office/drawing/2014/main" id="{7CCCF122-DED7-418A-A597-4D452ADD5F7D}"/>
                  </a:ext>
                </a:extLst>
              </p:cNvPr>
              <p:cNvSpPr/>
              <p:nvPr/>
            </p:nvSpPr>
            <p:spPr>
              <a:xfrm rot="21411012">
                <a:off x="2667119" y="2175458"/>
                <a:ext cx="49711" cy="59844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8" name="フリーフォーム 943">
                <a:extLst>
                  <a:ext uri="{FF2B5EF4-FFF2-40B4-BE49-F238E27FC236}">
                    <a16:creationId xmlns:a16="http://schemas.microsoft.com/office/drawing/2014/main" id="{BFF3EB5D-B09A-436F-A179-F78D7FEF022E}"/>
                  </a:ext>
                </a:extLst>
              </p:cNvPr>
              <p:cNvSpPr/>
              <p:nvPr/>
            </p:nvSpPr>
            <p:spPr>
              <a:xfrm rot="20742411">
                <a:off x="2650273" y="2178571"/>
                <a:ext cx="57307" cy="8354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4" name="グループ化 23"/>
          <p:cNvGrpSpPr/>
          <p:nvPr/>
        </p:nvGrpSpPr>
        <p:grpSpPr>
          <a:xfrm>
            <a:off x="5618538" y="1356987"/>
            <a:ext cx="1614008" cy="1436858"/>
            <a:chOff x="2646507" y="4779086"/>
            <a:chExt cx="1614008" cy="1436858"/>
          </a:xfrm>
        </p:grpSpPr>
        <p:cxnSp>
          <p:nvCxnSpPr>
            <p:cNvPr id="738" name="直線コネクタ 737"/>
            <p:cNvCxnSpPr/>
            <p:nvPr/>
          </p:nvCxnSpPr>
          <p:spPr>
            <a:xfrm rot="19777717">
              <a:off x="2646507" y="6125623"/>
              <a:ext cx="45274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9" name="グループ化 738"/>
            <p:cNvGrpSpPr>
              <a:grpSpLocks noChangeAspect="1"/>
            </p:cNvGrpSpPr>
            <p:nvPr/>
          </p:nvGrpSpPr>
          <p:grpSpPr>
            <a:xfrm rot="3002701">
              <a:off x="4132153" y="5405592"/>
              <a:ext cx="108000" cy="141505"/>
              <a:chOff x="1973388" y="2820969"/>
              <a:chExt cx="98820" cy="129477"/>
            </a:xfrm>
          </p:grpSpPr>
          <p:sp>
            <p:nvSpPr>
              <p:cNvPr id="851" name="フリーフォーム 850"/>
              <p:cNvSpPr/>
              <p:nvPr/>
            </p:nvSpPr>
            <p:spPr>
              <a:xfrm rot="11240344" flipH="1">
                <a:off x="2000738" y="2820969"/>
                <a:ext cx="45807" cy="111740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52" name="フリーフォーム 851"/>
              <p:cNvSpPr/>
              <p:nvPr/>
            </p:nvSpPr>
            <p:spPr>
              <a:xfrm rot="1848721" flipH="1">
                <a:off x="1992252" y="2833620"/>
                <a:ext cx="79956" cy="116826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53" name="フリーフォーム 852"/>
              <p:cNvSpPr/>
              <p:nvPr/>
            </p:nvSpPr>
            <p:spPr>
              <a:xfrm rot="11480576" flipH="1">
                <a:off x="1973388" y="2839818"/>
                <a:ext cx="45807" cy="6975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54" name="フリーフォーム 853"/>
              <p:cNvSpPr/>
              <p:nvPr/>
            </p:nvSpPr>
            <p:spPr>
              <a:xfrm rot="11240344" flipH="1">
                <a:off x="1983295" y="2855615"/>
                <a:ext cx="45719" cy="59021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40" name="グループ化 739">
              <a:extLst>
                <a:ext uri="{FF2B5EF4-FFF2-40B4-BE49-F238E27FC236}">
                  <a16:creationId xmlns:a16="http://schemas.microsoft.com/office/drawing/2014/main" id="{92496B39-3EC1-45E8-9C93-03C452F43062}"/>
                </a:ext>
              </a:extLst>
            </p:cNvPr>
            <p:cNvGrpSpPr/>
            <p:nvPr/>
          </p:nvGrpSpPr>
          <p:grpSpPr>
            <a:xfrm rot="21361978" flipH="1">
              <a:off x="3470112" y="5346582"/>
              <a:ext cx="242377" cy="337115"/>
              <a:chOff x="4943166" y="2369536"/>
              <a:chExt cx="242377" cy="337115"/>
            </a:xfrm>
          </p:grpSpPr>
          <p:sp>
            <p:nvSpPr>
              <p:cNvPr id="843" name="フリーフォーム 819">
                <a:extLst>
                  <a:ext uri="{FF2B5EF4-FFF2-40B4-BE49-F238E27FC236}">
                    <a16:creationId xmlns:a16="http://schemas.microsoft.com/office/drawing/2014/main" id="{8B7DD624-B674-478D-97F5-047477EF0D30}"/>
                  </a:ext>
                </a:extLst>
              </p:cNvPr>
              <p:cNvSpPr/>
              <p:nvPr/>
            </p:nvSpPr>
            <p:spPr>
              <a:xfrm flipH="1">
                <a:off x="4955790" y="2396478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45" name="グループ化 844">
                <a:extLst>
                  <a:ext uri="{FF2B5EF4-FFF2-40B4-BE49-F238E27FC236}">
                    <a16:creationId xmlns:a16="http://schemas.microsoft.com/office/drawing/2014/main" id="{655ACAA0-9FDB-4865-BA20-6645DA3236CB}"/>
                  </a:ext>
                </a:extLst>
              </p:cNvPr>
              <p:cNvGrpSpPr/>
              <p:nvPr/>
            </p:nvGrpSpPr>
            <p:grpSpPr>
              <a:xfrm>
                <a:off x="4943166" y="2369536"/>
                <a:ext cx="242377" cy="318768"/>
                <a:chOff x="4943166" y="2369536"/>
                <a:chExt cx="242377" cy="318768"/>
              </a:xfrm>
            </p:grpSpPr>
            <p:sp>
              <p:nvSpPr>
                <p:cNvPr id="846" name="フリーフォーム 813">
                  <a:extLst>
                    <a:ext uri="{FF2B5EF4-FFF2-40B4-BE49-F238E27FC236}">
                      <a16:creationId xmlns:a16="http://schemas.microsoft.com/office/drawing/2014/main" id="{6D91AB41-0826-4AF3-895B-18981EE59A97}"/>
                    </a:ext>
                  </a:extLst>
                </p:cNvPr>
                <p:cNvSpPr/>
                <p:nvPr/>
              </p:nvSpPr>
              <p:spPr>
                <a:xfrm rot="9383023" flipH="1">
                  <a:off x="4943166" y="2542756"/>
                  <a:ext cx="60147" cy="45719"/>
                </a:xfrm>
                <a:custGeom>
                  <a:avLst/>
                  <a:gdLst>
                    <a:gd name="connsiteX0" fmla="*/ 59549 w 59758"/>
                    <a:gd name="connsiteY0" fmla="*/ 38515 h 38930"/>
                    <a:gd name="connsiteX1" fmla="*/ 19068 w 59758"/>
                    <a:gd name="connsiteY1" fmla="*/ 415 h 38930"/>
                    <a:gd name="connsiteX2" fmla="*/ 18 w 59758"/>
                    <a:gd name="connsiteY2" fmla="*/ 19465 h 38930"/>
                    <a:gd name="connsiteX3" fmla="*/ 59549 w 59758"/>
                    <a:gd name="connsiteY3" fmla="*/ 38515 h 3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58" h="38930">
                      <a:moveTo>
                        <a:pt x="59549" y="38515"/>
                      </a:moveTo>
                      <a:cubicBezTo>
                        <a:pt x="62724" y="35340"/>
                        <a:pt x="28990" y="3590"/>
                        <a:pt x="19068" y="415"/>
                      </a:cubicBezTo>
                      <a:cubicBezTo>
                        <a:pt x="9146" y="-2760"/>
                        <a:pt x="1209" y="13115"/>
                        <a:pt x="18" y="19465"/>
                      </a:cubicBezTo>
                      <a:cubicBezTo>
                        <a:pt x="-1173" y="25815"/>
                        <a:pt x="56374" y="41690"/>
                        <a:pt x="59549" y="38515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7" name="フリーフォーム 814">
                  <a:extLst>
                    <a:ext uri="{FF2B5EF4-FFF2-40B4-BE49-F238E27FC236}">
                      <a16:creationId xmlns:a16="http://schemas.microsoft.com/office/drawing/2014/main" id="{12D40AD2-343B-40F6-97BF-1EB406F2ED33}"/>
                    </a:ext>
                  </a:extLst>
                </p:cNvPr>
                <p:cNvSpPr/>
                <p:nvPr/>
              </p:nvSpPr>
              <p:spPr>
                <a:xfrm rot="5896652" flipH="1">
                  <a:off x="4947078" y="2615517"/>
                  <a:ext cx="70179" cy="45719"/>
                </a:xfrm>
                <a:custGeom>
                  <a:avLst/>
                  <a:gdLst>
                    <a:gd name="connsiteX0" fmla="*/ 59549 w 59758"/>
                    <a:gd name="connsiteY0" fmla="*/ 38515 h 38930"/>
                    <a:gd name="connsiteX1" fmla="*/ 19068 w 59758"/>
                    <a:gd name="connsiteY1" fmla="*/ 415 h 38930"/>
                    <a:gd name="connsiteX2" fmla="*/ 18 w 59758"/>
                    <a:gd name="connsiteY2" fmla="*/ 19465 h 38930"/>
                    <a:gd name="connsiteX3" fmla="*/ 59549 w 59758"/>
                    <a:gd name="connsiteY3" fmla="*/ 38515 h 3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58" h="38930">
                      <a:moveTo>
                        <a:pt x="59549" y="38515"/>
                      </a:moveTo>
                      <a:cubicBezTo>
                        <a:pt x="62724" y="35340"/>
                        <a:pt x="28990" y="3590"/>
                        <a:pt x="19068" y="415"/>
                      </a:cubicBezTo>
                      <a:cubicBezTo>
                        <a:pt x="9146" y="-2760"/>
                        <a:pt x="1209" y="13115"/>
                        <a:pt x="18" y="19465"/>
                      </a:cubicBezTo>
                      <a:cubicBezTo>
                        <a:pt x="-1173" y="25815"/>
                        <a:pt x="56374" y="41690"/>
                        <a:pt x="59549" y="38515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8" name="フリーフォーム 820">
                  <a:extLst>
                    <a:ext uri="{FF2B5EF4-FFF2-40B4-BE49-F238E27FC236}">
                      <a16:creationId xmlns:a16="http://schemas.microsoft.com/office/drawing/2014/main" id="{E876C20B-8374-49C7-AA7B-AE300287874C}"/>
                    </a:ext>
                  </a:extLst>
                </p:cNvPr>
                <p:cNvSpPr/>
                <p:nvPr/>
              </p:nvSpPr>
              <p:spPr>
                <a:xfrm flipH="1">
                  <a:off x="4948525" y="2369536"/>
                  <a:ext cx="237018" cy="318768"/>
                </a:xfrm>
                <a:custGeom>
                  <a:avLst/>
                  <a:gdLst>
                    <a:gd name="connsiteX0" fmla="*/ 227730 w 228698"/>
                    <a:gd name="connsiteY0" fmla="*/ 35773 h 307578"/>
                    <a:gd name="connsiteX1" fmla="*/ 208680 w 228698"/>
                    <a:gd name="connsiteY1" fmla="*/ 100067 h 307578"/>
                    <a:gd name="connsiteX2" fmla="*/ 153911 w 228698"/>
                    <a:gd name="connsiteY2" fmla="*/ 133404 h 307578"/>
                    <a:gd name="connsiteX3" fmla="*/ 189630 w 228698"/>
                    <a:gd name="connsiteY3" fmla="*/ 226273 h 307578"/>
                    <a:gd name="connsiteX4" fmla="*/ 120574 w 228698"/>
                    <a:gd name="connsiteY4" fmla="*/ 183410 h 307578"/>
                    <a:gd name="connsiteX5" fmla="*/ 122955 w 228698"/>
                    <a:gd name="connsiteY5" fmla="*/ 242942 h 307578"/>
                    <a:gd name="connsiteX6" fmla="*/ 137242 w 228698"/>
                    <a:gd name="connsiteY6" fmla="*/ 261992 h 307578"/>
                    <a:gd name="connsiteX7" fmla="*/ 156292 w 228698"/>
                    <a:gd name="connsiteY7" fmla="*/ 273898 h 307578"/>
                    <a:gd name="connsiteX8" fmla="*/ 165817 w 228698"/>
                    <a:gd name="connsiteY8" fmla="*/ 278660 h 307578"/>
                    <a:gd name="connsiteX9" fmla="*/ 144386 w 228698"/>
                    <a:gd name="connsiteY9" fmla="*/ 307235 h 307578"/>
                    <a:gd name="connsiteX10" fmla="*/ 46755 w 228698"/>
                    <a:gd name="connsiteY10" fmla="*/ 283423 h 307578"/>
                    <a:gd name="connsiteX11" fmla="*/ 1511 w 228698"/>
                    <a:gd name="connsiteY11" fmla="*/ 150073 h 307578"/>
                    <a:gd name="connsiteX12" fmla="*/ 18180 w 228698"/>
                    <a:gd name="connsiteY12" fmla="*/ 57204 h 307578"/>
                    <a:gd name="connsiteX13" fmla="*/ 89617 w 228698"/>
                    <a:gd name="connsiteY13" fmla="*/ 2435 h 307578"/>
                    <a:gd name="connsiteX14" fmla="*/ 182486 w 228698"/>
                    <a:gd name="connsiteY14" fmla="*/ 11960 h 307578"/>
                    <a:gd name="connsiteX15" fmla="*/ 227730 w 228698"/>
                    <a:gd name="connsiteY15" fmla="*/ 35773 h 307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28698" h="307578">
                      <a:moveTo>
                        <a:pt x="227730" y="35773"/>
                      </a:moveTo>
                      <a:cubicBezTo>
                        <a:pt x="232096" y="50458"/>
                        <a:pt x="220983" y="83795"/>
                        <a:pt x="208680" y="100067"/>
                      </a:cubicBezTo>
                      <a:cubicBezTo>
                        <a:pt x="196377" y="116339"/>
                        <a:pt x="157086" y="112370"/>
                        <a:pt x="153911" y="133404"/>
                      </a:cubicBezTo>
                      <a:cubicBezTo>
                        <a:pt x="150736" y="154438"/>
                        <a:pt x="195186" y="217939"/>
                        <a:pt x="189630" y="226273"/>
                      </a:cubicBezTo>
                      <a:cubicBezTo>
                        <a:pt x="184074" y="234607"/>
                        <a:pt x="131686" y="180632"/>
                        <a:pt x="120574" y="183410"/>
                      </a:cubicBezTo>
                      <a:cubicBezTo>
                        <a:pt x="109462" y="186188"/>
                        <a:pt x="120177" y="229845"/>
                        <a:pt x="122955" y="242942"/>
                      </a:cubicBezTo>
                      <a:cubicBezTo>
                        <a:pt x="125733" y="256039"/>
                        <a:pt x="131686" y="256833"/>
                        <a:pt x="137242" y="261992"/>
                      </a:cubicBezTo>
                      <a:cubicBezTo>
                        <a:pt x="142798" y="267151"/>
                        <a:pt x="151530" y="271120"/>
                        <a:pt x="156292" y="273898"/>
                      </a:cubicBezTo>
                      <a:cubicBezTo>
                        <a:pt x="161054" y="276676"/>
                        <a:pt x="167801" y="273104"/>
                        <a:pt x="165817" y="278660"/>
                      </a:cubicBezTo>
                      <a:cubicBezTo>
                        <a:pt x="163833" y="284216"/>
                        <a:pt x="164230" y="306441"/>
                        <a:pt x="144386" y="307235"/>
                      </a:cubicBezTo>
                      <a:cubicBezTo>
                        <a:pt x="124542" y="308029"/>
                        <a:pt x="70567" y="309617"/>
                        <a:pt x="46755" y="283423"/>
                      </a:cubicBezTo>
                      <a:cubicBezTo>
                        <a:pt x="22943" y="257229"/>
                        <a:pt x="6273" y="187776"/>
                        <a:pt x="1511" y="150073"/>
                      </a:cubicBezTo>
                      <a:cubicBezTo>
                        <a:pt x="-3251" y="112370"/>
                        <a:pt x="3496" y="81810"/>
                        <a:pt x="18180" y="57204"/>
                      </a:cubicBezTo>
                      <a:cubicBezTo>
                        <a:pt x="32864" y="32598"/>
                        <a:pt x="62233" y="9976"/>
                        <a:pt x="89617" y="2435"/>
                      </a:cubicBezTo>
                      <a:cubicBezTo>
                        <a:pt x="117001" y="-5106"/>
                        <a:pt x="160658" y="6801"/>
                        <a:pt x="182486" y="11960"/>
                      </a:cubicBezTo>
                      <a:cubicBezTo>
                        <a:pt x="204314" y="17119"/>
                        <a:pt x="223364" y="21088"/>
                        <a:pt x="227730" y="35773"/>
                      </a:cubicBezTo>
                      <a:close/>
                    </a:path>
                  </a:pathLst>
                </a:custGeom>
                <a:solidFill>
                  <a:srgbClr val="7A6248"/>
                </a:solidFill>
                <a:ln>
                  <a:solidFill>
                    <a:srgbClr val="7A62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9" name="フリーフォーム 821">
                  <a:extLst>
                    <a:ext uri="{FF2B5EF4-FFF2-40B4-BE49-F238E27FC236}">
                      <a16:creationId xmlns:a16="http://schemas.microsoft.com/office/drawing/2014/main" id="{D44DAF1E-7FF9-4E3B-BD8A-4108D54E5A53}"/>
                    </a:ext>
                  </a:extLst>
                </p:cNvPr>
                <p:cNvSpPr/>
                <p:nvPr/>
              </p:nvSpPr>
              <p:spPr>
                <a:xfrm rot="18704418" flipH="1">
                  <a:off x="4979117" y="2582978"/>
                  <a:ext cx="75917" cy="49457"/>
                </a:xfrm>
                <a:custGeom>
                  <a:avLst/>
                  <a:gdLst>
                    <a:gd name="connsiteX0" fmla="*/ 59549 w 59758"/>
                    <a:gd name="connsiteY0" fmla="*/ 38515 h 38930"/>
                    <a:gd name="connsiteX1" fmla="*/ 19068 w 59758"/>
                    <a:gd name="connsiteY1" fmla="*/ 415 h 38930"/>
                    <a:gd name="connsiteX2" fmla="*/ 18 w 59758"/>
                    <a:gd name="connsiteY2" fmla="*/ 19465 h 38930"/>
                    <a:gd name="connsiteX3" fmla="*/ 59549 w 59758"/>
                    <a:gd name="connsiteY3" fmla="*/ 38515 h 3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58" h="38930">
                      <a:moveTo>
                        <a:pt x="59549" y="38515"/>
                      </a:moveTo>
                      <a:cubicBezTo>
                        <a:pt x="62724" y="35340"/>
                        <a:pt x="28990" y="3590"/>
                        <a:pt x="19068" y="415"/>
                      </a:cubicBezTo>
                      <a:cubicBezTo>
                        <a:pt x="9146" y="-2760"/>
                        <a:pt x="1209" y="13115"/>
                        <a:pt x="18" y="19465"/>
                      </a:cubicBezTo>
                      <a:cubicBezTo>
                        <a:pt x="-1173" y="25815"/>
                        <a:pt x="56374" y="41690"/>
                        <a:pt x="59549" y="38515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0" name="フリーフォーム 822">
                  <a:extLst>
                    <a:ext uri="{FF2B5EF4-FFF2-40B4-BE49-F238E27FC236}">
                      <a16:creationId xmlns:a16="http://schemas.microsoft.com/office/drawing/2014/main" id="{A89F2A65-939B-474A-98F2-346B7BAD69D8}"/>
                    </a:ext>
                  </a:extLst>
                </p:cNvPr>
                <p:cNvSpPr/>
                <p:nvPr/>
              </p:nvSpPr>
              <p:spPr>
                <a:xfrm rot="20733585">
                  <a:off x="4964281" y="2426932"/>
                  <a:ext cx="79773" cy="178266"/>
                </a:xfrm>
                <a:custGeom>
                  <a:avLst/>
                  <a:gdLst>
                    <a:gd name="connsiteX0" fmla="*/ 126 w 31095"/>
                    <a:gd name="connsiteY0" fmla="*/ 108148 h 108150"/>
                    <a:gd name="connsiteX1" fmla="*/ 9651 w 31095"/>
                    <a:gd name="connsiteY1" fmla="*/ 48617 h 108150"/>
                    <a:gd name="connsiteX2" fmla="*/ 19176 w 31095"/>
                    <a:gd name="connsiteY2" fmla="*/ 17660 h 108150"/>
                    <a:gd name="connsiteX3" fmla="*/ 31082 w 31095"/>
                    <a:gd name="connsiteY3" fmla="*/ 992 h 108150"/>
                    <a:gd name="connsiteX4" fmla="*/ 16795 w 31095"/>
                    <a:gd name="connsiteY4" fmla="*/ 46235 h 108150"/>
                    <a:gd name="connsiteX5" fmla="*/ 126 w 31095"/>
                    <a:gd name="connsiteY5" fmla="*/ 108148 h 10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095" h="108150">
                      <a:moveTo>
                        <a:pt x="126" y="108148"/>
                      </a:moveTo>
                      <a:cubicBezTo>
                        <a:pt x="-1065" y="108545"/>
                        <a:pt x="6476" y="63698"/>
                        <a:pt x="9651" y="48617"/>
                      </a:cubicBezTo>
                      <a:cubicBezTo>
                        <a:pt x="12826" y="33536"/>
                        <a:pt x="15604" y="25597"/>
                        <a:pt x="19176" y="17660"/>
                      </a:cubicBezTo>
                      <a:cubicBezTo>
                        <a:pt x="22748" y="9723"/>
                        <a:pt x="31479" y="-3770"/>
                        <a:pt x="31082" y="992"/>
                      </a:cubicBezTo>
                      <a:cubicBezTo>
                        <a:pt x="30685" y="5754"/>
                        <a:pt x="20367" y="31551"/>
                        <a:pt x="16795" y="46235"/>
                      </a:cubicBezTo>
                      <a:cubicBezTo>
                        <a:pt x="13223" y="60919"/>
                        <a:pt x="1317" y="107751"/>
                        <a:pt x="126" y="108148"/>
                      </a:cubicBezTo>
                      <a:close/>
                    </a:path>
                  </a:pathLst>
                </a:custGeom>
                <a:ln>
                  <a:solidFill>
                    <a:srgbClr val="7A62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741" name="フリーフォーム 823">
              <a:extLst>
                <a:ext uri="{FF2B5EF4-FFF2-40B4-BE49-F238E27FC236}">
                  <a16:creationId xmlns:a16="http://schemas.microsoft.com/office/drawing/2014/main" id="{DA311255-83F5-4AD2-AAB9-8B312CC2E0A1}"/>
                </a:ext>
              </a:extLst>
            </p:cNvPr>
            <p:cNvSpPr/>
            <p:nvPr/>
          </p:nvSpPr>
          <p:spPr>
            <a:xfrm rot="2871925" flipH="1">
              <a:off x="3495019" y="5642028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2" name="フリーフォーム 825">
              <a:extLst>
                <a:ext uri="{FF2B5EF4-FFF2-40B4-BE49-F238E27FC236}">
                  <a16:creationId xmlns:a16="http://schemas.microsoft.com/office/drawing/2014/main" id="{CC3DC89A-1484-4872-9E21-7430BEB5EC3E}"/>
                </a:ext>
              </a:extLst>
            </p:cNvPr>
            <p:cNvSpPr/>
            <p:nvPr/>
          </p:nvSpPr>
          <p:spPr>
            <a:xfrm rot="2871925" flipH="1">
              <a:off x="3493148" y="5666069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3" name="フリーフォーム 1123">
              <a:extLst>
                <a:ext uri="{FF2B5EF4-FFF2-40B4-BE49-F238E27FC236}">
                  <a16:creationId xmlns:a16="http://schemas.microsoft.com/office/drawing/2014/main" id="{B4FF6812-8BB5-4669-AE04-BF74F63F1730}"/>
                </a:ext>
              </a:extLst>
            </p:cNvPr>
            <p:cNvSpPr/>
            <p:nvPr/>
          </p:nvSpPr>
          <p:spPr>
            <a:xfrm rot="3803488" flipH="1">
              <a:off x="3126791" y="5533326"/>
              <a:ext cx="344414" cy="674601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4" name="フリーフォーム 1124">
              <a:extLst>
                <a:ext uri="{FF2B5EF4-FFF2-40B4-BE49-F238E27FC236}">
                  <a16:creationId xmlns:a16="http://schemas.microsoft.com/office/drawing/2014/main" id="{0F2A27C7-EEDF-4A78-B331-658F3AE31577}"/>
                </a:ext>
              </a:extLst>
            </p:cNvPr>
            <p:cNvSpPr/>
            <p:nvPr/>
          </p:nvSpPr>
          <p:spPr>
            <a:xfrm rot="2871925" flipH="1">
              <a:off x="3417463" y="5639987"/>
              <a:ext cx="217781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5" name="フリーフォーム 1125">
              <a:extLst>
                <a:ext uri="{FF2B5EF4-FFF2-40B4-BE49-F238E27FC236}">
                  <a16:creationId xmlns:a16="http://schemas.microsoft.com/office/drawing/2014/main" id="{B3422CDA-4F69-4477-9597-670D410343BF}"/>
                </a:ext>
              </a:extLst>
            </p:cNvPr>
            <p:cNvSpPr/>
            <p:nvPr/>
          </p:nvSpPr>
          <p:spPr>
            <a:xfrm rot="19777717" flipH="1">
              <a:off x="3007351" y="5830518"/>
              <a:ext cx="136473" cy="216372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6" name="フリーフォーム 1126">
              <a:extLst>
                <a:ext uri="{FF2B5EF4-FFF2-40B4-BE49-F238E27FC236}">
                  <a16:creationId xmlns:a16="http://schemas.microsoft.com/office/drawing/2014/main" id="{EA3288CF-0022-4328-9DDE-A024A1177708}"/>
                </a:ext>
              </a:extLst>
            </p:cNvPr>
            <p:cNvSpPr/>
            <p:nvPr/>
          </p:nvSpPr>
          <p:spPr>
            <a:xfrm rot="16228571">
              <a:off x="3221865" y="5478816"/>
              <a:ext cx="123874" cy="332072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>
              <a:extLst>
                <a:ext uri="{FF2B5EF4-FFF2-40B4-BE49-F238E27FC236}">
                  <a16:creationId xmlns:a16="http://schemas.microsoft.com/office/drawing/2014/main" id="{91CCB227-7B86-4E14-B37F-31E9D1D502D6}"/>
                </a:ext>
              </a:extLst>
            </p:cNvPr>
            <p:cNvGrpSpPr/>
            <p:nvPr/>
          </p:nvGrpSpPr>
          <p:grpSpPr>
            <a:xfrm rot="8134533">
              <a:off x="2929320" y="5286891"/>
              <a:ext cx="388007" cy="290161"/>
              <a:chOff x="1381104" y="5804276"/>
              <a:chExt cx="388007" cy="290161"/>
            </a:xfrm>
          </p:grpSpPr>
          <p:grpSp>
            <p:nvGrpSpPr>
              <p:cNvPr id="825" name="グループ化 824">
                <a:extLst>
                  <a:ext uri="{FF2B5EF4-FFF2-40B4-BE49-F238E27FC236}">
                    <a16:creationId xmlns:a16="http://schemas.microsoft.com/office/drawing/2014/main" id="{4B785E49-B0D3-483C-AB7C-389E64060510}"/>
                  </a:ext>
                </a:extLst>
              </p:cNvPr>
              <p:cNvGrpSpPr/>
              <p:nvPr/>
            </p:nvGrpSpPr>
            <p:grpSpPr>
              <a:xfrm>
                <a:off x="1381104" y="5912355"/>
                <a:ext cx="164206" cy="182082"/>
                <a:chOff x="2438617" y="6010029"/>
                <a:chExt cx="120168" cy="113842"/>
              </a:xfrm>
            </p:grpSpPr>
            <p:sp>
              <p:nvSpPr>
                <p:cNvPr id="827" name="フリーフォーム 1175">
                  <a:extLst>
                    <a:ext uri="{FF2B5EF4-FFF2-40B4-BE49-F238E27FC236}">
                      <a16:creationId xmlns:a16="http://schemas.microsoft.com/office/drawing/2014/main" id="{F82A4C0B-2459-4E31-9A75-31A90010AFD2}"/>
                    </a:ext>
                  </a:extLst>
                </p:cNvPr>
                <p:cNvSpPr/>
                <p:nvPr/>
              </p:nvSpPr>
              <p:spPr>
                <a:xfrm rot="21492350" flipH="1">
                  <a:off x="2438617" y="6051384"/>
                  <a:ext cx="45719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8" name="フリーフォーム 1176">
                  <a:extLst>
                    <a:ext uri="{FF2B5EF4-FFF2-40B4-BE49-F238E27FC236}">
                      <a16:creationId xmlns:a16="http://schemas.microsoft.com/office/drawing/2014/main" id="{C0CB1441-38E1-4F1E-902F-801E1E0B27AE}"/>
                    </a:ext>
                  </a:extLst>
                </p:cNvPr>
                <p:cNvSpPr/>
                <p:nvPr/>
              </p:nvSpPr>
              <p:spPr>
                <a:xfrm rot="20638192" flipH="1">
                  <a:off x="2440800" y="6067804"/>
                  <a:ext cx="45719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9" name="フリーフォーム 1177">
                  <a:extLst>
                    <a:ext uri="{FF2B5EF4-FFF2-40B4-BE49-F238E27FC236}">
                      <a16:creationId xmlns:a16="http://schemas.microsoft.com/office/drawing/2014/main" id="{86F59BDC-0203-4871-A643-5EEE0CD5F313}"/>
                    </a:ext>
                  </a:extLst>
                </p:cNvPr>
                <p:cNvSpPr/>
                <p:nvPr/>
              </p:nvSpPr>
              <p:spPr>
                <a:xfrm rot="20572914" flipH="1">
                  <a:off x="2454703" y="6078152"/>
                  <a:ext cx="45719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0" name="フリーフォーム 1178">
                  <a:extLst>
                    <a:ext uri="{FF2B5EF4-FFF2-40B4-BE49-F238E27FC236}">
                      <a16:creationId xmlns:a16="http://schemas.microsoft.com/office/drawing/2014/main" id="{3E00D608-0487-4806-83C8-AE03E51E4256}"/>
                    </a:ext>
                  </a:extLst>
                </p:cNvPr>
                <p:cNvSpPr/>
                <p:nvPr/>
              </p:nvSpPr>
              <p:spPr>
                <a:xfrm rot="20221386" flipH="1">
                  <a:off x="2466824" y="6070968"/>
                  <a:ext cx="45719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1" name="円/楕円 1179">
                  <a:extLst>
                    <a:ext uri="{FF2B5EF4-FFF2-40B4-BE49-F238E27FC236}">
                      <a16:creationId xmlns:a16="http://schemas.microsoft.com/office/drawing/2014/main" id="{BFDE0089-095C-448F-9F5D-2708845CD19B}"/>
                    </a:ext>
                  </a:extLst>
                </p:cNvPr>
                <p:cNvSpPr/>
                <p:nvPr/>
              </p:nvSpPr>
              <p:spPr>
                <a:xfrm rot="16715064" flipH="1">
                  <a:off x="2472525" y="6039194"/>
                  <a:ext cx="48263" cy="4826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1" name="フリーフォーム 1180">
                  <a:extLst>
                    <a:ext uri="{FF2B5EF4-FFF2-40B4-BE49-F238E27FC236}">
                      <a16:creationId xmlns:a16="http://schemas.microsoft.com/office/drawing/2014/main" id="{C55797C2-8547-4EE8-A03B-E9E9CB50E649}"/>
                    </a:ext>
                  </a:extLst>
                </p:cNvPr>
                <p:cNvSpPr/>
                <p:nvPr/>
              </p:nvSpPr>
              <p:spPr>
                <a:xfrm rot="3647779" flipH="1">
                  <a:off x="2458390" y="6023026"/>
                  <a:ext cx="45719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2" name="フリーフォーム 1181">
                  <a:extLst>
                    <a:ext uri="{FF2B5EF4-FFF2-40B4-BE49-F238E27FC236}">
                      <a16:creationId xmlns:a16="http://schemas.microsoft.com/office/drawing/2014/main" id="{549FBD17-B512-4A2F-92D0-AF891F97B1A6}"/>
                    </a:ext>
                  </a:extLst>
                </p:cNvPr>
                <p:cNvSpPr/>
                <p:nvPr/>
              </p:nvSpPr>
              <p:spPr>
                <a:xfrm rot="16715064" flipH="1">
                  <a:off x="2504007" y="6004963"/>
                  <a:ext cx="49711" cy="59844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rgbClr val="CCECFF"/>
                </a:solidFill>
                <a:ln>
                  <a:solidFill>
                    <a:srgbClr val="CCEC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6" name="フリーフォーム 1174">
                <a:extLst>
                  <a:ext uri="{FF2B5EF4-FFF2-40B4-BE49-F238E27FC236}">
                    <a16:creationId xmlns:a16="http://schemas.microsoft.com/office/drawing/2014/main" id="{D8C42388-70F8-4673-BA68-75C18B8137FA}"/>
                  </a:ext>
                </a:extLst>
              </p:cNvPr>
              <p:cNvSpPr/>
              <p:nvPr/>
            </p:nvSpPr>
            <p:spPr>
              <a:xfrm rot="2700000">
                <a:off x="1548823" y="5695679"/>
                <a:ext cx="111691" cy="328885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フリーフォーム 1118">
              <a:extLst>
                <a:ext uri="{FF2B5EF4-FFF2-40B4-BE49-F238E27FC236}">
                  <a16:creationId xmlns:a16="http://schemas.microsoft.com/office/drawing/2014/main" id="{5C21FD68-A020-4DBD-ACEB-5E86E5DC2AE8}"/>
                </a:ext>
              </a:extLst>
            </p:cNvPr>
            <p:cNvSpPr/>
            <p:nvPr/>
          </p:nvSpPr>
          <p:spPr>
            <a:xfrm rot="14377717">
              <a:off x="3155481" y="5632321"/>
              <a:ext cx="95291" cy="285741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1" name="フリーフォーム 1174">
              <a:extLst>
                <a:ext uri="{FF2B5EF4-FFF2-40B4-BE49-F238E27FC236}">
                  <a16:creationId xmlns:a16="http://schemas.microsoft.com/office/drawing/2014/main" id="{4B8D4BB0-E948-48C1-8A1F-E5B299298694}"/>
                </a:ext>
              </a:extLst>
            </p:cNvPr>
            <p:cNvSpPr/>
            <p:nvPr/>
          </p:nvSpPr>
          <p:spPr>
            <a:xfrm rot="82004">
              <a:off x="3101687" y="5370374"/>
              <a:ext cx="111691" cy="328885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2" name="フリーフォーム 1174">
              <a:extLst>
                <a:ext uri="{FF2B5EF4-FFF2-40B4-BE49-F238E27FC236}">
                  <a16:creationId xmlns:a16="http://schemas.microsoft.com/office/drawing/2014/main" id="{5FF371D8-C5E2-4232-BC0D-D327B803229E}"/>
                </a:ext>
              </a:extLst>
            </p:cNvPr>
            <p:cNvSpPr/>
            <p:nvPr/>
          </p:nvSpPr>
          <p:spPr>
            <a:xfrm rot="5377717">
              <a:off x="3217914" y="5473225"/>
              <a:ext cx="111691" cy="328885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53" name="グループ化 752"/>
            <p:cNvGrpSpPr>
              <a:grpSpLocks noChangeAspect="1"/>
            </p:cNvGrpSpPr>
            <p:nvPr/>
          </p:nvGrpSpPr>
          <p:grpSpPr>
            <a:xfrm rot="3002701">
              <a:off x="4135763" y="5389305"/>
              <a:ext cx="108000" cy="141505"/>
              <a:chOff x="1973388" y="2820969"/>
              <a:chExt cx="98820" cy="129477"/>
            </a:xfrm>
          </p:grpSpPr>
          <p:sp>
            <p:nvSpPr>
              <p:cNvPr id="782" name="フリーフォーム 781"/>
              <p:cNvSpPr/>
              <p:nvPr/>
            </p:nvSpPr>
            <p:spPr>
              <a:xfrm rot="11240344" flipH="1">
                <a:off x="2000738" y="2820969"/>
                <a:ext cx="45807" cy="111740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84" name="フリーフォーム 783"/>
              <p:cNvSpPr/>
              <p:nvPr/>
            </p:nvSpPr>
            <p:spPr>
              <a:xfrm rot="1848721" flipH="1">
                <a:off x="1992252" y="2833620"/>
                <a:ext cx="79956" cy="116826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23" name="フリーフォーム 822"/>
              <p:cNvSpPr/>
              <p:nvPr/>
            </p:nvSpPr>
            <p:spPr>
              <a:xfrm rot="11480576" flipH="1">
                <a:off x="1973388" y="2839818"/>
                <a:ext cx="45807" cy="6975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24" name="フリーフォーム 823"/>
              <p:cNvSpPr/>
              <p:nvPr/>
            </p:nvSpPr>
            <p:spPr>
              <a:xfrm rot="11240344" flipH="1">
                <a:off x="1983295" y="2855615"/>
                <a:ext cx="45719" cy="59021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754" name="フリーフォーム 753"/>
            <p:cNvSpPr/>
            <p:nvPr/>
          </p:nvSpPr>
          <p:spPr>
            <a:xfrm rot="9248435" flipH="1">
              <a:off x="4069230" y="5484598"/>
              <a:ext cx="82839" cy="70785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755" name="グループ化 754"/>
            <p:cNvGrpSpPr/>
            <p:nvPr/>
          </p:nvGrpSpPr>
          <p:grpSpPr>
            <a:xfrm rot="7012594">
              <a:off x="3624051" y="5627484"/>
              <a:ext cx="362994" cy="155734"/>
              <a:chOff x="1921845" y="3627632"/>
              <a:chExt cx="389226" cy="160917"/>
            </a:xfrm>
          </p:grpSpPr>
          <p:sp>
            <p:nvSpPr>
              <p:cNvPr id="772" name="フリーフォーム 771"/>
              <p:cNvSpPr/>
              <p:nvPr/>
            </p:nvSpPr>
            <p:spPr>
              <a:xfrm rot="18165123">
                <a:off x="2050341" y="3527820"/>
                <a:ext cx="132233" cy="389226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3" name="フリーフォーム 772"/>
              <p:cNvSpPr/>
              <p:nvPr/>
            </p:nvSpPr>
            <p:spPr>
              <a:xfrm rot="7474986">
                <a:off x="2012122" y="3540838"/>
                <a:ext cx="112091" cy="28567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56" name="グループ化 755"/>
            <p:cNvGrpSpPr/>
            <p:nvPr/>
          </p:nvGrpSpPr>
          <p:grpSpPr>
            <a:xfrm rot="930039" flipH="1">
              <a:off x="3901718" y="5496133"/>
              <a:ext cx="238643" cy="129600"/>
              <a:chOff x="2260962" y="3350133"/>
              <a:chExt cx="315495" cy="145128"/>
            </a:xfrm>
          </p:grpSpPr>
          <p:sp>
            <p:nvSpPr>
              <p:cNvPr id="770" name="フリーフォーム 769"/>
              <p:cNvSpPr/>
              <p:nvPr/>
            </p:nvSpPr>
            <p:spPr>
              <a:xfrm rot="18497190">
                <a:off x="2366873" y="3285676"/>
                <a:ext cx="115200" cy="30396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1" name="フリーフォーム 770"/>
              <p:cNvSpPr/>
              <p:nvPr/>
            </p:nvSpPr>
            <p:spPr>
              <a:xfrm rot="7768593">
                <a:off x="2331897" y="3279198"/>
                <a:ext cx="98374" cy="240244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757" name="フリーフォーム 756"/>
            <p:cNvSpPr/>
            <p:nvPr/>
          </p:nvSpPr>
          <p:spPr>
            <a:xfrm rot="3577717" flipH="1">
              <a:off x="3756442" y="5455643"/>
              <a:ext cx="87848" cy="538477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8" name="フリーフォーム 1124">
              <a:extLst>
                <a:ext uri="{FF2B5EF4-FFF2-40B4-BE49-F238E27FC236}">
                  <a16:creationId xmlns:a16="http://schemas.microsoft.com/office/drawing/2014/main" id="{0F2A27C7-EEDF-4A78-B331-658F3AE31577}"/>
                </a:ext>
              </a:extLst>
            </p:cNvPr>
            <p:cNvSpPr/>
            <p:nvPr/>
          </p:nvSpPr>
          <p:spPr>
            <a:xfrm rot="10826517" flipH="1">
              <a:off x="3548650" y="5670750"/>
              <a:ext cx="217781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0" name="直線コネクタ 759"/>
            <p:cNvCxnSpPr/>
            <p:nvPr/>
          </p:nvCxnSpPr>
          <p:spPr>
            <a:xfrm rot="19777717">
              <a:off x="2785037" y="5955293"/>
              <a:ext cx="45274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線コネクタ 760"/>
            <p:cNvCxnSpPr/>
            <p:nvPr/>
          </p:nvCxnSpPr>
          <p:spPr>
            <a:xfrm rot="19777717">
              <a:off x="2734231" y="6004877"/>
              <a:ext cx="45274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線コネクタ 765"/>
            <p:cNvCxnSpPr/>
            <p:nvPr/>
          </p:nvCxnSpPr>
          <p:spPr>
            <a:xfrm rot="19777717">
              <a:off x="2865984" y="6101123"/>
              <a:ext cx="396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直線コネクタ 766"/>
            <p:cNvCxnSpPr/>
            <p:nvPr/>
          </p:nvCxnSpPr>
          <p:spPr>
            <a:xfrm rot="19777717">
              <a:off x="2724641" y="6215944"/>
              <a:ext cx="396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グループ化 13"/>
            <p:cNvGrpSpPr/>
            <p:nvPr/>
          </p:nvGrpSpPr>
          <p:grpSpPr>
            <a:xfrm rot="1809104">
              <a:off x="3736566" y="4779086"/>
              <a:ext cx="271926" cy="302962"/>
              <a:chOff x="3530590" y="4779086"/>
              <a:chExt cx="271926" cy="302962"/>
            </a:xfrm>
          </p:grpSpPr>
          <p:sp>
            <p:nvSpPr>
              <p:cNvPr id="759" name="円/楕円 758"/>
              <p:cNvSpPr>
                <a:spLocks noChangeAspect="1"/>
              </p:cNvSpPr>
              <p:nvPr/>
            </p:nvSpPr>
            <p:spPr>
              <a:xfrm rot="19777717">
                <a:off x="3530590" y="4779086"/>
                <a:ext cx="252000" cy="25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8" name="円弧 767"/>
              <p:cNvSpPr/>
              <p:nvPr/>
            </p:nvSpPr>
            <p:spPr>
              <a:xfrm rot="10374911" flipH="1">
                <a:off x="3593541" y="4926481"/>
                <a:ext cx="196487" cy="135227"/>
              </a:xfrm>
              <a:prstGeom prst="arc">
                <a:avLst>
                  <a:gd name="adj1" fmla="val 16035092"/>
                  <a:gd name="adj2" fmla="val 20772877"/>
                </a:avLst>
              </a:prstGeom>
              <a:ln w="6350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69" name="円弧 768"/>
              <p:cNvSpPr/>
              <p:nvPr/>
            </p:nvSpPr>
            <p:spPr>
              <a:xfrm rot="10374911" flipH="1">
                <a:off x="3619420" y="4956037"/>
                <a:ext cx="183096" cy="126011"/>
              </a:xfrm>
              <a:prstGeom prst="arc">
                <a:avLst>
                  <a:gd name="adj1" fmla="val 16035092"/>
                  <a:gd name="adj2" fmla="val 20772877"/>
                </a:avLst>
              </a:prstGeom>
              <a:ln w="6350">
                <a:solidFill>
                  <a:schemeClr val="bg1">
                    <a:lumMod val="5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737" name="星 10 736"/>
            <p:cNvSpPr>
              <a:spLocks noChangeAspect="1"/>
            </p:cNvSpPr>
            <p:nvPr/>
          </p:nvSpPr>
          <p:spPr>
            <a:xfrm rot="20030559">
              <a:off x="3780562" y="5409000"/>
              <a:ext cx="251438" cy="125719"/>
            </a:xfrm>
            <a:prstGeom prst="star10">
              <a:avLst>
                <a:gd name="adj" fmla="val 25334"/>
                <a:gd name="hf" fmla="val 105146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5" name="フリーフォーム 205">
            <a:extLst>
              <a:ext uri="{FF2B5EF4-FFF2-40B4-BE49-F238E27FC236}">
                <a16:creationId xmlns:a16="http://schemas.microsoft.com/office/drawing/2014/main" id="{11021231-CF9A-4F17-94E3-53A6DFD06A9E}"/>
              </a:ext>
            </a:extLst>
          </p:cNvPr>
          <p:cNvSpPr/>
          <p:nvPr/>
        </p:nvSpPr>
        <p:spPr>
          <a:xfrm rot="17404419" flipH="1">
            <a:off x="1331350" y="2912083"/>
            <a:ext cx="119691" cy="152321"/>
          </a:xfrm>
          <a:custGeom>
            <a:avLst/>
            <a:gdLst>
              <a:gd name="connsiteX0" fmla="*/ 80347 w 386091"/>
              <a:gd name="connsiteY0" fmla="*/ 7674 h 611049"/>
              <a:gd name="connsiteX1" fmla="*/ 20277 w 386091"/>
              <a:gd name="connsiteY1" fmla="*/ 121139 h 611049"/>
              <a:gd name="connsiteX2" fmla="*/ 23614 w 386091"/>
              <a:gd name="connsiteY2" fmla="*/ 548304 h 611049"/>
              <a:gd name="connsiteX3" fmla="*/ 293930 w 386091"/>
              <a:gd name="connsiteY3" fmla="*/ 605037 h 611049"/>
              <a:gd name="connsiteX4" fmla="*/ 380698 w 386091"/>
              <a:gd name="connsiteY4" fmla="*/ 511595 h 611049"/>
              <a:gd name="connsiteX5" fmla="*/ 374023 w 386091"/>
              <a:gd name="connsiteY5" fmla="*/ 318036 h 611049"/>
              <a:gd name="connsiteX6" fmla="*/ 350663 w 386091"/>
              <a:gd name="connsiteY6" fmla="*/ 67744 h 611049"/>
              <a:gd name="connsiteX7" fmla="*/ 223848 w 386091"/>
              <a:gd name="connsiteY7" fmla="*/ 17685 h 611049"/>
              <a:gd name="connsiteX8" fmla="*/ 80347 w 386091"/>
              <a:gd name="connsiteY8" fmla="*/ 7674 h 61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091" h="611049">
                <a:moveTo>
                  <a:pt x="80347" y="7674"/>
                </a:moveTo>
                <a:cubicBezTo>
                  <a:pt x="46419" y="24916"/>
                  <a:pt x="29732" y="31034"/>
                  <a:pt x="20277" y="121139"/>
                </a:cubicBezTo>
                <a:cubicBezTo>
                  <a:pt x="10822" y="211244"/>
                  <a:pt x="-21995" y="467654"/>
                  <a:pt x="23614" y="548304"/>
                </a:cubicBezTo>
                <a:cubicBezTo>
                  <a:pt x="69223" y="628954"/>
                  <a:pt x="234416" y="611155"/>
                  <a:pt x="293930" y="605037"/>
                </a:cubicBezTo>
                <a:cubicBezTo>
                  <a:pt x="353444" y="598919"/>
                  <a:pt x="367349" y="559429"/>
                  <a:pt x="380698" y="511595"/>
                </a:cubicBezTo>
                <a:cubicBezTo>
                  <a:pt x="394047" y="463761"/>
                  <a:pt x="379029" y="392011"/>
                  <a:pt x="374023" y="318036"/>
                </a:cubicBezTo>
                <a:cubicBezTo>
                  <a:pt x="369017" y="244061"/>
                  <a:pt x="375692" y="117802"/>
                  <a:pt x="350663" y="67744"/>
                </a:cubicBezTo>
                <a:cubicBezTo>
                  <a:pt x="325634" y="17686"/>
                  <a:pt x="267788" y="29365"/>
                  <a:pt x="223848" y="17685"/>
                </a:cubicBezTo>
                <a:cubicBezTo>
                  <a:pt x="179908" y="6005"/>
                  <a:pt x="114275" y="-9568"/>
                  <a:pt x="80347" y="76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56" name="グループ化 855">
            <a:extLst>
              <a:ext uri="{FF2B5EF4-FFF2-40B4-BE49-F238E27FC236}">
                <a16:creationId xmlns:a16="http://schemas.microsoft.com/office/drawing/2014/main" id="{F46C92FE-88BC-41F2-87AE-B0AE62D0880C}"/>
              </a:ext>
            </a:extLst>
          </p:cNvPr>
          <p:cNvGrpSpPr/>
          <p:nvPr/>
        </p:nvGrpSpPr>
        <p:grpSpPr>
          <a:xfrm rot="21419368">
            <a:off x="684033" y="2948727"/>
            <a:ext cx="108144" cy="645032"/>
            <a:chOff x="852791" y="2911613"/>
            <a:chExt cx="366919" cy="645032"/>
          </a:xfrm>
        </p:grpSpPr>
        <p:sp>
          <p:nvSpPr>
            <p:cNvPr id="857" name="フリーフォーム 824">
              <a:extLst>
                <a:ext uri="{FF2B5EF4-FFF2-40B4-BE49-F238E27FC236}">
                  <a16:creationId xmlns:a16="http://schemas.microsoft.com/office/drawing/2014/main" id="{F41F0EC1-B0D5-4882-86A6-5DF14160F4E1}"/>
                </a:ext>
              </a:extLst>
            </p:cNvPr>
            <p:cNvSpPr/>
            <p:nvPr/>
          </p:nvSpPr>
          <p:spPr>
            <a:xfrm>
              <a:off x="852791" y="2924944"/>
              <a:ext cx="321831" cy="631701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8" name="フリーフォーム 824">
              <a:extLst>
                <a:ext uri="{FF2B5EF4-FFF2-40B4-BE49-F238E27FC236}">
                  <a16:creationId xmlns:a16="http://schemas.microsoft.com/office/drawing/2014/main" id="{E9AB3D0F-AB94-41A4-9484-8D7F134276A6}"/>
                </a:ext>
              </a:extLst>
            </p:cNvPr>
            <p:cNvSpPr/>
            <p:nvPr/>
          </p:nvSpPr>
          <p:spPr>
            <a:xfrm flipH="1" flipV="1">
              <a:off x="897879" y="2911613"/>
              <a:ext cx="321831" cy="631701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9" name="グループ化 858">
            <a:extLst>
              <a:ext uri="{FF2B5EF4-FFF2-40B4-BE49-F238E27FC236}">
                <a16:creationId xmlns:a16="http://schemas.microsoft.com/office/drawing/2014/main" id="{04813946-0684-4E7E-B827-2D7B650C5D8D}"/>
              </a:ext>
            </a:extLst>
          </p:cNvPr>
          <p:cNvGrpSpPr/>
          <p:nvPr/>
        </p:nvGrpSpPr>
        <p:grpSpPr>
          <a:xfrm rot="3105257">
            <a:off x="1845336" y="3599272"/>
            <a:ext cx="116729" cy="160929"/>
            <a:chOff x="2132013" y="2207826"/>
            <a:chExt cx="116729" cy="160929"/>
          </a:xfrm>
        </p:grpSpPr>
        <p:grpSp>
          <p:nvGrpSpPr>
            <p:cNvPr id="860" name="グループ化 859">
              <a:extLst>
                <a:ext uri="{FF2B5EF4-FFF2-40B4-BE49-F238E27FC236}">
                  <a16:creationId xmlns:a16="http://schemas.microsoft.com/office/drawing/2014/main" id="{F7FAE1E0-7F53-4E1E-BEF8-3485BB0078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40742" y="2207826"/>
              <a:ext cx="108000" cy="120020"/>
              <a:chOff x="2020531" y="2494269"/>
              <a:chExt cx="136910" cy="152147"/>
            </a:xfrm>
          </p:grpSpPr>
          <p:sp>
            <p:nvSpPr>
              <p:cNvPr id="864" name="フリーフォーム: 図形 863">
                <a:extLst>
                  <a:ext uri="{FF2B5EF4-FFF2-40B4-BE49-F238E27FC236}">
                    <a16:creationId xmlns:a16="http://schemas.microsoft.com/office/drawing/2014/main" id="{22210F27-7E20-4891-9C69-2456E340B20A}"/>
                  </a:ext>
                </a:extLst>
              </p:cNvPr>
              <p:cNvSpPr/>
              <p:nvPr/>
            </p:nvSpPr>
            <p:spPr>
              <a:xfrm>
                <a:off x="2020531" y="2494269"/>
                <a:ext cx="136910" cy="152147"/>
              </a:xfrm>
              <a:custGeom>
                <a:avLst/>
                <a:gdLst>
                  <a:gd name="connsiteX0" fmla="*/ 82573 w 773399"/>
                  <a:gd name="connsiteY0" fmla="*/ 583584 h 859471"/>
                  <a:gd name="connsiteX1" fmla="*/ 6373 w 773399"/>
                  <a:gd name="connsiteY1" fmla="*/ 333553 h 859471"/>
                  <a:gd name="connsiteX2" fmla="*/ 15898 w 773399"/>
                  <a:gd name="connsiteY2" fmla="*/ 288309 h 859471"/>
                  <a:gd name="connsiteX3" fmla="*/ 108767 w 773399"/>
                  <a:gd name="connsiteY3" fmla="*/ 104953 h 859471"/>
                  <a:gd name="connsiteX4" fmla="*/ 206398 w 773399"/>
                  <a:gd name="connsiteY4" fmla="*/ 119241 h 859471"/>
                  <a:gd name="connsiteX5" fmla="*/ 263548 w 773399"/>
                  <a:gd name="connsiteY5" fmla="*/ 157341 h 859471"/>
                  <a:gd name="connsiteX6" fmla="*/ 339748 w 773399"/>
                  <a:gd name="connsiteY6" fmla="*/ 183534 h 859471"/>
                  <a:gd name="connsiteX7" fmla="*/ 299267 w 773399"/>
                  <a:gd name="connsiteY7" fmla="*/ 231159 h 859471"/>
                  <a:gd name="connsiteX8" fmla="*/ 196873 w 773399"/>
                  <a:gd name="connsiteY8" fmla="*/ 114478 h 859471"/>
                  <a:gd name="connsiteX9" fmla="*/ 239735 w 773399"/>
                  <a:gd name="connsiteY9" fmla="*/ 31134 h 859471"/>
                  <a:gd name="connsiteX10" fmla="*/ 323079 w 773399"/>
                  <a:gd name="connsiteY10" fmla="*/ 178 h 859471"/>
                  <a:gd name="connsiteX11" fmla="*/ 411185 w 773399"/>
                  <a:gd name="connsiteY11" fmla="*/ 21609 h 859471"/>
                  <a:gd name="connsiteX12" fmla="*/ 408804 w 773399"/>
                  <a:gd name="connsiteY12" fmla="*/ 83522 h 859471"/>
                  <a:gd name="connsiteX13" fmla="*/ 449285 w 773399"/>
                  <a:gd name="connsiteY13" fmla="*/ 35897 h 859471"/>
                  <a:gd name="connsiteX14" fmla="*/ 542154 w 773399"/>
                  <a:gd name="connsiteY14" fmla="*/ 33516 h 859471"/>
                  <a:gd name="connsiteX15" fmla="*/ 585017 w 773399"/>
                  <a:gd name="connsiteY15" fmla="*/ 102572 h 859471"/>
                  <a:gd name="connsiteX16" fmla="*/ 558823 w 773399"/>
                  <a:gd name="connsiteY16" fmla="*/ 133528 h 859471"/>
                  <a:gd name="connsiteX17" fmla="*/ 551679 w 773399"/>
                  <a:gd name="connsiteY17" fmla="*/ 166866 h 859471"/>
                  <a:gd name="connsiteX18" fmla="*/ 599304 w 773399"/>
                  <a:gd name="connsiteY18" fmla="*/ 143053 h 859471"/>
                  <a:gd name="connsiteX19" fmla="*/ 649310 w 773399"/>
                  <a:gd name="connsiteY19" fmla="*/ 183534 h 859471"/>
                  <a:gd name="connsiteX20" fmla="*/ 665979 w 773399"/>
                  <a:gd name="connsiteY20" fmla="*/ 274022 h 859471"/>
                  <a:gd name="connsiteX21" fmla="*/ 670742 w 773399"/>
                  <a:gd name="connsiteY21" fmla="*/ 288309 h 859471"/>
                  <a:gd name="connsiteX22" fmla="*/ 732654 w 773399"/>
                  <a:gd name="connsiteY22" fmla="*/ 297834 h 859471"/>
                  <a:gd name="connsiteX23" fmla="*/ 765992 w 773399"/>
                  <a:gd name="connsiteY23" fmla="*/ 345459 h 859471"/>
                  <a:gd name="connsiteX24" fmla="*/ 770754 w 773399"/>
                  <a:gd name="connsiteY24" fmla="*/ 457378 h 859471"/>
                  <a:gd name="connsiteX25" fmla="*/ 732654 w 773399"/>
                  <a:gd name="connsiteY25" fmla="*/ 466903 h 859471"/>
                  <a:gd name="connsiteX26" fmla="*/ 735035 w 773399"/>
                  <a:gd name="connsiteY26" fmla="*/ 545484 h 859471"/>
                  <a:gd name="connsiteX27" fmla="*/ 718367 w 773399"/>
                  <a:gd name="connsiteY27" fmla="*/ 569297 h 859471"/>
                  <a:gd name="connsiteX28" fmla="*/ 556442 w 773399"/>
                  <a:gd name="connsiteY28" fmla="*/ 728841 h 859471"/>
                  <a:gd name="connsiteX29" fmla="*/ 415948 w 773399"/>
                  <a:gd name="connsiteY29" fmla="*/ 821709 h 859471"/>
                  <a:gd name="connsiteX30" fmla="*/ 368323 w 773399"/>
                  <a:gd name="connsiteY30" fmla="*/ 852666 h 859471"/>
                  <a:gd name="connsiteX31" fmla="*/ 61142 w 773399"/>
                  <a:gd name="connsiteY31" fmla="*/ 697884 h 859471"/>
                  <a:gd name="connsiteX32" fmla="*/ 58760 w 773399"/>
                  <a:gd name="connsiteY32" fmla="*/ 502622 h 859471"/>
                  <a:gd name="connsiteX33" fmla="*/ 75429 w 773399"/>
                  <a:gd name="connsiteY33" fmla="*/ 514528 h 859471"/>
                  <a:gd name="connsiteX34" fmla="*/ 82573 w 773399"/>
                  <a:gd name="connsiteY34" fmla="*/ 583584 h 85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73399" h="859471">
                    <a:moveTo>
                      <a:pt x="82573" y="583584"/>
                    </a:moveTo>
                    <a:cubicBezTo>
                      <a:pt x="71064" y="553422"/>
                      <a:pt x="17485" y="382765"/>
                      <a:pt x="6373" y="333553"/>
                    </a:cubicBezTo>
                    <a:cubicBezTo>
                      <a:pt x="-4739" y="284341"/>
                      <a:pt x="-1168" y="326409"/>
                      <a:pt x="15898" y="288309"/>
                    </a:cubicBezTo>
                    <a:cubicBezTo>
                      <a:pt x="32964" y="250209"/>
                      <a:pt x="77017" y="133131"/>
                      <a:pt x="108767" y="104953"/>
                    </a:cubicBezTo>
                    <a:cubicBezTo>
                      <a:pt x="140517" y="76775"/>
                      <a:pt x="180601" y="110510"/>
                      <a:pt x="206398" y="119241"/>
                    </a:cubicBezTo>
                    <a:cubicBezTo>
                      <a:pt x="232195" y="127972"/>
                      <a:pt x="241323" y="146626"/>
                      <a:pt x="263548" y="157341"/>
                    </a:cubicBezTo>
                    <a:cubicBezTo>
                      <a:pt x="285773" y="168056"/>
                      <a:pt x="333795" y="171231"/>
                      <a:pt x="339748" y="183534"/>
                    </a:cubicBezTo>
                    <a:cubicBezTo>
                      <a:pt x="345701" y="195837"/>
                      <a:pt x="323079" y="242668"/>
                      <a:pt x="299267" y="231159"/>
                    </a:cubicBezTo>
                    <a:cubicBezTo>
                      <a:pt x="275455" y="219650"/>
                      <a:pt x="206795" y="147815"/>
                      <a:pt x="196873" y="114478"/>
                    </a:cubicBezTo>
                    <a:cubicBezTo>
                      <a:pt x="186951" y="81141"/>
                      <a:pt x="218701" y="50184"/>
                      <a:pt x="239735" y="31134"/>
                    </a:cubicBezTo>
                    <a:cubicBezTo>
                      <a:pt x="260769" y="12084"/>
                      <a:pt x="294504" y="1765"/>
                      <a:pt x="323079" y="178"/>
                    </a:cubicBezTo>
                    <a:cubicBezTo>
                      <a:pt x="351654" y="-1410"/>
                      <a:pt x="396898" y="7718"/>
                      <a:pt x="411185" y="21609"/>
                    </a:cubicBezTo>
                    <a:cubicBezTo>
                      <a:pt x="425473" y="35500"/>
                      <a:pt x="402454" y="81141"/>
                      <a:pt x="408804" y="83522"/>
                    </a:cubicBezTo>
                    <a:cubicBezTo>
                      <a:pt x="415154" y="85903"/>
                      <a:pt x="427060" y="44231"/>
                      <a:pt x="449285" y="35897"/>
                    </a:cubicBezTo>
                    <a:cubicBezTo>
                      <a:pt x="471510" y="27563"/>
                      <a:pt x="519532" y="22404"/>
                      <a:pt x="542154" y="33516"/>
                    </a:cubicBezTo>
                    <a:cubicBezTo>
                      <a:pt x="564776" y="44628"/>
                      <a:pt x="582239" y="85903"/>
                      <a:pt x="585017" y="102572"/>
                    </a:cubicBezTo>
                    <a:cubicBezTo>
                      <a:pt x="587795" y="119241"/>
                      <a:pt x="564379" y="122812"/>
                      <a:pt x="558823" y="133528"/>
                    </a:cubicBezTo>
                    <a:cubicBezTo>
                      <a:pt x="553267" y="144244"/>
                      <a:pt x="544932" y="165278"/>
                      <a:pt x="551679" y="166866"/>
                    </a:cubicBezTo>
                    <a:cubicBezTo>
                      <a:pt x="558426" y="168453"/>
                      <a:pt x="583032" y="140275"/>
                      <a:pt x="599304" y="143053"/>
                    </a:cubicBezTo>
                    <a:cubicBezTo>
                      <a:pt x="615576" y="145831"/>
                      <a:pt x="638197" y="161706"/>
                      <a:pt x="649310" y="183534"/>
                    </a:cubicBezTo>
                    <a:cubicBezTo>
                      <a:pt x="660423" y="205362"/>
                      <a:pt x="662407" y="256560"/>
                      <a:pt x="665979" y="274022"/>
                    </a:cubicBezTo>
                    <a:cubicBezTo>
                      <a:pt x="669551" y="291484"/>
                      <a:pt x="659630" y="284340"/>
                      <a:pt x="670742" y="288309"/>
                    </a:cubicBezTo>
                    <a:cubicBezTo>
                      <a:pt x="681854" y="292278"/>
                      <a:pt x="716779" y="288309"/>
                      <a:pt x="732654" y="297834"/>
                    </a:cubicBezTo>
                    <a:cubicBezTo>
                      <a:pt x="748529" y="307359"/>
                      <a:pt x="759642" y="318868"/>
                      <a:pt x="765992" y="345459"/>
                    </a:cubicBezTo>
                    <a:cubicBezTo>
                      <a:pt x="772342" y="372050"/>
                      <a:pt x="776310" y="437137"/>
                      <a:pt x="770754" y="457378"/>
                    </a:cubicBezTo>
                    <a:cubicBezTo>
                      <a:pt x="765198" y="477619"/>
                      <a:pt x="738607" y="452219"/>
                      <a:pt x="732654" y="466903"/>
                    </a:cubicBezTo>
                    <a:cubicBezTo>
                      <a:pt x="726701" y="481587"/>
                      <a:pt x="737416" y="528418"/>
                      <a:pt x="735035" y="545484"/>
                    </a:cubicBezTo>
                    <a:cubicBezTo>
                      <a:pt x="732654" y="562550"/>
                      <a:pt x="748133" y="538737"/>
                      <a:pt x="718367" y="569297"/>
                    </a:cubicBezTo>
                    <a:cubicBezTo>
                      <a:pt x="688602" y="599857"/>
                      <a:pt x="606845" y="686772"/>
                      <a:pt x="556442" y="728841"/>
                    </a:cubicBezTo>
                    <a:cubicBezTo>
                      <a:pt x="506039" y="770910"/>
                      <a:pt x="415948" y="821709"/>
                      <a:pt x="415948" y="821709"/>
                    </a:cubicBezTo>
                    <a:cubicBezTo>
                      <a:pt x="384595" y="842347"/>
                      <a:pt x="427457" y="873303"/>
                      <a:pt x="368323" y="852666"/>
                    </a:cubicBezTo>
                    <a:cubicBezTo>
                      <a:pt x="309189" y="832029"/>
                      <a:pt x="112736" y="756225"/>
                      <a:pt x="61142" y="697884"/>
                    </a:cubicBezTo>
                    <a:cubicBezTo>
                      <a:pt x="9548" y="639543"/>
                      <a:pt x="56379" y="533181"/>
                      <a:pt x="58760" y="502622"/>
                    </a:cubicBezTo>
                    <a:cubicBezTo>
                      <a:pt x="61141" y="472063"/>
                      <a:pt x="70270" y="503019"/>
                      <a:pt x="75429" y="514528"/>
                    </a:cubicBezTo>
                    <a:cubicBezTo>
                      <a:pt x="80588" y="526037"/>
                      <a:pt x="94082" y="613746"/>
                      <a:pt x="82573" y="583584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5" name="フリーフォーム: 図形 864">
                <a:extLst>
                  <a:ext uri="{FF2B5EF4-FFF2-40B4-BE49-F238E27FC236}">
                    <a16:creationId xmlns:a16="http://schemas.microsoft.com/office/drawing/2014/main" id="{C7FE61E4-DC5A-4E18-B0DC-EB7DE3CAC433}"/>
                  </a:ext>
                </a:extLst>
              </p:cNvPr>
              <p:cNvSpPr/>
              <p:nvPr/>
            </p:nvSpPr>
            <p:spPr>
              <a:xfrm rot="1528320" flipH="1">
                <a:off x="2032221" y="2522353"/>
                <a:ext cx="103975" cy="91904"/>
              </a:xfrm>
              <a:custGeom>
                <a:avLst/>
                <a:gdLst>
                  <a:gd name="connsiteX0" fmla="*/ 38105 w 314364"/>
                  <a:gd name="connsiteY0" fmla="*/ 220556 h 277868"/>
                  <a:gd name="connsiteX1" fmla="*/ 5 w 314364"/>
                  <a:gd name="connsiteY1" fmla="*/ 118162 h 277868"/>
                  <a:gd name="connsiteX2" fmla="*/ 35724 w 314364"/>
                  <a:gd name="connsiteY2" fmla="*/ 41962 h 277868"/>
                  <a:gd name="connsiteX3" fmla="*/ 78587 w 314364"/>
                  <a:gd name="connsiteY3" fmla="*/ 63394 h 277868"/>
                  <a:gd name="connsiteX4" fmla="*/ 104780 w 314364"/>
                  <a:gd name="connsiteY4" fmla="*/ 11006 h 277868"/>
                  <a:gd name="connsiteX5" fmla="*/ 152405 w 314364"/>
                  <a:gd name="connsiteY5" fmla="*/ 1481 h 277868"/>
                  <a:gd name="connsiteX6" fmla="*/ 145262 w 314364"/>
                  <a:gd name="connsiteY6" fmla="*/ 32437 h 277868"/>
                  <a:gd name="connsiteX7" fmla="*/ 197649 w 314364"/>
                  <a:gd name="connsiteY7" fmla="*/ 8625 h 277868"/>
                  <a:gd name="connsiteX8" fmla="*/ 228605 w 314364"/>
                  <a:gd name="connsiteY8" fmla="*/ 18150 h 277868"/>
                  <a:gd name="connsiteX9" fmla="*/ 200030 w 314364"/>
                  <a:gd name="connsiteY9" fmla="*/ 49106 h 277868"/>
                  <a:gd name="connsiteX10" fmla="*/ 264324 w 314364"/>
                  <a:gd name="connsiteY10" fmla="*/ 25294 h 277868"/>
                  <a:gd name="connsiteX11" fmla="*/ 266705 w 314364"/>
                  <a:gd name="connsiteY11" fmla="*/ 61012 h 277868"/>
                  <a:gd name="connsiteX12" fmla="*/ 254799 w 314364"/>
                  <a:gd name="connsiteY12" fmla="*/ 75300 h 277868"/>
                  <a:gd name="connsiteX13" fmla="*/ 290518 w 314364"/>
                  <a:gd name="connsiteY13" fmla="*/ 46725 h 277868"/>
                  <a:gd name="connsiteX14" fmla="*/ 314330 w 314364"/>
                  <a:gd name="connsiteY14" fmla="*/ 96731 h 277868"/>
                  <a:gd name="connsiteX15" fmla="*/ 295280 w 314364"/>
                  <a:gd name="connsiteY15" fmla="*/ 120544 h 277868"/>
                  <a:gd name="connsiteX16" fmla="*/ 273849 w 314364"/>
                  <a:gd name="connsiteY16" fmla="*/ 151500 h 277868"/>
                  <a:gd name="connsiteX17" fmla="*/ 261943 w 314364"/>
                  <a:gd name="connsiteY17" fmla="*/ 177694 h 277868"/>
                  <a:gd name="connsiteX18" fmla="*/ 240512 w 314364"/>
                  <a:gd name="connsiteY18" fmla="*/ 239606 h 277868"/>
                  <a:gd name="connsiteX19" fmla="*/ 183362 w 314364"/>
                  <a:gd name="connsiteY19" fmla="*/ 277706 h 277868"/>
                  <a:gd name="connsiteX20" fmla="*/ 38105 w 314364"/>
                  <a:gd name="connsiteY20" fmla="*/ 220556 h 277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14364" h="277868">
                    <a:moveTo>
                      <a:pt x="38105" y="220556"/>
                    </a:moveTo>
                    <a:cubicBezTo>
                      <a:pt x="7545" y="193965"/>
                      <a:pt x="402" y="147928"/>
                      <a:pt x="5" y="118162"/>
                    </a:cubicBezTo>
                    <a:cubicBezTo>
                      <a:pt x="-392" y="88396"/>
                      <a:pt x="22627" y="51090"/>
                      <a:pt x="35724" y="41962"/>
                    </a:cubicBezTo>
                    <a:cubicBezTo>
                      <a:pt x="48821" y="32834"/>
                      <a:pt x="67078" y="68553"/>
                      <a:pt x="78587" y="63394"/>
                    </a:cubicBezTo>
                    <a:cubicBezTo>
                      <a:pt x="90096" y="58235"/>
                      <a:pt x="92477" y="21325"/>
                      <a:pt x="104780" y="11006"/>
                    </a:cubicBezTo>
                    <a:cubicBezTo>
                      <a:pt x="117083" y="687"/>
                      <a:pt x="145658" y="-2091"/>
                      <a:pt x="152405" y="1481"/>
                    </a:cubicBezTo>
                    <a:cubicBezTo>
                      <a:pt x="159152" y="5053"/>
                      <a:pt x="137721" y="31246"/>
                      <a:pt x="145262" y="32437"/>
                    </a:cubicBezTo>
                    <a:cubicBezTo>
                      <a:pt x="152803" y="33628"/>
                      <a:pt x="183758" y="11006"/>
                      <a:pt x="197649" y="8625"/>
                    </a:cubicBezTo>
                    <a:cubicBezTo>
                      <a:pt x="211540" y="6244"/>
                      <a:pt x="228208" y="11403"/>
                      <a:pt x="228605" y="18150"/>
                    </a:cubicBezTo>
                    <a:cubicBezTo>
                      <a:pt x="229002" y="24897"/>
                      <a:pt x="194077" y="47915"/>
                      <a:pt x="200030" y="49106"/>
                    </a:cubicBezTo>
                    <a:cubicBezTo>
                      <a:pt x="205983" y="50297"/>
                      <a:pt x="253212" y="23310"/>
                      <a:pt x="264324" y="25294"/>
                    </a:cubicBezTo>
                    <a:cubicBezTo>
                      <a:pt x="275437" y="27278"/>
                      <a:pt x="268292" y="52678"/>
                      <a:pt x="266705" y="61012"/>
                    </a:cubicBezTo>
                    <a:cubicBezTo>
                      <a:pt x="265118" y="69346"/>
                      <a:pt x="250830" y="77681"/>
                      <a:pt x="254799" y="75300"/>
                    </a:cubicBezTo>
                    <a:cubicBezTo>
                      <a:pt x="258768" y="72919"/>
                      <a:pt x="280596" y="43153"/>
                      <a:pt x="290518" y="46725"/>
                    </a:cubicBezTo>
                    <a:cubicBezTo>
                      <a:pt x="300440" y="50297"/>
                      <a:pt x="313536" y="84428"/>
                      <a:pt x="314330" y="96731"/>
                    </a:cubicBezTo>
                    <a:cubicBezTo>
                      <a:pt x="315124" y="109034"/>
                      <a:pt x="302027" y="111416"/>
                      <a:pt x="295280" y="120544"/>
                    </a:cubicBezTo>
                    <a:cubicBezTo>
                      <a:pt x="288533" y="129672"/>
                      <a:pt x="279405" y="141975"/>
                      <a:pt x="273849" y="151500"/>
                    </a:cubicBezTo>
                    <a:cubicBezTo>
                      <a:pt x="268293" y="161025"/>
                      <a:pt x="267499" y="163010"/>
                      <a:pt x="261943" y="177694"/>
                    </a:cubicBezTo>
                    <a:cubicBezTo>
                      <a:pt x="256387" y="192378"/>
                      <a:pt x="253609" y="222937"/>
                      <a:pt x="240512" y="239606"/>
                    </a:cubicBezTo>
                    <a:cubicBezTo>
                      <a:pt x="227415" y="256275"/>
                      <a:pt x="215112" y="274928"/>
                      <a:pt x="183362" y="277706"/>
                    </a:cubicBezTo>
                    <a:cubicBezTo>
                      <a:pt x="151612" y="280484"/>
                      <a:pt x="68665" y="247147"/>
                      <a:pt x="38105" y="220556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61" name="グループ化 860">
              <a:extLst>
                <a:ext uri="{FF2B5EF4-FFF2-40B4-BE49-F238E27FC236}">
                  <a16:creationId xmlns:a16="http://schemas.microsoft.com/office/drawing/2014/main" id="{097D7C03-EB1F-4292-8566-DBC07E8DA56A}"/>
                </a:ext>
              </a:extLst>
            </p:cNvPr>
            <p:cNvGrpSpPr/>
            <p:nvPr/>
          </p:nvGrpSpPr>
          <p:grpSpPr>
            <a:xfrm rot="18324762">
              <a:off x="2142062" y="2292149"/>
              <a:ext cx="66557" cy="86656"/>
              <a:chOff x="2650273" y="2175458"/>
              <a:chExt cx="66557" cy="86656"/>
            </a:xfrm>
          </p:grpSpPr>
          <p:sp>
            <p:nvSpPr>
              <p:cNvPr id="862" name="フリーフォーム 439">
                <a:extLst>
                  <a:ext uri="{FF2B5EF4-FFF2-40B4-BE49-F238E27FC236}">
                    <a16:creationId xmlns:a16="http://schemas.microsoft.com/office/drawing/2014/main" id="{FB636164-3B27-454C-BBE5-803F032047E9}"/>
                  </a:ext>
                </a:extLst>
              </p:cNvPr>
              <p:cNvSpPr/>
              <p:nvPr/>
            </p:nvSpPr>
            <p:spPr>
              <a:xfrm rot="21411012">
                <a:off x="2667119" y="2175458"/>
                <a:ext cx="49711" cy="59844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3" name="フリーフォーム 943">
                <a:extLst>
                  <a:ext uri="{FF2B5EF4-FFF2-40B4-BE49-F238E27FC236}">
                    <a16:creationId xmlns:a16="http://schemas.microsoft.com/office/drawing/2014/main" id="{193A41EE-EDB9-4620-9D4F-5C930DA8763F}"/>
                  </a:ext>
                </a:extLst>
              </p:cNvPr>
              <p:cNvSpPr/>
              <p:nvPr/>
            </p:nvSpPr>
            <p:spPr>
              <a:xfrm rot="20742411">
                <a:off x="2650273" y="2178571"/>
                <a:ext cx="57307" cy="8354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66" name="グループ化 865">
            <a:extLst>
              <a:ext uri="{FF2B5EF4-FFF2-40B4-BE49-F238E27FC236}">
                <a16:creationId xmlns:a16="http://schemas.microsoft.com/office/drawing/2014/main" id="{B7B717DE-9BEB-4964-862D-0254CAA611B4}"/>
              </a:ext>
            </a:extLst>
          </p:cNvPr>
          <p:cNvGrpSpPr/>
          <p:nvPr/>
        </p:nvGrpSpPr>
        <p:grpSpPr>
          <a:xfrm>
            <a:off x="2706738" y="2744864"/>
            <a:ext cx="1787219" cy="1051752"/>
            <a:chOff x="5997437" y="1203725"/>
            <a:chExt cx="1349273" cy="781723"/>
          </a:xfrm>
          <a:solidFill>
            <a:srgbClr val="C9AA71"/>
          </a:solidFill>
        </p:grpSpPr>
        <p:sp>
          <p:nvSpPr>
            <p:cNvPr id="867" name="平行四辺形 866">
              <a:extLst>
                <a:ext uri="{FF2B5EF4-FFF2-40B4-BE49-F238E27FC236}">
                  <a16:creationId xmlns:a16="http://schemas.microsoft.com/office/drawing/2014/main" id="{561828FC-D8E7-4BB5-811B-E9F542E604A6}"/>
                </a:ext>
              </a:extLst>
            </p:cNvPr>
            <p:cNvSpPr/>
            <p:nvPr/>
          </p:nvSpPr>
          <p:spPr>
            <a:xfrm rot="1800000">
              <a:off x="5997439" y="1218423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8" name="平行四辺形 867">
              <a:extLst>
                <a:ext uri="{FF2B5EF4-FFF2-40B4-BE49-F238E27FC236}">
                  <a16:creationId xmlns:a16="http://schemas.microsoft.com/office/drawing/2014/main" id="{517AF378-B2F0-4090-B123-E1ADF223B17C}"/>
                </a:ext>
              </a:extLst>
            </p:cNvPr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69" name="グループ化 868">
            <a:extLst>
              <a:ext uri="{FF2B5EF4-FFF2-40B4-BE49-F238E27FC236}">
                <a16:creationId xmlns:a16="http://schemas.microsoft.com/office/drawing/2014/main" id="{188AC12D-9C53-4C28-8788-830CBF6FC6A8}"/>
              </a:ext>
            </a:extLst>
          </p:cNvPr>
          <p:cNvGrpSpPr/>
          <p:nvPr/>
        </p:nvGrpSpPr>
        <p:grpSpPr>
          <a:xfrm>
            <a:off x="3142362" y="3108400"/>
            <a:ext cx="386916" cy="286328"/>
            <a:chOff x="5141392" y="3813533"/>
            <a:chExt cx="137271" cy="101584"/>
          </a:xfrm>
        </p:grpSpPr>
        <p:grpSp>
          <p:nvGrpSpPr>
            <p:cNvPr id="870" name="グループ化 869">
              <a:extLst>
                <a:ext uri="{FF2B5EF4-FFF2-40B4-BE49-F238E27FC236}">
                  <a16:creationId xmlns:a16="http://schemas.microsoft.com/office/drawing/2014/main" id="{02905734-BAD2-47E3-9DDF-F4081187B4D2}"/>
                </a:ext>
              </a:extLst>
            </p:cNvPr>
            <p:cNvGrpSpPr/>
            <p:nvPr/>
          </p:nvGrpSpPr>
          <p:grpSpPr>
            <a:xfrm>
              <a:off x="5141392" y="3813533"/>
              <a:ext cx="137271" cy="101584"/>
              <a:chOff x="6318030" y="3706580"/>
              <a:chExt cx="148122" cy="109613"/>
            </a:xfrm>
            <a:solidFill>
              <a:schemeClr val="bg1">
                <a:lumMod val="75000"/>
              </a:schemeClr>
            </a:solidFill>
          </p:grpSpPr>
          <p:sp>
            <p:nvSpPr>
              <p:cNvPr id="872" name="円/楕円 384">
                <a:extLst>
                  <a:ext uri="{FF2B5EF4-FFF2-40B4-BE49-F238E27FC236}">
                    <a16:creationId xmlns:a16="http://schemas.microsoft.com/office/drawing/2014/main" id="{D807DB46-8735-4187-A1A1-EB46897BE4C3}"/>
                  </a:ext>
                </a:extLst>
              </p:cNvPr>
              <p:cNvSpPr/>
              <p:nvPr/>
            </p:nvSpPr>
            <p:spPr>
              <a:xfrm>
                <a:off x="6320029" y="3722593"/>
                <a:ext cx="141971" cy="93600"/>
              </a:xfrm>
              <a:prstGeom prst="ellipse">
                <a:avLst/>
              </a:prstGeom>
              <a:grpFill/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73" name="円/楕円 385">
                <a:extLst>
                  <a:ext uri="{FF2B5EF4-FFF2-40B4-BE49-F238E27FC236}">
                    <a16:creationId xmlns:a16="http://schemas.microsoft.com/office/drawing/2014/main" id="{17E03BF1-986E-4DD4-B2CF-6DF56E8AD474}"/>
                  </a:ext>
                </a:extLst>
              </p:cNvPr>
              <p:cNvSpPr/>
              <p:nvPr/>
            </p:nvSpPr>
            <p:spPr>
              <a:xfrm>
                <a:off x="6318031" y="3717161"/>
                <a:ext cx="148121" cy="93600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74" name="円/楕円 386">
                <a:extLst>
                  <a:ext uri="{FF2B5EF4-FFF2-40B4-BE49-F238E27FC236}">
                    <a16:creationId xmlns:a16="http://schemas.microsoft.com/office/drawing/2014/main" id="{F8FE0814-F704-40F0-A9CC-1943290C3087}"/>
                  </a:ext>
                </a:extLst>
              </p:cNvPr>
              <p:cNvSpPr/>
              <p:nvPr/>
            </p:nvSpPr>
            <p:spPr>
              <a:xfrm>
                <a:off x="6318030" y="3706580"/>
                <a:ext cx="148121" cy="93600"/>
              </a:xfrm>
              <a:prstGeom prst="ellipse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871" name="円/楕円 383">
              <a:extLst>
                <a:ext uri="{FF2B5EF4-FFF2-40B4-BE49-F238E27FC236}">
                  <a16:creationId xmlns:a16="http://schemas.microsoft.com/office/drawing/2014/main" id="{8E47AE0F-0028-46E8-B467-61EF2ECA3EFC}"/>
                </a:ext>
              </a:extLst>
            </p:cNvPr>
            <p:cNvSpPr/>
            <p:nvPr/>
          </p:nvSpPr>
          <p:spPr>
            <a:xfrm>
              <a:off x="5174798" y="3846403"/>
              <a:ext cx="7234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75" name="グループ化 874">
            <a:extLst>
              <a:ext uri="{FF2B5EF4-FFF2-40B4-BE49-F238E27FC236}">
                <a16:creationId xmlns:a16="http://schemas.microsoft.com/office/drawing/2014/main" id="{00441BC1-EB9F-4D25-971B-5CDF1EB41FA1}"/>
              </a:ext>
            </a:extLst>
          </p:cNvPr>
          <p:cNvGrpSpPr/>
          <p:nvPr/>
        </p:nvGrpSpPr>
        <p:grpSpPr>
          <a:xfrm>
            <a:off x="3196608" y="3129901"/>
            <a:ext cx="298007" cy="194167"/>
            <a:chOff x="4104179" y="864007"/>
            <a:chExt cx="355602" cy="231693"/>
          </a:xfrm>
          <a:solidFill>
            <a:schemeClr val="accent3">
              <a:lumMod val="75000"/>
            </a:schemeClr>
          </a:solidFill>
        </p:grpSpPr>
        <p:grpSp>
          <p:nvGrpSpPr>
            <p:cNvPr id="876" name="グループ化 875">
              <a:extLst>
                <a:ext uri="{FF2B5EF4-FFF2-40B4-BE49-F238E27FC236}">
                  <a16:creationId xmlns:a16="http://schemas.microsoft.com/office/drawing/2014/main" id="{2541EE19-4838-4CF9-A1F9-EB745F28FD01}"/>
                </a:ext>
              </a:extLst>
            </p:cNvPr>
            <p:cNvGrpSpPr/>
            <p:nvPr/>
          </p:nvGrpSpPr>
          <p:grpSpPr>
            <a:xfrm>
              <a:off x="4136600" y="901286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84" name="フローチャート: 結合子 983">
                <a:extLst>
                  <a:ext uri="{FF2B5EF4-FFF2-40B4-BE49-F238E27FC236}">
                    <a16:creationId xmlns:a16="http://schemas.microsoft.com/office/drawing/2014/main" id="{CB13E0BD-437C-488D-BD53-1B9C02CD4242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85" name="フローチャート: 結合子 984">
                <a:extLst>
                  <a:ext uri="{FF2B5EF4-FFF2-40B4-BE49-F238E27FC236}">
                    <a16:creationId xmlns:a16="http://schemas.microsoft.com/office/drawing/2014/main" id="{414F05FA-23C2-4EF8-90F0-4981B0320010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77" name="グループ化 876">
              <a:extLst>
                <a:ext uri="{FF2B5EF4-FFF2-40B4-BE49-F238E27FC236}">
                  <a16:creationId xmlns:a16="http://schemas.microsoft.com/office/drawing/2014/main" id="{63563B42-71C5-403A-BABF-296F8C342956}"/>
                </a:ext>
              </a:extLst>
            </p:cNvPr>
            <p:cNvGrpSpPr/>
            <p:nvPr/>
          </p:nvGrpSpPr>
          <p:grpSpPr>
            <a:xfrm>
              <a:off x="4244541" y="964838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82" name="フローチャート: 結合子 981">
                <a:extLst>
                  <a:ext uri="{FF2B5EF4-FFF2-40B4-BE49-F238E27FC236}">
                    <a16:creationId xmlns:a16="http://schemas.microsoft.com/office/drawing/2014/main" id="{CADA74BC-CF67-4446-8846-6F99173915E8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83" name="フローチャート: 結合子 982">
                <a:extLst>
                  <a:ext uri="{FF2B5EF4-FFF2-40B4-BE49-F238E27FC236}">
                    <a16:creationId xmlns:a16="http://schemas.microsoft.com/office/drawing/2014/main" id="{B6E0ACCF-A4F1-429B-BC22-34671AC4041D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78" name="グループ化 877">
              <a:extLst>
                <a:ext uri="{FF2B5EF4-FFF2-40B4-BE49-F238E27FC236}">
                  <a16:creationId xmlns:a16="http://schemas.microsoft.com/office/drawing/2014/main" id="{4C4CDD87-DC9C-4B60-B0A7-3C472B6C11E5}"/>
                </a:ext>
              </a:extLst>
            </p:cNvPr>
            <p:cNvGrpSpPr/>
            <p:nvPr/>
          </p:nvGrpSpPr>
          <p:grpSpPr>
            <a:xfrm>
              <a:off x="4111226" y="990193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80" name="フローチャート: 結合子 979">
                <a:extLst>
                  <a:ext uri="{FF2B5EF4-FFF2-40B4-BE49-F238E27FC236}">
                    <a16:creationId xmlns:a16="http://schemas.microsoft.com/office/drawing/2014/main" id="{04B520FB-4612-422F-9C73-B1B0C16CEF82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81" name="フローチャート: 結合子 980">
                <a:extLst>
                  <a:ext uri="{FF2B5EF4-FFF2-40B4-BE49-F238E27FC236}">
                    <a16:creationId xmlns:a16="http://schemas.microsoft.com/office/drawing/2014/main" id="{11AA93E8-DF91-4449-9138-A665606C28DB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79" name="グループ化 878">
              <a:extLst>
                <a:ext uri="{FF2B5EF4-FFF2-40B4-BE49-F238E27FC236}">
                  <a16:creationId xmlns:a16="http://schemas.microsoft.com/office/drawing/2014/main" id="{C64EFFD6-76E9-4D1C-986E-44E7C9A86D99}"/>
                </a:ext>
              </a:extLst>
            </p:cNvPr>
            <p:cNvGrpSpPr/>
            <p:nvPr/>
          </p:nvGrpSpPr>
          <p:grpSpPr>
            <a:xfrm rot="540000">
              <a:off x="4205876" y="864007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78" name="フローチャート: 結合子 977">
                <a:extLst>
                  <a:ext uri="{FF2B5EF4-FFF2-40B4-BE49-F238E27FC236}">
                    <a16:creationId xmlns:a16="http://schemas.microsoft.com/office/drawing/2014/main" id="{AD2BC4AF-6CF4-4346-9F41-CD2912010E4D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79" name="フローチャート: 結合子 978">
                <a:extLst>
                  <a:ext uri="{FF2B5EF4-FFF2-40B4-BE49-F238E27FC236}">
                    <a16:creationId xmlns:a16="http://schemas.microsoft.com/office/drawing/2014/main" id="{D47CEC21-984C-4B77-A3C9-F1425F4DCAA2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80" name="グループ化 879">
              <a:extLst>
                <a:ext uri="{FF2B5EF4-FFF2-40B4-BE49-F238E27FC236}">
                  <a16:creationId xmlns:a16="http://schemas.microsoft.com/office/drawing/2014/main" id="{E8324572-E628-4A7E-B78C-CC9A3002B27F}"/>
                </a:ext>
              </a:extLst>
            </p:cNvPr>
            <p:cNvGrpSpPr/>
            <p:nvPr/>
          </p:nvGrpSpPr>
          <p:grpSpPr>
            <a:xfrm rot="540000">
              <a:off x="4303108" y="1016506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76" name="フローチャート: 結合子 975">
                <a:extLst>
                  <a:ext uri="{FF2B5EF4-FFF2-40B4-BE49-F238E27FC236}">
                    <a16:creationId xmlns:a16="http://schemas.microsoft.com/office/drawing/2014/main" id="{904CD07D-3CDF-4D52-A843-95A45DED4241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77" name="フローチャート: 結合子 976">
                <a:extLst>
                  <a:ext uri="{FF2B5EF4-FFF2-40B4-BE49-F238E27FC236}">
                    <a16:creationId xmlns:a16="http://schemas.microsoft.com/office/drawing/2014/main" id="{7D9DD94D-8352-4218-A244-97CD7F3B1A6C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81" name="グループ化 880">
              <a:extLst>
                <a:ext uri="{FF2B5EF4-FFF2-40B4-BE49-F238E27FC236}">
                  <a16:creationId xmlns:a16="http://schemas.microsoft.com/office/drawing/2014/main" id="{6A11C9FA-6EA2-40B7-822F-5D6BCB14CED3}"/>
                </a:ext>
              </a:extLst>
            </p:cNvPr>
            <p:cNvGrpSpPr/>
            <p:nvPr/>
          </p:nvGrpSpPr>
          <p:grpSpPr>
            <a:xfrm rot="540000">
              <a:off x="4173929" y="970884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74" name="フローチャート: 結合子 973">
                <a:extLst>
                  <a:ext uri="{FF2B5EF4-FFF2-40B4-BE49-F238E27FC236}">
                    <a16:creationId xmlns:a16="http://schemas.microsoft.com/office/drawing/2014/main" id="{77A546FA-626D-4EF4-B2FA-1907682FD08A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75" name="フローチャート: 結合子 974">
                <a:extLst>
                  <a:ext uri="{FF2B5EF4-FFF2-40B4-BE49-F238E27FC236}">
                    <a16:creationId xmlns:a16="http://schemas.microsoft.com/office/drawing/2014/main" id="{11826363-4A1A-44B7-9683-C82548E0CF44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82" name="グループ化 881">
              <a:extLst>
                <a:ext uri="{FF2B5EF4-FFF2-40B4-BE49-F238E27FC236}">
                  <a16:creationId xmlns:a16="http://schemas.microsoft.com/office/drawing/2014/main" id="{1E7A9ECF-E803-49C5-A78D-1AD562701A57}"/>
                </a:ext>
              </a:extLst>
            </p:cNvPr>
            <p:cNvGrpSpPr/>
            <p:nvPr/>
          </p:nvGrpSpPr>
          <p:grpSpPr>
            <a:xfrm rot="8880000">
              <a:off x="4148934" y="944808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25" name="フローチャート: 結合子 924">
                <a:extLst>
                  <a:ext uri="{FF2B5EF4-FFF2-40B4-BE49-F238E27FC236}">
                    <a16:creationId xmlns:a16="http://schemas.microsoft.com/office/drawing/2014/main" id="{471769A6-5619-446C-9CAD-E57522A00540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26" name="フローチャート: 結合子 925">
                <a:extLst>
                  <a:ext uri="{FF2B5EF4-FFF2-40B4-BE49-F238E27FC236}">
                    <a16:creationId xmlns:a16="http://schemas.microsoft.com/office/drawing/2014/main" id="{BD03CE65-229B-4AB9-A67D-BFBD99341C66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83" name="グループ化 882">
              <a:extLst>
                <a:ext uri="{FF2B5EF4-FFF2-40B4-BE49-F238E27FC236}">
                  <a16:creationId xmlns:a16="http://schemas.microsoft.com/office/drawing/2014/main" id="{F4C80B22-DEF4-4AC7-9E86-1789FDA42697}"/>
                </a:ext>
              </a:extLst>
            </p:cNvPr>
            <p:cNvGrpSpPr/>
            <p:nvPr/>
          </p:nvGrpSpPr>
          <p:grpSpPr>
            <a:xfrm rot="8880000">
              <a:off x="4256875" y="1008360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23" name="フローチャート: 結合子 922">
                <a:extLst>
                  <a:ext uri="{FF2B5EF4-FFF2-40B4-BE49-F238E27FC236}">
                    <a16:creationId xmlns:a16="http://schemas.microsoft.com/office/drawing/2014/main" id="{BD6F115B-4D05-42F5-A813-E6D7E61E7787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24" name="フローチャート: 結合子 923">
                <a:extLst>
                  <a:ext uri="{FF2B5EF4-FFF2-40B4-BE49-F238E27FC236}">
                    <a16:creationId xmlns:a16="http://schemas.microsoft.com/office/drawing/2014/main" id="{522115D2-9981-4569-A526-674D488317AA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84" name="グループ化 883">
              <a:extLst>
                <a:ext uri="{FF2B5EF4-FFF2-40B4-BE49-F238E27FC236}">
                  <a16:creationId xmlns:a16="http://schemas.microsoft.com/office/drawing/2014/main" id="{D2B9157E-4C70-468C-8B29-519FFDF8C90A}"/>
                </a:ext>
              </a:extLst>
            </p:cNvPr>
            <p:cNvGrpSpPr/>
            <p:nvPr/>
          </p:nvGrpSpPr>
          <p:grpSpPr>
            <a:xfrm rot="8880000">
              <a:off x="4123560" y="1033715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21" name="フローチャート: 結合子 920">
                <a:extLst>
                  <a:ext uri="{FF2B5EF4-FFF2-40B4-BE49-F238E27FC236}">
                    <a16:creationId xmlns:a16="http://schemas.microsoft.com/office/drawing/2014/main" id="{F21234F4-F121-4D2F-9353-660F83818922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22" name="フローチャート: 結合子 921">
                <a:extLst>
                  <a:ext uri="{FF2B5EF4-FFF2-40B4-BE49-F238E27FC236}">
                    <a16:creationId xmlns:a16="http://schemas.microsoft.com/office/drawing/2014/main" id="{E4B5A8BB-B752-4E47-9FA1-E3951192D68F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85" name="グループ化 884">
              <a:extLst>
                <a:ext uri="{FF2B5EF4-FFF2-40B4-BE49-F238E27FC236}">
                  <a16:creationId xmlns:a16="http://schemas.microsoft.com/office/drawing/2014/main" id="{C48FF081-143B-46F3-A2C3-7BCAFDC6D7A9}"/>
                </a:ext>
              </a:extLst>
            </p:cNvPr>
            <p:cNvGrpSpPr/>
            <p:nvPr/>
          </p:nvGrpSpPr>
          <p:grpSpPr>
            <a:xfrm rot="8880000">
              <a:off x="4218210" y="907529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19" name="フローチャート: 結合子 918">
                <a:extLst>
                  <a:ext uri="{FF2B5EF4-FFF2-40B4-BE49-F238E27FC236}">
                    <a16:creationId xmlns:a16="http://schemas.microsoft.com/office/drawing/2014/main" id="{48444C2A-4EF9-4EE3-B127-04A353473832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20" name="フローチャート: 結合子 919">
                <a:extLst>
                  <a:ext uri="{FF2B5EF4-FFF2-40B4-BE49-F238E27FC236}">
                    <a16:creationId xmlns:a16="http://schemas.microsoft.com/office/drawing/2014/main" id="{3F527F35-AABA-402D-9C00-4F8DD9112070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86" name="グループ化 885">
              <a:extLst>
                <a:ext uri="{FF2B5EF4-FFF2-40B4-BE49-F238E27FC236}">
                  <a16:creationId xmlns:a16="http://schemas.microsoft.com/office/drawing/2014/main" id="{7D58C063-6214-42BD-94C5-E8CB1EA1A40F}"/>
                </a:ext>
              </a:extLst>
            </p:cNvPr>
            <p:cNvGrpSpPr/>
            <p:nvPr/>
          </p:nvGrpSpPr>
          <p:grpSpPr>
            <a:xfrm rot="8880000">
              <a:off x="4258177" y="1047142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17" name="フローチャート: 結合子 916">
                <a:extLst>
                  <a:ext uri="{FF2B5EF4-FFF2-40B4-BE49-F238E27FC236}">
                    <a16:creationId xmlns:a16="http://schemas.microsoft.com/office/drawing/2014/main" id="{2037451D-8D22-49F8-B91C-FAD583436D55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18" name="フローチャート: 結合子 917">
                <a:extLst>
                  <a:ext uri="{FF2B5EF4-FFF2-40B4-BE49-F238E27FC236}">
                    <a16:creationId xmlns:a16="http://schemas.microsoft.com/office/drawing/2014/main" id="{4987B7A9-A4C3-4F4E-B148-D9CC087342F6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87" name="グループ化 886">
              <a:extLst>
                <a:ext uri="{FF2B5EF4-FFF2-40B4-BE49-F238E27FC236}">
                  <a16:creationId xmlns:a16="http://schemas.microsoft.com/office/drawing/2014/main" id="{4DDD8083-8D9E-4A82-B318-6246FE5C4449}"/>
                </a:ext>
              </a:extLst>
            </p:cNvPr>
            <p:cNvGrpSpPr/>
            <p:nvPr/>
          </p:nvGrpSpPr>
          <p:grpSpPr>
            <a:xfrm rot="8880000">
              <a:off x="4186263" y="1014406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15" name="フローチャート: 結合子 914">
                <a:extLst>
                  <a:ext uri="{FF2B5EF4-FFF2-40B4-BE49-F238E27FC236}">
                    <a16:creationId xmlns:a16="http://schemas.microsoft.com/office/drawing/2014/main" id="{9B9750B5-8398-4BC3-9C6E-5875E75F0F14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16" name="フローチャート: 結合子 915">
                <a:extLst>
                  <a:ext uri="{FF2B5EF4-FFF2-40B4-BE49-F238E27FC236}">
                    <a16:creationId xmlns:a16="http://schemas.microsoft.com/office/drawing/2014/main" id="{C42C0725-C8EA-4677-B262-A76D8CC59D70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88" name="グループ化 887">
              <a:extLst>
                <a:ext uri="{FF2B5EF4-FFF2-40B4-BE49-F238E27FC236}">
                  <a16:creationId xmlns:a16="http://schemas.microsoft.com/office/drawing/2014/main" id="{18D57D48-D5C5-40B8-A2FF-BA36DAC4D4C6}"/>
                </a:ext>
              </a:extLst>
            </p:cNvPr>
            <p:cNvGrpSpPr/>
            <p:nvPr/>
          </p:nvGrpSpPr>
          <p:grpSpPr>
            <a:xfrm>
              <a:off x="4237494" y="913798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13" name="フローチャート: 結合子 912">
                <a:extLst>
                  <a:ext uri="{FF2B5EF4-FFF2-40B4-BE49-F238E27FC236}">
                    <a16:creationId xmlns:a16="http://schemas.microsoft.com/office/drawing/2014/main" id="{67B08796-D002-4DCD-908E-0E5EA62F46C9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14" name="フローチャート: 結合子 913">
                <a:extLst>
                  <a:ext uri="{FF2B5EF4-FFF2-40B4-BE49-F238E27FC236}">
                    <a16:creationId xmlns:a16="http://schemas.microsoft.com/office/drawing/2014/main" id="{587C995C-9CCA-42CA-81FF-E0785517142B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89" name="グループ化 888">
              <a:extLst>
                <a:ext uri="{FF2B5EF4-FFF2-40B4-BE49-F238E27FC236}">
                  <a16:creationId xmlns:a16="http://schemas.microsoft.com/office/drawing/2014/main" id="{67579F5F-95C4-4D44-9107-923253A2345D}"/>
                </a:ext>
              </a:extLst>
            </p:cNvPr>
            <p:cNvGrpSpPr/>
            <p:nvPr/>
          </p:nvGrpSpPr>
          <p:grpSpPr>
            <a:xfrm>
              <a:off x="4104179" y="939153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11" name="フローチャート: 結合子 910">
                <a:extLst>
                  <a:ext uri="{FF2B5EF4-FFF2-40B4-BE49-F238E27FC236}">
                    <a16:creationId xmlns:a16="http://schemas.microsoft.com/office/drawing/2014/main" id="{796C5BB1-78BD-4D49-ABCB-C95684F41D01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12" name="フローチャート: 結合子 911">
                <a:extLst>
                  <a:ext uri="{FF2B5EF4-FFF2-40B4-BE49-F238E27FC236}">
                    <a16:creationId xmlns:a16="http://schemas.microsoft.com/office/drawing/2014/main" id="{A90BAB82-0417-4ABE-A5E6-47D9596E8F8C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90" name="グループ化 889">
              <a:extLst>
                <a:ext uri="{FF2B5EF4-FFF2-40B4-BE49-F238E27FC236}">
                  <a16:creationId xmlns:a16="http://schemas.microsoft.com/office/drawing/2014/main" id="{4E545FC4-AF7C-47AD-A17B-C6738D4C5B00}"/>
                </a:ext>
              </a:extLst>
            </p:cNvPr>
            <p:cNvGrpSpPr/>
            <p:nvPr/>
          </p:nvGrpSpPr>
          <p:grpSpPr>
            <a:xfrm rot="540000">
              <a:off x="4296061" y="965466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09" name="フローチャート: 結合子 908">
                <a:extLst>
                  <a:ext uri="{FF2B5EF4-FFF2-40B4-BE49-F238E27FC236}">
                    <a16:creationId xmlns:a16="http://schemas.microsoft.com/office/drawing/2014/main" id="{05DE56C2-542A-47CD-ADC9-7397FC069D5E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10" name="フローチャート: 結合子 909">
                <a:extLst>
                  <a:ext uri="{FF2B5EF4-FFF2-40B4-BE49-F238E27FC236}">
                    <a16:creationId xmlns:a16="http://schemas.microsoft.com/office/drawing/2014/main" id="{2D1BBFC5-02EE-4F68-BCB2-0BDD79C37DF1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91" name="グループ化 890">
              <a:extLst>
                <a:ext uri="{FF2B5EF4-FFF2-40B4-BE49-F238E27FC236}">
                  <a16:creationId xmlns:a16="http://schemas.microsoft.com/office/drawing/2014/main" id="{FB486F3A-2895-49E7-AA39-D5DFDE404DAE}"/>
                </a:ext>
              </a:extLst>
            </p:cNvPr>
            <p:cNvGrpSpPr/>
            <p:nvPr/>
          </p:nvGrpSpPr>
          <p:grpSpPr>
            <a:xfrm rot="540000">
              <a:off x="4198449" y="1002980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07" name="フローチャート: 結合子 906">
                <a:extLst>
                  <a:ext uri="{FF2B5EF4-FFF2-40B4-BE49-F238E27FC236}">
                    <a16:creationId xmlns:a16="http://schemas.microsoft.com/office/drawing/2014/main" id="{1D84E26A-4012-40CA-97B0-4F4741DF55A8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08" name="フローチャート: 結合子 907">
                <a:extLst>
                  <a:ext uri="{FF2B5EF4-FFF2-40B4-BE49-F238E27FC236}">
                    <a16:creationId xmlns:a16="http://schemas.microsoft.com/office/drawing/2014/main" id="{42610FB9-5E80-4AE9-A3A2-02CC73B7BA7D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92" name="グループ化 891">
              <a:extLst>
                <a:ext uri="{FF2B5EF4-FFF2-40B4-BE49-F238E27FC236}">
                  <a16:creationId xmlns:a16="http://schemas.microsoft.com/office/drawing/2014/main" id="{900B8875-DDFB-46A3-9F61-2DF4D6EF581F}"/>
                </a:ext>
              </a:extLst>
            </p:cNvPr>
            <p:cNvGrpSpPr/>
            <p:nvPr/>
          </p:nvGrpSpPr>
          <p:grpSpPr>
            <a:xfrm rot="8880000">
              <a:off x="4249828" y="957320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05" name="フローチャート: 結合子 904">
                <a:extLst>
                  <a:ext uri="{FF2B5EF4-FFF2-40B4-BE49-F238E27FC236}">
                    <a16:creationId xmlns:a16="http://schemas.microsoft.com/office/drawing/2014/main" id="{2B0D0FC3-568B-472C-B097-051FEE43565B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06" name="フローチャート: 結合子 905">
                <a:extLst>
                  <a:ext uri="{FF2B5EF4-FFF2-40B4-BE49-F238E27FC236}">
                    <a16:creationId xmlns:a16="http://schemas.microsoft.com/office/drawing/2014/main" id="{9C7DCF4B-918F-454A-8ADA-B95EAB927C05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93" name="グループ化 892">
              <a:extLst>
                <a:ext uri="{FF2B5EF4-FFF2-40B4-BE49-F238E27FC236}">
                  <a16:creationId xmlns:a16="http://schemas.microsoft.com/office/drawing/2014/main" id="{5FCDC2A5-B36A-46CF-9834-1DB357CB6853}"/>
                </a:ext>
              </a:extLst>
            </p:cNvPr>
            <p:cNvGrpSpPr/>
            <p:nvPr/>
          </p:nvGrpSpPr>
          <p:grpSpPr>
            <a:xfrm rot="8880000">
              <a:off x="4116513" y="982675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03" name="フローチャート: 結合子 902">
                <a:extLst>
                  <a:ext uri="{FF2B5EF4-FFF2-40B4-BE49-F238E27FC236}">
                    <a16:creationId xmlns:a16="http://schemas.microsoft.com/office/drawing/2014/main" id="{F4388A04-E5FD-42C1-8861-585E35795547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04" name="フローチャート: 結合子 903">
                <a:extLst>
                  <a:ext uri="{FF2B5EF4-FFF2-40B4-BE49-F238E27FC236}">
                    <a16:creationId xmlns:a16="http://schemas.microsoft.com/office/drawing/2014/main" id="{5D5B3EAD-5BC2-4C87-B9CF-E54AB7C72C0D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94" name="グループ化 893">
              <a:extLst>
                <a:ext uri="{FF2B5EF4-FFF2-40B4-BE49-F238E27FC236}">
                  <a16:creationId xmlns:a16="http://schemas.microsoft.com/office/drawing/2014/main" id="{04D2135B-9B11-47A0-9F98-C81767EE522C}"/>
                </a:ext>
              </a:extLst>
            </p:cNvPr>
            <p:cNvGrpSpPr/>
            <p:nvPr/>
          </p:nvGrpSpPr>
          <p:grpSpPr>
            <a:xfrm rot="8880000">
              <a:off x="4308395" y="1008988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901" name="フローチャート: 結合子 900">
                <a:extLst>
                  <a:ext uri="{FF2B5EF4-FFF2-40B4-BE49-F238E27FC236}">
                    <a16:creationId xmlns:a16="http://schemas.microsoft.com/office/drawing/2014/main" id="{383A975A-A513-49ED-A628-1C7BD6B3BCC5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02" name="フローチャート: 結合子 901">
                <a:extLst>
                  <a:ext uri="{FF2B5EF4-FFF2-40B4-BE49-F238E27FC236}">
                    <a16:creationId xmlns:a16="http://schemas.microsoft.com/office/drawing/2014/main" id="{32D5A641-9CB3-43A7-8230-0664040803BD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95" name="グループ化 894">
              <a:extLst>
                <a:ext uri="{FF2B5EF4-FFF2-40B4-BE49-F238E27FC236}">
                  <a16:creationId xmlns:a16="http://schemas.microsoft.com/office/drawing/2014/main" id="{9EECD6D6-9734-4438-A60C-9B2549100148}"/>
                </a:ext>
              </a:extLst>
            </p:cNvPr>
            <p:cNvGrpSpPr/>
            <p:nvPr/>
          </p:nvGrpSpPr>
          <p:grpSpPr>
            <a:xfrm rot="8880000">
              <a:off x="4210783" y="1046502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899" name="フローチャート: 結合子 898">
                <a:extLst>
                  <a:ext uri="{FF2B5EF4-FFF2-40B4-BE49-F238E27FC236}">
                    <a16:creationId xmlns:a16="http://schemas.microsoft.com/office/drawing/2014/main" id="{F16A02C5-661D-4440-B2A9-8C0800BB743F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00" name="フローチャート: 結合子 899">
                <a:extLst>
                  <a:ext uri="{FF2B5EF4-FFF2-40B4-BE49-F238E27FC236}">
                    <a16:creationId xmlns:a16="http://schemas.microsoft.com/office/drawing/2014/main" id="{6568B3EF-F5F2-4312-A34E-C2DFD63EB996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96" name="グループ化 895">
              <a:extLst>
                <a:ext uri="{FF2B5EF4-FFF2-40B4-BE49-F238E27FC236}">
                  <a16:creationId xmlns:a16="http://schemas.microsoft.com/office/drawing/2014/main" id="{D208D5B5-8310-4306-86EA-E1C1DFC01898}"/>
                </a:ext>
              </a:extLst>
            </p:cNvPr>
            <p:cNvGrpSpPr/>
            <p:nvPr/>
          </p:nvGrpSpPr>
          <p:grpSpPr>
            <a:xfrm rot="8880000">
              <a:off x="4182704" y="919069"/>
              <a:ext cx="151386" cy="48558"/>
              <a:chOff x="4046766" y="724094"/>
              <a:chExt cx="151386" cy="48558"/>
            </a:xfrm>
            <a:grpFill/>
          </p:grpSpPr>
          <p:sp>
            <p:nvSpPr>
              <p:cNvPr id="897" name="フローチャート: 結合子 896">
                <a:extLst>
                  <a:ext uri="{FF2B5EF4-FFF2-40B4-BE49-F238E27FC236}">
                    <a16:creationId xmlns:a16="http://schemas.microsoft.com/office/drawing/2014/main" id="{3CE3F981-F269-4AFD-A600-17F121D15FFF}"/>
                  </a:ext>
                </a:extLst>
              </p:cNvPr>
              <p:cNvSpPr/>
              <p:nvPr/>
            </p:nvSpPr>
            <p:spPr>
              <a:xfrm>
                <a:off x="4046766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98" name="フローチャート: 結合子 897">
                <a:extLst>
                  <a:ext uri="{FF2B5EF4-FFF2-40B4-BE49-F238E27FC236}">
                    <a16:creationId xmlns:a16="http://schemas.microsoft.com/office/drawing/2014/main" id="{8FE5244B-985D-4138-B4BC-5CCF14B0776B}"/>
                  </a:ext>
                </a:extLst>
              </p:cNvPr>
              <p:cNvSpPr/>
              <p:nvPr/>
            </p:nvSpPr>
            <p:spPr>
              <a:xfrm>
                <a:off x="4118445" y="724094"/>
                <a:ext cx="79707" cy="4855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986" name="グループ化 985">
            <a:extLst>
              <a:ext uri="{FF2B5EF4-FFF2-40B4-BE49-F238E27FC236}">
                <a16:creationId xmlns:a16="http://schemas.microsoft.com/office/drawing/2014/main" id="{03C5F208-5351-466C-A0D1-B3D461027374}"/>
              </a:ext>
            </a:extLst>
          </p:cNvPr>
          <p:cNvGrpSpPr/>
          <p:nvPr/>
        </p:nvGrpSpPr>
        <p:grpSpPr>
          <a:xfrm>
            <a:off x="3665026" y="2954273"/>
            <a:ext cx="616319" cy="939065"/>
            <a:chOff x="432000" y="2680425"/>
            <a:chExt cx="616319" cy="939065"/>
          </a:xfrm>
        </p:grpSpPr>
        <p:sp>
          <p:nvSpPr>
            <p:cNvPr id="988" name="フリーフォーム 1140">
              <a:extLst>
                <a:ext uri="{FF2B5EF4-FFF2-40B4-BE49-F238E27FC236}">
                  <a16:creationId xmlns:a16="http://schemas.microsoft.com/office/drawing/2014/main" id="{2807B095-9E9E-4752-9924-BC7F736DF392}"/>
                </a:ext>
              </a:extLst>
            </p:cNvPr>
            <p:cNvSpPr/>
            <p:nvPr/>
          </p:nvSpPr>
          <p:spPr>
            <a:xfrm flipH="1">
              <a:off x="521834" y="301342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0" name="フリーフォーム 1141">
              <a:extLst>
                <a:ext uri="{FF2B5EF4-FFF2-40B4-BE49-F238E27FC236}">
                  <a16:creationId xmlns:a16="http://schemas.microsoft.com/office/drawing/2014/main" id="{C200D854-02C4-4782-97DD-94F1C18AB65B}"/>
                </a:ext>
              </a:extLst>
            </p:cNvPr>
            <p:cNvSpPr/>
            <p:nvPr/>
          </p:nvSpPr>
          <p:spPr>
            <a:xfrm flipH="1">
              <a:off x="640622" y="3064909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22" name="フリーフォーム 1143">
              <a:extLst>
                <a:ext uri="{FF2B5EF4-FFF2-40B4-BE49-F238E27FC236}">
                  <a16:creationId xmlns:a16="http://schemas.microsoft.com/office/drawing/2014/main" id="{6E1781E5-6A5C-44C2-89D4-6CDBD4997977}"/>
                </a:ext>
              </a:extLst>
            </p:cNvPr>
            <p:cNvSpPr/>
            <p:nvPr/>
          </p:nvSpPr>
          <p:spPr>
            <a:xfrm flipH="1">
              <a:off x="652743" y="3072551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026" name="グループ化 1025">
              <a:extLst>
                <a:ext uri="{FF2B5EF4-FFF2-40B4-BE49-F238E27FC236}">
                  <a16:creationId xmlns:a16="http://schemas.microsoft.com/office/drawing/2014/main" id="{FBA5E12E-D320-4EFD-A8DB-D9C83328CD5A}"/>
                </a:ext>
              </a:extLst>
            </p:cNvPr>
            <p:cNvGrpSpPr/>
            <p:nvPr/>
          </p:nvGrpSpPr>
          <p:grpSpPr>
            <a:xfrm rot="1683443">
              <a:off x="443104" y="2816646"/>
              <a:ext cx="173789" cy="539136"/>
              <a:chOff x="2327344" y="2175175"/>
              <a:chExt cx="173789" cy="539136"/>
            </a:xfrm>
          </p:grpSpPr>
          <p:sp>
            <p:nvSpPr>
              <p:cNvPr id="1143" name="円/楕円 1156">
                <a:extLst>
                  <a:ext uri="{FF2B5EF4-FFF2-40B4-BE49-F238E27FC236}">
                    <a16:creationId xmlns:a16="http://schemas.microsoft.com/office/drawing/2014/main" id="{C4AAFB15-5B9E-483F-BD2F-AEE281ED7D69}"/>
                  </a:ext>
                </a:extLst>
              </p:cNvPr>
              <p:cNvSpPr/>
              <p:nvPr/>
            </p:nvSpPr>
            <p:spPr>
              <a:xfrm>
                <a:off x="2352822" y="2338635"/>
                <a:ext cx="148121" cy="93600"/>
              </a:xfrm>
              <a:prstGeom prst="ellipse">
                <a:avLst/>
              </a:prstGeom>
              <a:solidFill>
                <a:srgbClr val="FFCC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44" name="正方形/長方形 1143">
                <a:extLst>
                  <a:ext uri="{FF2B5EF4-FFF2-40B4-BE49-F238E27FC236}">
                    <a16:creationId xmlns:a16="http://schemas.microsoft.com/office/drawing/2014/main" id="{4B281CB3-2EAF-4684-9DB2-78E402E4B0BF}"/>
                  </a:ext>
                </a:extLst>
              </p:cNvPr>
              <p:cNvSpPr/>
              <p:nvPr/>
            </p:nvSpPr>
            <p:spPr>
              <a:xfrm>
                <a:off x="2353013" y="2219187"/>
                <a:ext cx="148120" cy="170273"/>
              </a:xfrm>
              <a:prstGeom prst="rect">
                <a:avLst/>
              </a:prstGeom>
              <a:solidFill>
                <a:srgbClr val="FFCC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45" name="円/楕円 1158">
                <a:extLst>
                  <a:ext uri="{FF2B5EF4-FFF2-40B4-BE49-F238E27FC236}">
                    <a16:creationId xmlns:a16="http://schemas.microsoft.com/office/drawing/2014/main" id="{6F32CDE2-39AA-4980-815B-2BACEDE7CB3F}"/>
                  </a:ext>
                </a:extLst>
              </p:cNvPr>
              <p:cNvSpPr/>
              <p:nvPr/>
            </p:nvSpPr>
            <p:spPr>
              <a:xfrm>
                <a:off x="2361476" y="2180818"/>
                <a:ext cx="130234" cy="7878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46" name="円/楕円 1159">
                <a:extLst>
                  <a:ext uri="{FF2B5EF4-FFF2-40B4-BE49-F238E27FC236}">
                    <a16:creationId xmlns:a16="http://schemas.microsoft.com/office/drawing/2014/main" id="{A51227A7-5F60-4FD6-810F-CB8780D2BAB8}"/>
                  </a:ext>
                </a:extLst>
              </p:cNvPr>
              <p:cNvSpPr/>
              <p:nvPr/>
            </p:nvSpPr>
            <p:spPr>
              <a:xfrm>
                <a:off x="2365105" y="2237351"/>
                <a:ext cx="130234" cy="7878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47" name="円/楕円 1160">
                <a:extLst>
                  <a:ext uri="{FF2B5EF4-FFF2-40B4-BE49-F238E27FC236}">
                    <a16:creationId xmlns:a16="http://schemas.microsoft.com/office/drawing/2014/main" id="{AC082A81-90B3-43B7-9C32-F28BA9CC6F54}"/>
                  </a:ext>
                </a:extLst>
              </p:cNvPr>
              <p:cNvSpPr/>
              <p:nvPr/>
            </p:nvSpPr>
            <p:spPr>
              <a:xfrm>
                <a:off x="2355116" y="2175175"/>
                <a:ext cx="140021" cy="84708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48" name="正方形/長方形 1147">
                <a:extLst>
                  <a:ext uri="{FF2B5EF4-FFF2-40B4-BE49-F238E27FC236}">
                    <a16:creationId xmlns:a16="http://schemas.microsoft.com/office/drawing/2014/main" id="{1448DE00-11B2-4D23-989A-8C0F1460ABFA}"/>
                  </a:ext>
                </a:extLst>
              </p:cNvPr>
              <p:cNvSpPr/>
              <p:nvPr/>
            </p:nvSpPr>
            <p:spPr>
              <a:xfrm>
                <a:off x="2353013" y="2226638"/>
                <a:ext cx="148120" cy="525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49" name="フリーフォーム 1162">
                <a:extLst>
                  <a:ext uri="{FF2B5EF4-FFF2-40B4-BE49-F238E27FC236}">
                    <a16:creationId xmlns:a16="http://schemas.microsoft.com/office/drawing/2014/main" id="{71717B81-36BF-438D-93BF-FD3D4722DF4F}"/>
                  </a:ext>
                </a:extLst>
              </p:cNvPr>
              <p:cNvSpPr/>
              <p:nvPr/>
            </p:nvSpPr>
            <p:spPr>
              <a:xfrm rot="5940276" flipH="1">
                <a:off x="2335162" y="2334802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50" name="フリーフォーム 1163">
                <a:extLst>
                  <a:ext uri="{FF2B5EF4-FFF2-40B4-BE49-F238E27FC236}">
                    <a16:creationId xmlns:a16="http://schemas.microsoft.com/office/drawing/2014/main" id="{ECE4FD07-F017-48E8-857D-A9E0A7CB08E1}"/>
                  </a:ext>
                </a:extLst>
              </p:cNvPr>
              <p:cNvSpPr/>
              <p:nvPr/>
            </p:nvSpPr>
            <p:spPr>
              <a:xfrm>
                <a:off x="2361258" y="2307853"/>
                <a:ext cx="41004" cy="88570"/>
              </a:xfrm>
              <a:custGeom>
                <a:avLst/>
                <a:gdLst>
                  <a:gd name="connsiteX0" fmla="*/ 92515 w 99659"/>
                  <a:gd name="connsiteY0" fmla="*/ 8749 h 194486"/>
                  <a:gd name="connsiteX1" fmla="*/ 21078 w 99659"/>
                  <a:gd name="connsiteY1" fmla="*/ 6367 h 194486"/>
                  <a:gd name="connsiteX2" fmla="*/ 4409 w 99659"/>
                  <a:gd name="connsiteY2" fmla="*/ 80186 h 194486"/>
                  <a:gd name="connsiteX3" fmla="*/ 9172 w 99659"/>
                  <a:gd name="connsiteY3" fmla="*/ 177817 h 194486"/>
                  <a:gd name="connsiteX4" fmla="*/ 99659 w 99659"/>
                  <a:gd name="connsiteY4" fmla="*/ 194486 h 19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59" h="194486">
                    <a:moveTo>
                      <a:pt x="92515" y="8749"/>
                    </a:moveTo>
                    <a:cubicBezTo>
                      <a:pt x="64138" y="1605"/>
                      <a:pt x="35762" y="-5539"/>
                      <a:pt x="21078" y="6367"/>
                    </a:cubicBezTo>
                    <a:cubicBezTo>
                      <a:pt x="6394" y="18273"/>
                      <a:pt x="6393" y="51611"/>
                      <a:pt x="4409" y="80186"/>
                    </a:cubicBezTo>
                    <a:cubicBezTo>
                      <a:pt x="2425" y="108761"/>
                      <a:pt x="-6703" y="158767"/>
                      <a:pt x="9172" y="177817"/>
                    </a:cubicBezTo>
                    <a:cubicBezTo>
                      <a:pt x="25047" y="196867"/>
                      <a:pt x="84975" y="190120"/>
                      <a:pt x="99659" y="194486"/>
                    </a:cubicBezTo>
                  </a:path>
                </a:pathLst>
              </a:cu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51" name="フローチャート: 結合子 1150">
                <a:extLst>
                  <a:ext uri="{FF2B5EF4-FFF2-40B4-BE49-F238E27FC236}">
                    <a16:creationId xmlns:a16="http://schemas.microsoft.com/office/drawing/2014/main" id="{CED917CE-3DB8-4ADB-A3EF-74E69B2BFE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9299" y="2387486"/>
                <a:ext cx="5409" cy="7200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52" name="フローチャート: 結合子 1151">
                <a:extLst>
                  <a:ext uri="{FF2B5EF4-FFF2-40B4-BE49-F238E27FC236}">
                    <a16:creationId xmlns:a16="http://schemas.microsoft.com/office/drawing/2014/main" id="{0582C445-A4EB-448D-9BE3-E49B9D366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3203" y="2347213"/>
                <a:ext cx="7200" cy="7200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53" name="フローチャート: 結合子 1152">
                <a:extLst>
                  <a:ext uri="{FF2B5EF4-FFF2-40B4-BE49-F238E27FC236}">
                    <a16:creationId xmlns:a16="http://schemas.microsoft.com/office/drawing/2014/main" id="{3C5BBD48-4A07-49A9-924D-09B27EFE6D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9299" y="2358913"/>
                <a:ext cx="6545" cy="7200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54" name="フローチャート: 結合子 1153">
                <a:extLst>
                  <a:ext uri="{FF2B5EF4-FFF2-40B4-BE49-F238E27FC236}">
                    <a16:creationId xmlns:a16="http://schemas.microsoft.com/office/drawing/2014/main" id="{0C75A01F-A5C5-42A2-85E1-9EA12F6744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5963" y="2366596"/>
                <a:ext cx="7200" cy="7200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155" name="グループ化 1154">
                <a:extLst>
                  <a:ext uri="{FF2B5EF4-FFF2-40B4-BE49-F238E27FC236}">
                    <a16:creationId xmlns:a16="http://schemas.microsoft.com/office/drawing/2014/main" id="{DA753B17-7D06-43D7-A152-9D231D79FC8C}"/>
                  </a:ext>
                </a:extLst>
              </p:cNvPr>
              <p:cNvGrpSpPr/>
              <p:nvPr/>
            </p:nvGrpSpPr>
            <p:grpSpPr>
              <a:xfrm rot="1500000">
                <a:off x="2410713" y="2315192"/>
                <a:ext cx="54554" cy="49358"/>
                <a:chOff x="6563274" y="3391030"/>
                <a:chExt cx="54554" cy="49358"/>
              </a:xfrm>
            </p:grpSpPr>
            <p:sp>
              <p:nvSpPr>
                <p:cNvPr id="1169" name="フローチャート: 結合子 1168">
                  <a:extLst>
                    <a:ext uri="{FF2B5EF4-FFF2-40B4-BE49-F238E27FC236}">
                      <a16:creationId xmlns:a16="http://schemas.microsoft.com/office/drawing/2014/main" id="{E3A0F12D-D49F-4B9B-A860-71E1BB58B2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96610" y="3433188"/>
                  <a:ext cx="5409" cy="7200"/>
                </a:xfrm>
                <a:prstGeom prst="flowChartConnec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70" name="フローチャート: 結合子 1169">
                  <a:extLst>
                    <a:ext uri="{FF2B5EF4-FFF2-40B4-BE49-F238E27FC236}">
                      <a16:creationId xmlns:a16="http://schemas.microsoft.com/office/drawing/2014/main" id="{C7438E10-72D8-44D6-886C-42A823CFE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10628" y="3391030"/>
                  <a:ext cx="7200" cy="7200"/>
                </a:xfrm>
                <a:prstGeom prst="flowChartConnec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71" name="フローチャート: 結合子 1170">
                  <a:extLst>
                    <a:ext uri="{FF2B5EF4-FFF2-40B4-BE49-F238E27FC236}">
                      <a16:creationId xmlns:a16="http://schemas.microsoft.com/office/drawing/2014/main" id="{159E19FC-1FD9-43C0-B2BA-2897BF52A6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96610" y="3404615"/>
                  <a:ext cx="6545" cy="7200"/>
                </a:xfrm>
                <a:prstGeom prst="flowChartConnec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72" name="フローチャート: 結合子 1171">
                  <a:extLst>
                    <a:ext uri="{FF2B5EF4-FFF2-40B4-BE49-F238E27FC236}">
                      <a16:creationId xmlns:a16="http://schemas.microsoft.com/office/drawing/2014/main" id="{BA840452-2C9E-4BED-BAD5-CBF8B35159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63274" y="3412298"/>
                  <a:ext cx="7200" cy="7200"/>
                </a:xfrm>
                <a:prstGeom prst="flowChartConnec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156" name="グループ化 1155">
                <a:extLst>
                  <a:ext uri="{FF2B5EF4-FFF2-40B4-BE49-F238E27FC236}">
                    <a16:creationId xmlns:a16="http://schemas.microsoft.com/office/drawing/2014/main" id="{3511C8C0-AA24-4A13-AC21-B5FB813202E2}"/>
                  </a:ext>
                </a:extLst>
              </p:cNvPr>
              <p:cNvGrpSpPr/>
              <p:nvPr/>
            </p:nvGrpSpPr>
            <p:grpSpPr>
              <a:xfrm>
                <a:off x="2327344" y="2330053"/>
                <a:ext cx="99903" cy="151624"/>
                <a:chOff x="1454843" y="3235114"/>
                <a:chExt cx="141252" cy="153337"/>
              </a:xfrm>
            </p:grpSpPr>
            <p:sp>
              <p:nvSpPr>
                <p:cNvPr id="1158" name="フリーフォーム 1171">
                  <a:extLst>
                    <a:ext uri="{FF2B5EF4-FFF2-40B4-BE49-F238E27FC236}">
                      <a16:creationId xmlns:a16="http://schemas.microsoft.com/office/drawing/2014/main" id="{F1962A1F-BE9C-40B2-8557-B59DA652EE1C}"/>
                    </a:ext>
                  </a:extLst>
                </p:cNvPr>
                <p:cNvSpPr/>
                <p:nvPr/>
              </p:nvSpPr>
              <p:spPr>
                <a:xfrm rot="4380000" flipH="1">
                  <a:off x="1494978" y="3326934"/>
                  <a:ext cx="47141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59" name="フリーフォーム 1172">
                  <a:extLst>
                    <a:ext uri="{FF2B5EF4-FFF2-40B4-BE49-F238E27FC236}">
                      <a16:creationId xmlns:a16="http://schemas.microsoft.com/office/drawing/2014/main" id="{A8901DB9-3A61-495A-BCD2-C73BB6749455}"/>
                    </a:ext>
                  </a:extLst>
                </p:cNvPr>
                <p:cNvSpPr/>
                <p:nvPr/>
              </p:nvSpPr>
              <p:spPr>
                <a:xfrm flipH="1">
                  <a:off x="1544103" y="3263214"/>
                  <a:ext cx="7426" cy="5096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0" name="フリーフォーム 1173">
                  <a:extLst>
                    <a:ext uri="{FF2B5EF4-FFF2-40B4-BE49-F238E27FC236}">
                      <a16:creationId xmlns:a16="http://schemas.microsoft.com/office/drawing/2014/main" id="{FA405252-1416-42A3-861B-C5D1BC4E6ED1}"/>
                    </a:ext>
                  </a:extLst>
                </p:cNvPr>
                <p:cNvSpPr/>
                <p:nvPr/>
              </p:nvSpPr>
              <p:spPr>
                <a:xfrm rot="4777286" flipH="1">
                  <a:off x="1471556" y="3252943"/>
                  <a:ext cx="90737" cy="5546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1" name="フリーフォーム 1174">
                  <a:extLst>
                    <a:ext uri="{FF2B5EF4-FFF2-40B4-BE49-F238E27FC236}">
                      <a16:creationId xmlns:a16="http://schemas.microsoft.com/office/drawing/2014/main" id="{09C5B95F-9EDA-4DD1-9ECD-E4B2EFB6FDB1}"/>
                    </a:ext>
                  </a:extLst>
                </p:cNvPr>
                <p:cNvSpPr/>
                <p:nvPr/>
              </p:nvSpPr>
              <p:spPr>
                <a:xfrm rot="3923128" flipH="1">
                  <a:off x="1455085" y="3253090"/>
                  <a:ext cx="81672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2" name="フリーフォーム 1175">
                  <a:extLst>
                    <a:ext uri="{FF2B5EF4-FFF2-40B4-BE49-F238E27FC236}">
                      <a16:creationId xmlns:a16="http://schemas.microsoft.com/office/drawing/2014/main" id="{979F59CE-7AF2-433D-94D7-F4E1F75A5762}"/>
                    </a:ext>
                  </a:extLst>
                </p:cNvPr>
                <p:cNvSpPr/>
                <p:nvPr/>
              </p:nvSpPr>
              <p:spPr>
                <a:xfrm rot="3857850" flipH="1">
                  <a:off x="1447685" y="3275590"/>
                  <a:ext cx="81672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3" name="フリーフォーム 1176">
                  <a:extLst>
                    <a:ext uri="{FF2B5EF4-FFF2-40B4-BE49-F238E27FC236}">
                      <a16:creationId xmlns:a16="http://schemas.microsoft.com/office/drawing/2014/main" id="{B42358A3-743B-4F77-BAA4-913A413E2478}"/>
                    </a:ext>
                  </a:extLst>
                </p:cNvPr>
                <p:cNvSpPr/>
                <p:nvPr/>
              </p:nvSpPr>
              <p:spPr>
                <a:xfrm rot="4021567" flipH="1">
                  <a:off x="1461815" y="3285694"/>
                  <a:ext cx="47141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4" name="円/楕円 1177">
                  <a:extLst>
                    <a:ext uri="{FF2B5EF4-FFF2-40B4-BE49-F238E27FC236}">
                      <a16:creationId xmlns:a16="http://schemas.microsoft.com/office/drawing/2014/main" id="{4D357261-4DAB-48C4-9418-C4DDFFF0A859}"/>
                    </a:ext>
                  </a:extLst>
                </p:cNvPr>
                <p:cNvSpPr/>
                <p:nvPr/>
              </p:nvSpPr>
              <p:spPr>
                <a:xfrm flipH="1">
                  <a:off x="1508831" y="3298760"/>
                  <a:ext cx="48263" cy="4826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5" name="フリーフォーム 1178">
                  <a:extLst>
                    <a:ext uri="{FF2B5EF4-FFF2-40B4-BE49-F238E27FC236}">
                      <a16:creationId xmlns:a16="http://schemas.microsoft.com/office/drawing/2014/main" id="{93E2FB78-029D-4B65-918E-320F4D3AFE33}"/>
                    </a:ext>
                  </a:extLst>
                </p:cNvPr>
                <p:cNvSpPr/>
                <p:nvPr/>
              </p:nvSpPr>
              <p:spPr>
                <a:xfrm flipH="1">
                  <a:off x="1535944" y="3328608"/>
                  <a:ext cx="60151" cy="59843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rgbClr val="CCECFF"/>
                </a:solidFill>
                <a:ln>
                  <a:solidFill>
                    <a:srgbClr val="CCEC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6" name="フリーフォーム 1179">
                  <a:extLst>
                    <a:ext uri="{FF2B5EF4-FFF2-40B4-BE49-F238E27FC236}">
                      <a16:creationId xmlns:a16="http://schemas.microsoft.com/office/drawing/2014/main" id="{70E94BEA-9548-4012-BE3B-A02A4E489561}"/>
                    </a:ext>
                  </a:extLst>
                </p:cNvPr>
                <p:cNvSpPr/>
                <p:nvPr/>
              </p:nvSpPr>
              <p:spPr>
                <a:xfrm rot="3506322" flipH="1">
                  <a:off x="1463260" y="3268110"/>
                  <a:ext cx="81672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7" name="フリーフォーム 1180">
                  <a:extLst>
                    <a:ext uri="{FF2B5EF4-FFF2-40B4-BE49-F238E27FC236}">
                      <a16:creationId xmlns:a16="http://schemas.microsoft.com/office/drawing/2014/main" id="{4B1EBA50-7008-41CE-A145-DC8D6AAA4ABD}"/>
                    </a:ext>
                  </a:extLst>
                </p:cNvPr>
                <p:cNvSpPr/>
                <p:nvPr/>
              </p:nvSpPr>
              <p:spPr>
                <a:xfrm rot="3506322" flipH="1">
                  <a:off x="1466961" y="3268572"/>
                  <a:ext cx="45719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68" name="フリーフォーム 1181">
                  <a:extLst>
                    <a:ext uri="{FF2B5EF4-FFF2-40B4-BE49-F238E27FC236}">
                      <a16:creationId xmlns:a16="http://schemas.microsoft.com/office/drawing/2014/main" id="{C6F7032B-2051-45B7-96F9-8CBB742AB675}"/>
                    </a:ext>
                  </a:extLst>
                </p:cNvPr>
                <p:cNvSpPr/>
                <p:nvPr/>
              </p:nvSpPr>
              <p:spPr>
                <a:xfrm rot="5160000" flipH="1">
                  <a:off x="1454132" y="3293945"/>
                  <a:ext cx="47141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57" name="フリーフォーム 1170">
                <a:extLst>
                  <a:ext uri="{FF2B5EF4-FFF2-40B4-BE49-F238E27FC236}">
                    <a16:creationId xmlns:a16="http://schemas.microsoft.com/office/drawing/2014/main" id="{8500AA18-BEA2-4891-8E4C-E2149E47B6ED}"/>
                  </a:ext>
                </a:extLst>
              </p:cNvPr>
              <p:cNvSpPr/>
              <p:nvPr/>
            </p:nvSpPr>
            <p:spPr>
              <a:xfrm rot="9786087">
                <a:off x="2399761" y="2428570"/>
                <a:ext cx="95291" cy="285741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095" name="フリーフォーム 1146">
              <a:extLst>
                <a:ext uri="{FF2B5EF4-FFF2-40B4-BE49-F238E27FC236}">
                  <a16:creationId xmlns:a16="http://schemas.microsoft.com/office/drawing/2014/main" id="{107B485E-0F05-4EC5-BF9C-75FC9246BEC5}"/>
                </a:ext>
              </a:extLst>
            </p:cNvPr>
            <p:cNvSpPr/>
            <p:nvPr/>
          </p:nvSpPr>
          <p:spPr>
            <a:xfrm rot="14200961">
              <a:off x="559492" y="3031852"/>
              <a:ext cx="129849" cy="38483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27" name="円/楕円 1152">
              <a:extLst>
                <a:ext uri="{FF2B5EF4-FFF2-40B4-BE49-F238E27FC236}">
                  <a16:creationId xmlns:a16="http://schemas.microsoft.com/office/drawing/2014/main" id="{FD1DD51D-5741-47AD-B05E-27461AA11034}"/>
                </a:ext>
              </a:extLst>
            </p:cNvPr>
            <p:cNvSpPr/>
            <p:nvPr/>
          </p:nvSpPr>
          <p:spPr>
            <a:xfrm rot="1812191" flipH="1">
              <a:off x="688111" y="3032454"/>
              <a:ext cx="129629" cy="18157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128" name="グループ化 1127">
              <a:extLst>
                <a:ext uri="{FF2B5EF4-FFF2-40B4-BE49-F238E27FC236}">
                  <a16:creationId xmlns:a16="http://schemas.microsoft.com/office/drawing/2014/main" id="{7B50A2EE-781A-4A2B-85CB-0FEDC862D054}"/>
                </a:ext>
              </a:extLst>
            </p:cNvPr>
            <p:cNvGrpSpPr/>
            <p:nvPr/>
          </p:nvGrpSpPr>
          <p:grpSpPr>
            <a:xfrm flipH="1">
              <a:off x="704573" y="2680425"/>
              <a:ext cx="257902" cy="385633"/>
              <a:chOff x="1984896" y="2377632"/>
              <a:chExt cx="257902" cy="385633"/>
            </a:xfrm>
          </p:grpSpPr>
          <p:sp>
            <p:nvSpPr>
              <p:cNvPr id="1134" name="フリーフォーム 813">
                <a:extLst>
                  <a:ext uri="{FF2B5EF4-FFF2-40B4-BE49-F238E27FC236}">
                    <a16:creationId xmlns:a16="http://schemas.microsoft.com/office/drawing/2014/main" id="{D9C1CB89-607E-4BE7-9503-FF9FD447F6FA}"/>
                  </a:ext>
                </a:extLst>
              </p:cNvPr>
              <p:cNvSpPr/>
              <p:nvPr/>
            </p:nvSpPr>
            <p:spPr>
              <a:xfrm rot="12216977">
                <a:off x="2182651" y="2545558"/>
                <a:ext cx="60147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5" name="フリーフォーム 814">
                <a:extLst>
                  <a:ext uri="{FF2B5EF4-FFF2-40B4-BE49-F238E27FC236}">
                    <a16:creationId xmlns:a16="http://schemas.microsoft.com/office/drawing/2014/main" id="{69CE92B2-D1F3-4E60-B7F0-916D2F014FC5}"/>
                  </a:ext>
                </a:extLst>
              </p:cNvPr>
              <p:cNvSpPr/>
              <p:nvPr/>
            </p:nvSpPr>
            <p:spPr>
              <a:xfrm rot="15703348">
                <a:off x="2168693" y="2623642"/>
                <a:ext cx="7017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6" name="フリーフォーム 819">
                <a:extLst>
                  <a:ext uri="{FF2B5EF4-FFF2-40B4-BE49-F238E27FC236}">
                    <a16:creationId xmlns:a16="http://schemas.microsoft.com/office/drawing/2014/main" id="{CCE32185-D9AB-4A3B-9F8A-F0C4518D21F3}"/>
                  </a:ext>
                </a:extLst>
              </p:cNvPr>
              <p:cNvSpPr/>
              <p:nvPr/>
            </p:nvSpPr>
            <p:spPr>
              <a:xfrm>
                <a:off x="2000472" y="239928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7" name="フリーフォーム 820">
                <a:extLst>
                  <a:ext uri="{FF2B5EF4-FFF2-40B4-BE49-F238E27FC236}">
                    <a16:creationId xmlns:a16="http://schemas.microsoft.com/office/drawing/2014/main" id="{FFB0A065-84E8-461E-A602-3B563A60AE0F}"/>
                  </a:ext>
                </a:extLst>
              </p:cNvPr>
              <p:cNvSpPr/>
              <p:nvPr/>
            </p:nvSpPr>
            <p:spPr>
              <a:xfrm>
                <a:off x="1989760" y="237763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8" name="フリーフォーム 821">
                <a:extLst>
                  <a:ext uri="{FF2B5EF4-FFF2-40B4-BE49-F238E27FC236}">
                    <a16:creationId xmlns:a16="http://schemas.microsoft.com/office/drawing/2014/main" id="{FA4029A8-276F-4373-90D3-30D8C7BE02E4}"/>
                  </a:ext>
                </a:extLst>
              </p:cNvPr>
              <p:cNvSpPr/>
              <p:nvPr/>
            </p:nvSpPr>
            <p:spPr>
              <a:xfrm rot="2895582">
                <a:off x="2119182" y="2582151"/>
                <a:ext cx="64800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9" name="フリーフォーム 822">
                <a:extLst>
                  <a:ext uri="{FF2B5EF4-FFF2-40B4-BE49-F238E27FC236}">
                    <a16:creationId xmlns:a16="http://schemas.microsoft.com/office/drawing/2014/main" id="{D65AED1E-90F0-489B-8058-0CA0132A07F9}"/>
                  </a:ext>
                </a:extLst>
              </p:cNvPr>
              <p:cNvSpPr/>
              <p:nvPr/>
            </p:nvSpPr>
            <p:spPr>
              <a:xfrm rot="866415" flipH="1">
                <a:off x="2128057" y="243395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0" name="フリーフォーム 821">
                <a:extLst>
                  <a:ext uri="{FF2B5EF4-FFF2-40B4-BE49-F238E27FC236}">
                    <a16:creationId xmlns:a16="http://schemas.microsoft.com/office/drawing/2014/main" id="{15C01C4A-CC33-45DE-8C38-D9C9361C31D5}"/>
                  </a:ext>
                </a:extLst>
              </p:cNvPr>
              <p:cNvSpPr/>
              <p:nvPr/>
            </p:nvSpPr>
            <p:spPr>
              <a:xfrm rot="15261308">
                <a:off x="2140762" y="2660227"/>
                <a:ext cx="4571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1" name="フリーフォーム 823">
                <a:extLst>
                  <a:ext uri="{FF2B5EF4-FFF2-40B4-BE49-F238E27FC236}">
                    <a16:creationId xmlns:a16="http://schemas.microsoft.com/office/drawing/2014/main" id="{295BBFA3-4BA6-4102-BAAC-E90C3BC01EB5}"/>
                  </a:ext>
                </a:extLst>
              </p:cNvPr>
              <p:cNvSpPr/>
              <p:nvPr/>
            </p:nvSpPr>
            <p:spPr>
              <a:xfrm rot="705792">
                <a:off x="2000082" y="2667617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2" name="フリーフォーム 825">
                <a:extLst>
                  <a:ext uri="{FF2B5EF4-FFF2-40B4-BE49-F238E27FC236}">
                    <a16:creationId xmlns:a16="http://schemas.microsoft.com/office/drawing/2014/main" id="{DC4C3109-184B-46BC-863C-9D519CBEB341}"/>
                  </a:ext>
                </a:extLst>
              </p:cNvPr>
              <p:cNvSpPr/>
              <p:nvPr/>
            </p:nvSpPr>
            <p:spPr>
              <a:xfrm rot="705792">
                <a:off x="1984896" y="2687632"/>
                <a:ext cx="169053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29" name="フリーフォーム 1142">
              <a:extLst>
                <a:ext uri="{FF2B5EF4-FFF2-40B4-BE49-F238E27FC236}">
                  <a16:creationId xmlns:a16="http://schemas.microsoft.com/office/drawing/2014/main" id="{2F4C6681-052A-49B5-98D9-798A94D4393F}"/>
                </a:ext>
              </a:extLst>
            </p:cNvPr>
            <p:cNvSpPr/>
            <p:nvPr/>
          </p:nvSpPr>
          <p:spPr>
            <a:xfrm flipH="1">
              <a:off x="726488" y="2990532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0" name="フリーフォーム 1144">
              <a:extLst>
                <a:ext uri="{FF2B5EF4-FFF2-40B4-BE49-F238E27FC236}">
                  <a16:creationId xmlns:a16="http://schemas.microsoft.com/office/drawing/2014/main" id="{0C9C83A5-E60B-4993-96C5-E9100A890364}"/>
                </a:ext>
              </a:extLst>
            </p:cNvPr>
            <p:cNvSpPr/>
            <p:nvPr/>
          </p:nvSpPr>
          <p:spPr>
            <a:xfrm rot="16200000" flipH="1">
              <a:off x="767141" y="3452884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1" name="フリーフォーム 1153">
              <a:extLst>
                <a:ext uri="{FF2B5EF4-FFF2-40B4-BE49-F238E27FC236}">
                  <a16:creationId xmlns:a16="http://schemas.microsoft.com/office/drawing/2014/main" id="{2980AB62-2A39-4730-B613-E29C2E579453}"/>
                </a:ext>
              </a:extLst>
            </p:cNvPr>
            <p:cNvSpPr/>
            <p:nvPr/>
          </p:nvSpPr>
          <p:spPr>
            <a:xfrm rot="20894208" flipH="1">
              <a:off x="799661" y="3010374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2" name="フリーフォーム 1154">
              <a:extLst>
                <a:ext uri="{FF2B5EF4-FFF2-40B4-BE49-F238E27FC236}">
                  <a16:creationId xmlns:a16="http://schemas.microsoft.com/office/drawing/2014/main" id="{D4F5BCE5-0CBE-4686-B329-39ABE4796FBE}"/>
                </a:ext>
              </a:extLst>
            </p:cNvPr>
            <p:cNvSpPr/>
            <p:nvPr/>
          </p:nvSpPr>
          <p:spPr>
            <a:xfrm rot="4712385" flipH="1">
              <a:off x="954821" y="3007361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3" name="フリーフォーム 1155">
              <a:extLst>
                <a:ext uri="{FF2B5EF4-FFF2-40B4-BE49-F238E27FC236}">
                  <a16:creationId xmlns:a16="http://schemas.microsoft.com/office/drawing/2014/main" id="{A48D6A13-EEF5-459D-9879-31979B2B68B9}"/>
                </a:ext>
              </a:extLst>
            </p:cNvPr>
            <p:cNvSpPr/>
            <p:nvPr/>
          </p:nvSpPr>
          <p:spPr>
            <a:xfrm rot="10800000">
              <a:off x="712303" y="3208111"/>
              <a:ext cx="129849" cy="38483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73" name="グループ化 1172">
            <a:extLst>
              <a:ext uri="{FF2B5EF4-FFF2-40B4-BE49-F238E27FC236}">
                <a16:creationId xmlns:a16="http://schemas.microsoft.com/office/drawing/2014/main" id="{1A275BF0-BA17-429A-9BC4-066468DD2414}"/>
              </a:ext>
            </a:extLst>
          </p:cNvPr>
          <p:cNvGrpSpPr/>
          <p:nvPr/>
        </p:nvGrpSpPr>
        <p:grpSpPr>
          <a:xfrm>
            <a:off x="3556902" y="1467853"/>
            <a:ext cx="1787219" cy="1051752"/>
            <a:chOff x="5997437" y="1203725"/>
            <a:chExt cx="1349273" cy="781723"/>
          </a:xfrm>
          <a:solidFill>
            <a:schemeClr val="bg1">
              <a:lumMod val="50000"/>
            </a:schemeClr>
          </a:solidFill>
        </p:grpSpPr>
        <p:sp>
          <p:nvSpPr>
            <p:cNvPr id="1174" name="平行四辺形 1173">
              <a:extLst>
                <a:ext uri="{FF2B5EF4-FFF2-40B4-BE49-F238E27FC236}">
                  <a16:creationId xmlns:a16="http://schemas.microsoft.com/office/drawing/2014/main" id="{8D727956-1374-4CD3-B03D-3867B7D81BB7}"/>
                </a:ext>
              </a:extLst>
            </p:cNvPr>
            <p:cNvSpPr/>
            <p:nvPr/>
          </p:nvSpPr>
          <p:spPr>
            <a:xfrm rot="1800000">
              <a:off x="5997439" y="1218423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75" name="平行四辺形 1174">
              <a:extLst>
                <a:ext uri="{FF2B5EF4-FFF2-40B4-BE49-F238E27FC236}">
                  <a16:creationId xmlns:a16="http://schemas.microsoft.com/office/drawing/2014/main" id="{A14051A3-37B4-4535-8D4B-F399D1B09FEA}"/>
                </a:ext>
              </a:extLst>
            </p:cNvPr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76" name="グループ化 1175">
            <a:extLst>
              <a:ext uri="{FF2B5EF4-FFF2-40B4-BE49-F238E27FC236}">
                <a16:creationId xmlns:a16="http://schemas.microsoft.com/office/drawing/2014/main" id="{67A58FE8-E602-4E62-A8EA-625D95F8B00D}"/>
              </a:ext>
            </a:extLst>
          </p:cNvPr>
          <p:cNvGrpSpPr/>
          <p:nvPr/>
        </p:nvGrpSpPr>
        <p:grpSpPr>
          <a:xfrm>
            <a:off x="4093627" y="1254358"/>
            <a:ext cx="812304" cy="948206"/>
            <a:chOff x="6866356" y="5298976"/>
            <a:chExt cx="812304" cy="948206"/>
          </a:xfrm>
        </p:grpSpPr>
        <p:grpSp>
          <p:nvGrpSpPr>
            <p:cNvPr id="1177" name="グループ化 1176">
              <a:extLst>
                <a:ext uri="{FF2B5EF4-FFF2-40B4-BE49-F238E27FC236}">
                  <a16:creationId xmlns:a16="http://schemas.microsoft.com/office/drawing/2014/main" id="{FC0AB546-1E83-4DF6-9332-69DC10AADB2A}"/>
                </a:ext>
              </a:extLst>
            </p:cNvPr>
            <p:cNvGrpSpPr/>
            <p:nvPr/>
          </p:nvGrpSpPr>
          <p:grpSpPr>
            <a:xfrm>
              <a:off x="6951704" y="6031605"/>
              <a:ext cx="726956" cy="215577"/>
              <a:chOff x="5773281" y="6304349"/>
              <a:chExt cx="726956" cy="215577"/>
            </a:xfrm>
          </p:grpSpPr>
          <p:sp>
            <p:nvSpPr>
              <p:cNvPr id="1199" name="平行四辺形 1198">
                <a:extLst>
                  <a:ext uri="{FF2B5EF4-FFF2-40B4-BE49-F238E27FC236}">
                    <a16:creationId xmlns:a16="http://schemas.microsoft.com/office/drawing/2014/main" id="{861A0586-114C-4943-A4C8-7B2CFF40BA88}"/>
                  </a:ext>
                </a:extLst>
              </p:cNvPr>
              <p:cNvSpPr/>
              <p:nvPr/>
            </p:nvSpPr>
            <p:spPr>
              <a:xfrm rot="19800000" flipV="1">
                <a:off x="5773281" y="6329406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0" name="平行四辺形 1199">
                <a:extLst>
                  <a:ext uri="{FF2B5EF4-FFF2-40B4-BE49-F238E27FC236}">
                    <a16:creationId xmlns:a16="http://schemas.microsoft.com/office/drawing/2014/main" id="{4EC1F7FA-DB56-42C1-B040-B210BA8DA22E}"/>
                  </a:ext>
                </a:extLst>
              </p:cNvPr>
              <p:cNvSpPr/>
              <p:nvPr/>
            </p:nvSpPr>
            <p:spPr>
              <a:xfrm rot="19800000" flipV="1">
                <a:off x="5773282" y="6323532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1" name="平行四辺形 1200">
                <a:extLst>
                  <a:ext uri="{FF2B5EF4-FFF2-40B4-BE49-F238E27FC236}">
                    <a16:creationId xmlns:a16="http://schemas.microsoft.com/office/drawing/2014/main" id="{49D08566-5127-4E9E-BE33-3410D300EBDD}"/>
                  </a:ext>
                </a:extLst>
              </p:cNvPr>
              <p:cNvSpPr/>
              <p:nvPr/>
            </p:nvSpPr>
            <p:spPr>
              <a:xfrm rot="19800000" flipV="1">
                <a:off x="5773648" y="6384556"/>
                <a:ext cx="493675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2" name="平行四辺形 1201">
                <a:extLst>
                  <a:ext uri="{FF2B5EF4-FFF2-40B4-BE49-F238E27FC236}">
                    <a16:creationId xmlns:a16="http://schemas.microsoft.com/office/drawing/2014/main" id="{4E3F13A8-0DF4-42DC-BD64-C8CB7123E559}"/>
                  </a:ext>
                </a:extLst>
              </p:cNvPr>
              <p:cNvSpPr/>
              <p:nvPr/>
            </p:nvSpPr>
            <p:spPr>
              <a:xfrm rot="19800000" flipV="1">
                <a:off x="5882325" y="6427953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3" name="平行四辺形 1202">
                <a:extLst>
                  <a:ext uri="{FF2B5EF4-FFF2-40B4-BE49-F238E27FC236}">
                    <a16:creationId xmlns:a16="http://schemas.microsoft.com/office/drawing/2014/main" id="{76FC17EC-F5A4-4588-B5B3-EE8A7D57BF5E}"/>
                  </a:ext>
                </a:extLst>
              </p:cNvPr>
              <p:cNvSpPr/>
              <p:nvPr/>
            </p:nvSpPr>
            <p:spPr>
              <a:xfrm rot="19800000" flipV="1">
                <a:off x="5827303" y="6394988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4" name="平行四辺形 1203">
                <a:extLst>
                  <a:ext uri="{FF2B5EF4-FFF2-40B4-BE49-F238E27FC236}">
                    <a16:creationId xmlns:a16="http://schemas.microsoft.com/office/drawing/2014/main" id="{9D9E8F84-3737-4F02-8DA7-BA3DFA4756E6}"/>
                  </a:ext>
                </a:extLst>
              </p:cNvPr>
              <p:cNvSpPr/>
              <p:nvPr/>
            </p:nvSpPr>
            <p:spPr>
              <a:xfrm rot="19800000" flipV="1">
                <a:off x="5799792" y="637850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5" name="平行四辺形 1204">
                <a:extLst>
                  <a:ext uri="{FF2B5EF4-FFF2-40B4-BE49-F238E27FC236}">
                    <a16:creationId xmlns:a16="http://schemas.microsoft.com/office/drawing/2014/main" id="{EC517177-8242-426D-903C-4C6CF2A8E3F0}"/>
                  </a:ext>
                </a:extLst>
              </p:cNvPr>
              <p:cNvSpPr/>
              <p:nvPr/>
            </p:nvSpPr>
            <p:spPr>
              <a:xfrm rot="19800000" flipV="1">
                <a:off x="5909837" y="644443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6" name="平行四辺形 1205">
                <a:extLst>
                  <a:ext uri="{FF2B5EF4-FFF2-40B4-BE49-F238E27FC236}">
                    <a16:creationId xmlns:a16="http://schemas.microsoft.com/office/drawing/2014/main" id="{6E786B98-FAF3-4936-806C-018F9869F213}"/>
                  </a:ext>
                </a:extLst>
              </p:cNvPr>
              <p:cNvSpPr/>
              <p:nvPr/>
            </p:nvSpPr>
            <p:spPr>
              <a:xfrm rot="19800000" flipV="1">
                <a:off x="5854814" y="6411470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7" name="平行四辺形 1206">
                <a:extLst>
                  <a:ext uri="{FF2B5EF4-FFF2-40B4-BE49-F238E27FC236}">
                    <a16:creationId xmlns:a16="http://schemas.microsoft.com/office/drawing/2014/main" id="{D59A8F57-33EF-4CDC-A890-DBFD27ADBA5A}"/>
                  </a:ext>
                </a:extLst>
              </p:cNvPr>
              <p:cNvSpPr/>
              <p:nvPr/>
            </p:nvSpPr>
            <p:spPr>
              <a:xfrm rot="18360000" flipV="1">
                <a:off x="6289809" y="6215955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8" name="平行四辺形 1207">
                <a:extLst>
                  <a:ext uri="{FF2B5EF4-FFF2-40B4-BE49-F238E27FC236}">
                    <a16:creationId xmlns:a16="http://schemas.microsoft.com/office/drawing/2014/main" id="{C1013F43-6BD6-4873-AB67-C0F914D36248}"/>
                  </a:ext>
                </a:extLst>
              </p:cNvPr>
              <p:cNvSpPr/>
              <p:nvPr/>
            </p:nvSpPr>
            <p:spPr>
              <a:xfrm rot="18360000" flipV="1">
                <a:off x="6220214" y="6254442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9" name="平行四辺形 1208">
                <a:extLst>
                  <a:ext uri="{FF2B5EF4-FFF2-40B4-BE49-F238E27FC236}">
                    <a16:creationId xmlns:a16="http://schemas.microsoft.com/office/drawing/2014/main" id="{673A096F-CD33-4A9A-91CE-D5B75690B9AC}"/>
                  </a:ext>
                </a:extLst>
              </p:cNvPr>
              <p:cNvSpPr/>
              <p:nvPr/>
            </p:nvSpPr>
            <p:spPr>
              <a:xfrm rot="19800000" flipV="1">
                <a:off x="6236997" y="6337051"/>
                <a:ext cx="86400" cy="216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10" name="平行四辺形 1209">
                <a:extLst>
                  <a:ext uri="{FF2B5EF4-FFF2-40B4-BE49-F238E27FC236}">
                    <a16:creationId xmlns:a16="http://schemas.microsoft.com/office/drawing/2014/main" id="{7CF99197-7878-41AA-BB64-896AFF41ABD1}"/>
                  </a:ext>
                </a:extLst>
              </p:cNvPr>
              <p:cNvSpPr/>
              <p:nvPr/>
            </p:nvSpPr>
            <p:spPr>
              <a:xfrm rot="19680000" flipV="1">
                <a:off x="6039011" y="6361440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11" name="平行四辺形 1210">
                <a:extLst>
                  <a:ext uri="{FF2B5EF4-FFF2-40B4-BE49-F238E27FC236}">
                    <a16:creationId xmlns:a16="http://schemas.microsoft.com/office/drawing/2014/main" id="{B8878BE6-F781-484C-B8A6-5550C8982262}"/>
                  </a:ext>
                </a:extLst>
              </p:cNvPr>
              <p:cNvSpPr/>
              <p:nvPr/>
            </p:nvSpPr>
            <p:spPr>
              <a:xfrm rot="19680000" flipV="1">
                <a:off x="5829266" y="6489509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12" name="平行四辺形 1211">
                <a:extLst>
                  <a:ext uri="{FF2B5EF4-FFF2-40B4-BE49-F238E27FC236}">
                    <a16:creationId xmlns:a16="http://schemas.microsoft.com/office/drawing/2014/main" id="{AEF9AB94-CC11-4B8A-B23D-632B9686BB82}"/>
                  </a:ext>
                </a:extLst>
              </p:cNvPr>
              <p:cNvSpPr/>
              <p:nvPr/>
            </p:nvSpPr>
            <p:spPr>
              <a:xfrm rot="19680000" flipV="1">
                <a:off x="5928199" y="6429150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78" name="グループ化 1177">
              <a:extLst>
                <a:ext uri="{FF2B5EF4-FFF2-40B4-BE49-F238E27FC236}">
                  <a16:creationId xmlns:a16="http://schemas.microsoft.com/office/drawing/2014/main" id="{3A2A1BD9-02EF-4EC1-9484-CCDBB5EEBF33}"/>
                </a:ext>
              </a:extLst>
            </p:cNvPr>
            <p:cNvGrpSpPr/>
            <p:nvPr/>
          </p:nvGrpSpPr>
          <p:grpSpPr>
            <a:xfrm flipH="1">
              <a:off x="6866356" y="5298976"/>
              <a:ext cx="546677" cy="784674"/>
              <a:chOff x="7010459" y="4650761"/>
              <a:chExt cx="546677" cy="784674"/>
            </a:xfrm>
          </p:grpSpPr>
          <p:grpSp>
            <p:nvGrpSpPr>
              <p:cNvPr id="1188" name="グループ化 1187">
                <a:extLst>
                  <a:ext uri="{FF2B5EF4-FFF2-40B4-BE49-F238E27FC236}">
                    <a16:creationId xmlns:a16="http://schemas.microsoft.com/office/drawing/2014/main" id="{738E4B13-5C93-46A5-A624-8F768A502EAE}"/>
                  </a:ext>
                </a:extLst>
              </p:cNvPr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1196" name="平行四辺形 1195">
                  <a:extLst>
                    <a:ext uri="{FF2B5EF4-FFF2-40B4-BE49-F238E27FC236}">
                      <a16:creationId xmlns:a16="http://schemas.microsoft.com/office/drawing/2014/main" id="{FCF61DCC-A94E-4BF1-8575-A4F88B34A470}"/>
                    </a:ext>
                  </a:extLst>
                </p:cNvPr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97" name="平行四辺形 1196">
                  <a:extLst>
                    <a:ext uri="{FF2B5EF4-FFF2-40B4-BE49-F238E27FC236}">
                      <a16:creationId xmlns:a16="http://schemas.microsoft.com/office/drawing/2014/main" id="{5CF301BE-D48C-4B81-8565-E0108408E8AC}"/>
                    </a:ext>
                  </a:extLst>
                </p:cNvPr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98" name="平行四辺形 1197">
                  <a:extLst>
                    <a:ext uri="{FF2B5EF4-FFF2-40B4-BE49-F238E27FC236}">
                      <a16:creationId xmlns:a16="http://schemas.microsoft.com/office/drawing/2014/main" id="{939F644B-FC47-454C-90E3-521458186085}"/>
                    </a:ext>
                  </a:extLst>
                </p:cNvPr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89" name="平行四辺形 1188">
                <a:extLst>
                  <a:ext uri="{FF2B5EF4-FFF2-40B4-BE49-F238E27FC236}">
                    <a16:creationId xmlns:a16="http://schemas.microsoft.com/office/drawing/2014/main" id="{CF38EC17-BAE6-4052-9F3E-0053EC42F693}"/>
                  </a:ext>
                </a:extLst>
              </p:cNvPr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90" name="平行四辺形 1189">
                <a:extLst>
                  <a:ext uri="{FF2B5EF4-FFF2-40B4-BE49-F238E27FC236}">
                    <a16:creationId xmlns:a16="http://schemas.microsoft.com/office/drawing/2014/main" id="{33E4E4EF-D0FD-46D7-89D8-27A5552FE7A6}"/>
                  </a:ext>
                </a:extLst>
              </p:cNvPr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191" name="グループ化 1190">
                <a:extLst>
                  <a:ext uri="{FF2B5EF4-FFF2-40B4-BE49-F238E27FC236}">
                    <a16:creationId xmlns:a16="http://schemas.microsoft.com/office/drawing/2014/main" id="{046D6628-EE15-4740-B10D-AA6B1B169B05}"/>
                  </a:ext>
                </a:extLst>
              </p:cNvPr>
              <p:cNvGrpSpPr/>
              <p:nvPr/>
            </p:nvGrpSpPr>
            <p:grpSpPr>
              <a:xfrm>
                <a:off x="7010459" y="4650761"/>
                <a:ext cx="546677" cy="741622"/>
                <a:chOff x="7010459" y="4650761"/>
                <a:chExt cx="546677" cy="741622"/>
              </a:xfrm>
            </p:grpSpPr>
            <p:sp>
              <p:nvSpPr>
                <p:cNvPr id="1192" name="平行四辺形 1191">
                  <a:extLst>
                    <a:ext uri="{FF2B5EF4-FFF2-40B4-BE49-F238E27FC236}">
                      <a16:creationId xmlns:a16="http://schemas.microsoft.com/office/drawing/2014/main" id="{9822A1DB-FECD-4D18-87D4-F7EF61FB19A5}"/>
                    </a:ext>
                  </a:extLst>
                </p:cNvPr>
                <p:cNvSpPr/>
                <p:nvPr/>
              </p:nvSpPr>
              <p:spPr>
                <a:xfrm rot="16200000">
                  <a:off x="6916898" y="475074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41275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93" name="平行四辺形 1192">
                  <a:extLst>
                    <a:ext uri="{FF2B5EF4-FFF2-40B4-BE49-F238E27FC236}">
                      <a16:creationId xmlns:a16="http://schemas.microsoft.com/office/drawing/2014/main" id="{98838AB7-32E3-455B-98CC-7F11AD5ABC2D}"/>
                    </a:ext>
                  </a:extLst>
                </p:cNvPr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94" name="平行四辺形 1193">
                  <a:extLst>
                    <a:ext uri="{FF2B5EF4-FFF2-40B4-BE49-F238E27FC236}">
                      <a16:creationId xmlns:a16="http://schemas.microsoft.com/office/drawing/2014/main" id="{308810FC-8128-471D-ACAE-150B8A5AF10A}"/>
                    </a:ext>
                  </a:extLst>
                </p:cNvPr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95" name="平行四辺形 1194">
                  <a:extLst>
                    <a:ext uri="{FF2B5EF4-FFF2-40B4-BE49-F238E27FC236}">
                      <a16:creationId xmlns:a16="http://schemas.microsoft.com/office/drawing/2014/main" id="{A3C63FA3-7793-4F21-8D69-1EBEBC95F553}"/>
                    </a:ext>
                  </a:extLst>
                </p:cNvPr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00B0F0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179" name="平行四辺形 1178">
              <a:extLst>
                <a:ext uri="{FF2B5EF4-FFF2-40B4-BE49-F238E27FC236}">
                  <a16:creationId xmlns:a16="http://schemas.microsoft.com/office/drawing/2014/main" id="{6A52EEAE-434A-481F-A07A-232085AB17E7}"/>
                </a:ext>
              </a:extLst>
            </p:cNvPr>
            <p:cNvSpPr/>
            <p:nvPr/>
          </p:nvSpPr>
          <p:spPr>
            <a:xfrm rot="5400000" flipH="1">
              <a:off x="7080074" y="5477419"/>
              <a:ext cx="356970" cy="222946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127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0" name="平行四辺形 1179">
              <a:extLst>
                <a:ext uri="{FF2B5EF4-FFF2-40B4-BE49-F238E27FC236}">
                  <a16:creationId xmlns:a16="http://schemas.microsoft.com/office/drawing/2014/main" id="{691A7F44-451E-45FB-AF9C-77CC5EE51E71}"/>
                </a:ext>
              </a:extLst>
            </p:cNvPr>
            <p:cNvSpPr/>
            <p:nvPr/>
          </p:nvSpPr>
          <p:spPr>
            <a:xfrm rot="5400000" flipH="1">
              <a:off x="6892247" y="5546936"/>
              <a:ext cx="235849" cy="19659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1" name="平行四辺形 1180">
              <a:extLst>
                <a:ext uri="{FF2B5EF4-FFF2-40B4-BE49-F238E27FC236}">
                  <a16:creationId xmlns:a16="http://schemas.microsoft.com/office/drawing/2014/main" id="{C2E77356-5AB5-4A57-A3C2-9F243ECF0BFB}"/>
                </a:ext>
              </a:extLst>
            </p:cNvPr>
            <p:cNvSpPr/>
            <p:nvPr/>
          </p:nvSpPr>
          <p:spPr>
            <a:xfrm rot="5400000" flipV="1">
              <a:off x="7213464" y="5468620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2" name="平行四辺形 1181">
              <a:extLst>
                <a:ext uri="{FF2B5EF4-FFF2-40B4-BE49-F238E27FC236}">
                  <a16:creationId xmlns:a16="http://schemas.microsoft.com/office/drawing/2014/main" id="{19EAAD65-EAD8-4D34-9C1F-93DDE5590D17}"/>
                </a:ext>
              </a:extLst>
            </p:cNvPr>
            <p:cNvSpPr/>
            <p:nvPr/>
          </p:nvSpPr>
          <p:spPr>
            <a:xfrm rot="5400000" flipV="1">
              <a:off x="7064314" y="5603136"/>
              <a:ext cx="240709" cy="55987"/>
            </a:xfrm>
            <a:prstGeom prst="parallelogram">
              <a:avLst>
                <a:gd name="adj" fmla="val 56906"/>
              </a:avLst>
            </a:prstGeom>
            <a:solidFill>
              <a:srgbClr val="CCECFF"/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3" name="平行四辺形 1182">
              <a:extLst>
                <a:ext uri="{FF2B5EF4-FFF2-40B4-BE49-F238E27FC236}">
                  <a16:creationId xmlns:a16="http://schemas.microsoft.com/office/drawing/2014/main" id="{64DF33C5-7405-4F45-80EC-3F27129E35C9}"/>
                </a:ext>
              </a:extLst>
            </p:cNvPr>
            <p:cNvSpPr/>
            <p:nvPr/>
          </p:nvSpPr>
          <p:spPr>
            <a:xfrm rot="5400000" flipV="1">
              <a:off x="7257463" y="5488369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4" name="平行四辺形 1183">
              <a:extLst>
                <a:ext uri="{FF2B5EF4-FFF2-40B4-BE49-F238E27FC236}">
                  <a16:creationId xmlns:a16="http://schemas.microsoft.com/office/drawing/2014/main" id="{FFBC2933-287F-4632-A235-40BC5CB3D813}"/>
                </a:ext>
              </a:extLst>
            </p:cNvPr>
            <p:cNvSpPr/>
            <p:nvPr/>
          </p:nvSpPr>
          <p:spPr>
            <a:xfrm rot="5400000" flipV="1">
              <a:off x="7243324" y="5596758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5"/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5" name="平行四辺形 1184">
              <a:extLst>
                <a:ext uri="{FF2B5EF4-FFF2-40B4-BE49-F238E27FC236}">
                  <a16:creationId xmlns:a16="http://schemas.microsoft.com/office/drawing/2014/main" id="{CC451D8A-3EE9-4C5C-A45B-D7FEE059AB19}"/>
                </a:ext>
              </a:extLst>
            </p:cNvPr>
            <p:cNvSpPr/>
            <p:nvPr/>
          </p:nvSpPr>
          <p:spPr>
            <a:xfrm rot="5400000" flipV="1">
              <a:off x="7284365" y="5427849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6" name="平行四辺形 1185">
              <a:extLst>
                <a:ext uri="{FF2B5EF4-FFF2-40B4-BE49-F238E27FC236}">
                  <a16:creationId xmlns:a16="http://schemas.microsoft.com/office/drawing/2014/main" id="{B9F0A614-C38C-4115-86E6-9FA9E402CB0B}"/>
                </a:ext>
              </a:extLst>
            </p:cNvPr>
            <p:cNvSpPr/>
            <p:nvPr/>
          </p:nvSpPr>
          <p:spPr>
            <a:xfrm rot="5400000" flipV="1">
              <a:off x="7279788" y="5533894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87" name="平行四辺形 1186">
              <a:extLst>
                <a:ext uri="{FF2B5EF4-FFF2-40B4-BE49-F238E27FC236}">
                  <a16:creationId xmlns:a16="http://schemas.microsoft.com/office/drawing/2014/main" id="{FE36B1ED-DA63-4E99-8BD8-3CFCEEBFCD88}"/>
                </a:ext>
              </a:extLst>
            </p:cNvPr>
            <p:cNvSpPr/>
            <p:nvPr/>
          </p:nvSpPr>
          <p:spPr>
            <a:xfrm rot="5400000" flipV="1">
              <a:off x="7148999" y="5503541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13" name="グループ化 1212">
            <a:extLst>
              <a:ext uri="{FF2B5EF4-FFF2-40B4-BE49-F238E27FC236}">
                <a16:creationId xmlns:a16="http://schemas.microsoft.com/office/drawing/2014/main" id="{57E67525-D6A0-4D5E-8C48-E0D9E37EE993}"/>
              </a:ext>
            </a:extLst>
          </p:cNvPr>
          <p:cNvGrpSpPr/>
          <p:nvPr/>
        </p:nvGrpSpPr>
        <p:grpSpPr>
          <a:xfrm>
            <a:off x="5067020" y="1860565"/>
            <a:ext cx="180170" cy="109636"/>
            <a:chOff x="4559331" y="3362289"/>
            <a:chExt cx="272710" cy="196441"/>
          </a:xfrm>
        </p:grpSpPr>
        <p:sp>
          <p:nvSpPr>
            <p:cNvPr id="1214" name="円/楕円 446">
              <a:extLst>
                <a:ext uri="{FF2B5EF4-FFF2-40B4-BE49-F238E27FC236}">
                  <a16:creationId xmlns:a16="http://schemas.microsoft.com/office/drawing/2014/main" id="{F686C912-EBCE-4258-ABFA-27317E060FE7}"/>
                </a:ext>
              </a:extLst>
            </p:cNvPr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5" name="平行四辺形 1214">
              <a:extLst>
                <a:ext uri="{FF2B5EF4-FFF2-40B4-BE49-F238E27FC236}">
                  <a16:creationId xmlns:a16="http://schemas.microsoft.com/office/drawing/2014/main" id="{092C3DBC-B1B5-40AB-8724-9AA482AC838C}"/>
                </a:ext>
              </a:extLst>
            </p:cNvPr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216" name="グループ化 1215">
              <a:extLst>
                <a:ext uri="{FF2B5EF4-FFF2-40B4-BE49-F238E27FC236}">
                  <a16:creationId xmlns:a16="http://schemas.microsoft.com/office/drawing/2014/main" id="{ED914D3D-C149-4E8F-A0C6-251FEF915A7A}"/>
                </a:ext>
              </a:extLst>
            </p:cNvPr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1218" name="フリーフォーム 450">
                <a:extLst>
                  <a:ext uri="{FF2B5EF4-FFF2-40B4-BE49-F238E27FC236}">
                    <a16:creationId xmlns:a16="http://schemas.microsoft.com/office/drawing/2014/main" id="{A81933C3-B2A0-4DF5-90F7-6D7A18CFB8C6}"/>
                  </a:ext>
                </a:extLst>
              </p:cNvPr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19" name="フリーフォーム 451">
                <a:extLst>
                  <a:ext uri="{FF2B5EF4-FFF2-40B4-BE49-F238E27FC236}">
                    <a16:creationId xmlns:a16="http://schemas.microsoft.com/office/drawing/2014/main" id="{C0907AD0-2BC0-40FC-A917-4822F47A49A9}"/>
                  </a:ext>
                </a:extLst>
              </p:cNvPr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20" name="フリーフォーム 452">
                <a:extLst>
                  <a:ext uri="{FF2B5EF4-FFF2-40B4-BE49-F238E27FC236}">
                    <a16:creationId xmlns:a16="http://schemas.microsoft.com/office/drawing/2014/main" id="{57F7AAD3-2ED7-48A0-B54E-10C39ABA5B6A}"/>
                  </a:ext>
                </a:extLst>
              </p:cNvPr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217" name="平行四辺形 1216">
              <a:extLst>
                <a:ext uri="{FF2B5EF4-FFF2-40B4-BE49-F238E27FC236}">
                  <a16:creationId xmlns:a16="http://schemas.microsoft.com/office/drawing/2014/main" id="{B7EF5AAF-C6B7-49CC-A345-3D2EB6085C95}"/>
                </a:ext>
              </a:extLst>
            </p:cNvPr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21" name="グループ化 1220">
            <a:extLst>
              <a:ext uri="{FF2B5EF4-FFF2-40B4-BE49-F238E27FC236}">
                <a16:creationId xmlns:a16="http://schemas.microsoft.com/office/drawing/2014/main" id="{57D6B9B9-173E-4E25-9418-99CD826C2096}"/>
              </a:ext>
            </a:extLst>
          </p:cNvPr>
          <p:cNvGrpSpPr/>
          <p:nvPr/>
        </p:nvGrpSpPr>
        <p:grpSpPr>
          <a:xfrm>
            <a:off x="4372097" y="1720932"/>
            <a:ext cx="740616" cy="938506"/>
            <a:chOff x="432000" y="3780034"/>
            <a:chExt cx="740616" cy="938506"/>
          </a:xfrm>
        </p:grpSpPr>
        <p:grpSp>
          <p:nvGrpSpPr>
            <p:cNvPr id="1222" name="グループ化 1221">
              <a:extLst>
                <a:ext uri="{FF2B5EF4-FFF2-40B4-BE49-F238E27FC236}">
                  <a16:creationId xmlns:a16="http://schemas.microsoft.com/office/drawing/2014/main" id="{504704F7-2077-4F7F-88DB-AAB28BF5F262}"/>
                </a:ext>
              </a:extLst>
            </p:cNvPr>
            <p:cNvGrpSpPr/>
            <p:nvPr/>
          </p:nvGrpSpPr>
          <p:grpSpPr>
            <a:xfrm flipH="1">
              <a:off x="815810" y="3780034"/>
              <a:ext cx="257902" cy="385633"/>
              <a:chOff x="1984896" y="2377632"/>
              <a:chExt cx="257902" cy="385633"/>
            </a:xfrm>
          </p:grpSpPr>
          <p:sp>
            <p:nvSpPr>
              <p:cNvPr id="1240" name="フリーフォーム 813">
                <a:extLst>
                  <a:ext uri="{FF2B5EF4-FFF2-40B4-BE49-F238E27FC236}">
                    <a16:creationId xmlns:a16="http://schemas.microsoft.com/office/drawing/2014/main" id="{4B9D0C9F-4A44-4CE4-B6A5-820BBE31A6E8}"/>
                  </a:ext>
                </a:extLst>
              </p:cNvPr>
              <p:cNvSpPr/>
              <p:nvPr/>
            </p:nvSpPr>
            <p:spPr>
              <a:xfrm rot="12216977">
                <a:off x="2182651" y="2545558"/>
                <a:ext cx="60147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1" name="フリーフォーム 814">
                <a:extLst>
                  <a:ext uri="{FF2B5EF4-FFF2-40B4-BE49-F238E27FC236}">
                    <a16:creationId xmlns:a16="http://schemas.microsoft.com/office/drawing/2014/main" id="{7939AD13-7CB2-436F-AD01-5E9A92ED95B6}"/>
                  </a:ext>
                </a:extLst>
              </p:cNvPr>
              <p:cNvSpPr/>
              <p:nvPr/>
            </p:nvSpPr>
            <p:spPr>
              <a:xfrm rot="15703348">
                <a:off x="2168693" y="2623642"/>
                <a:ext cx="7017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2" name="フリーフォーム 819">
                <a:extLst>
                  <a:ext uri="{FF2B5EF4-FFF2-40B4-BE49-F238E27FC236}">
                    <a16:creationId xmlns:a16="http://schemas.microsoft.com/office/drawing/2014/main" id="{7FDD3CB1-164F-4976-847A-D3D7CA075AA2}"/>
                  </a:ext>
                </a:extLst>
              </p:cNvPr>
              <p:cNvSpPr/>
              <p:nvPr/>
            </p:nvSpPr>
            <p:spPr>
              <a:xfrm>
                <a:off x="2000472" y="239928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3" name="フリーフォーム 820">
                <a:extLst>
                  <a:ext uri="{FF2B5EF4-FFF2-40B4-BE49-F238E27FC236}">
                    <a16:creationId xmlns:a16="http://schemas.microsoft.com/office/drawing/2014/main" id="{4F94B450-0A1C-4C1B-AC32-B18F296A93BE}"/>
                  </a:ext>
                </a:extLst>
              </p:cNvPr>
              <p:cNvSpPr/>
              <p:nvPr/>
            </p:nvSpPr>
            <p:spPr>
              <a:xfrm>
                <a:off x="1989760" y="237763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4" name="フリーフォーム 821">
                <a:extLst>
                  <a:ext uri="{FF2B5EF4-FFF2-40B4-BE49-F238E27FC236}">
                    <a16:creationId xmlns:a16="http://schemas.microsoft.com/office/drawing/2014/main" id="{80995F53-797E-4760-8033-90A6DFB1AA7C}"/>
                  </a:ext>
                </a:extLst>
              </p:cNvPr>
              <p:cNvSpPr/>
              <p:nvPr/>
            </p:nvSpPr>
            <p:spPr>
              <a:xfrm rot="2895582">
                <a:off x="2119182" y="2582151"/>
                <a:ext cx="64800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5" name="フリーフォーム 822">
                <a:extLst>
                  <a:ext uri="{FF2B5EF4-FFF2-40B4-BE49-F238E27FC236}">
                    <a16:creationId xmlns:a16="http://schemas.microsoft.com/office/drawing/2014/main" id="{1F6529B0-DDF6-4998-B58B-1C831F2EA417}"/>
                  </a:ext>
                </a:extLst>
              </p:cNvPr>
              <p:cNvSpPr/>
              <p:nvPr/>
            </p:nvSpPr>
            <p:spPr>
              <a:xfrm rot="866415" flipH="1">
                <a:off x="2128057" y="243395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6" name="フリーフォーム 821">
                <a:extLst>
                  <a:ext uri="{FF2B5EF4-FFF2-40B4-BE49-F238E27FC236}">
                    <a16:creationId xmlns:a16="http://schemas.microsoft.com/office/drawing/2014/main" id="{AAE49121-D557-47A6-AB1C-514FD682FFA8}"/>
                  </a:ext>
                </a:extLst>
              </p:cNvPr>
              <p:cNvSpPr/>
              <p:nvPr/>
            </p:nvSpPr>
            <p:spPr>
              <a:xfrm rot="15261308">
                <a:off x="2140762" y="2660227"/>
                <a:ext cx="4571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7" name="フリーフォーム 823">
                <a:extLst>
                  <a:ext uri="{FF2B5EF4-FFF2-40B4-BE49-F238E27FC236}">
                    <a16:creationId xmlns:a16="http://schemas.microsoft.com/office/drawing/2014/main" id="{91758531-EAC7-4FA1-84B7-E70EE083F6D6}"/>
                  </a:ext>
                </a:extLst>
              </p:cNvPr>
              <p:cNvSpPr/>
              <p:nvPr/>
            </p:nvSpPr>
            <p:spPr>
              <a:xfrm rot="705792">
                <a:off x="2000082" y="2667617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8" name="フリーフォーム 825">
                <a:extLst>
                  <a:ext uri="{FF2B5EF4-FFF2-40B4-BE49-F238E27FC236}">
                    <a16:creationId xmlns:a16="http://schemas.microsoft.com/office/drawing/2014/main" id="{333A82F7-0D6E-414A-83B6-4C01F033EC2B}"/>
                  </a:ext>
                </a:extLst>
              </p:cNvPr>
              <p:cNvSpPr/>
              <p:nvPr/>
            </p:nvSpPr>
            <p:spPr>
              <a:xfrm rot="705792">
                <a:off x="1984896" y="2687632"/>
                <a:ext cx="169053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23" name="フリーフォーム 809">
              <a:extLst>
                <a:ext uri="{FF2B5EF4-FFF2-40B4-BE49-F238E27FC236}">
                  <a16:creationId xmlns:a16="http://schemas.microsoft.com/office/drawing/2014/main" id="{B577747A-D4EB-40C8-900C-FB765CC8A868}"/>
                </a:ext>
              </a:extLst>
            </p:cNvPr>
            <p:cNvSpPr/>
            <p:nvPr/>
          </p:nvSpPr>
          <p:spPr>
            <a:xfrm flipH="1">
              <a:off x="546426" y="4221766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4" name="フリーフォーム 810">
              <a:extLst>
                <a:ext uri="{FF2B5EF4-FFF2-40B4-BE49-F238E27FC236}">
                  <a16:creationId xmlns:a16="http://schemas.microsoft.com/office/drawing/2014/main" id="{69F73D13-9F22-4242-9316-91A45CC96BE7}"/>
                </a:ext>
              </a:extLst>
            </p:cNvPr>
            <p:cNvSpPr/>
            <p:nvPr/>
          </p:nvSpPr>
          <p:spPr>
            <a:xfrm rot="4777286" flipH="1">
              <a:off x="445998" y="4229221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5" name="フリーフォーム 811">
              <a:extLst>
                <a:ext uri="{FF2B5EF4-FFF2-40B4-BE49-F238E27FC236}">
                  <a16:creationId xmlns:a16="http://schemas.microsoft.com/office/drawing/2014/main" id="{D2072CBC-1DC9-49CB-8959-789793C824DF}"/>
                </a:ext>
              </a:extLst>
            </p:cNvPr>
            <p:cNvSpPr/>
            <p:nvPr/>
          </p:nvSpPr>
          <p:spPr>
            <a:xfrm rot="3923128" flipH="1">
              <a:off x="415731" y="4224792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6" name="フリーフォーム 812">
              <a:extLst>
                <a:ext uri="{FF2B5EF4-FFF2-40B4-BE49-F238E27FC236}">
                  <a16:creationId xmlns:a16="http://schemas.microsoft.com/office/drawing/2014/main" id="{B9EFD8D1-9D8F-40C2-B01F-3492D0B80846}"/>
                </a:ext>
              </a:extLst>
            </p:cNvPr>
            <p:cNvSpPr/>
            <p:nvPr/>
          </p:nvSpPr>
          <p:spPr>
            <a:xfrm rot="3857850" flipH="1">
              <a:off x="408094" y="424762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7" name="フリーフォーム 813">
              <a:extLst>
                <a:ext uri="{FF2B5EF4-FFF2-40B4-BE49-F238E27FC236}">
                  <a16:creationId xmlns:a16="http://schemas.microsoft.com/office/drawing/2014/main" id="{CE2DF2DB-6B07-4999-A809-3FDE7F2FEFBA}"/>
                </a:ext>
              </a:extLst>
            </p:cNvPr>
            <p:cNvSpPr/>
            <p:nvPr/>
          </p:nvSpPr>
          <p:spPr>
            <a:xfrm rot="3506322" flipH="1">
              <a:off x="405768" y="4268341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8" name="円/楕円 814">
              <a:extLst>
                <a:ext uri="{FF2B5EF4-FFF2-40B4-BE49-F238E27FC236}">
                  <a16:creationId xmlns:a16="http://schemas.microsoft.com/office/drawing/2014/main" id="{7969875F-43B9-4EDC-B11F-884BA011B0F1}"/>
                </a:ext>
              </a:extLst>
            </p:cNvPr>
            <p:cNvSpPr/>
            <p:nvPr/>
          </p:nvSpPr>
          <p:spPr>
            <a:xfrm flipH="1">
              <a:off x="505589" y="4293638"/>
              <a:ext cx="48263" cy="48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9" name="フリーフォーム 815">
              <a:extLst>
                <a:ext uri="{FF2B5EF4-FFF2-40B4-BE49-F238E27FC236}">
                  <a16:creationId xmlns:a16="http://schemas.microsoft.com/office/drawing/2014/main" id="{5F2F389F-B166-4FDA-A7E2-1898EEA9E85D}"/>
                </a:ext>
              </a:extLst>
            </p:cNvPr>
            <p:cNvSpPr/>
            <p:nvPr/>
          </p:nvSpPr>
          <p:spPr>
            <a:xfrm rot="7826821" flipH="1">
              <a:off x="519626" y="4258344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0" name="フリーフォーム 817">
              <a:extLst>
                <a:ext uri="{FF2B5EF4-FFF2-40B4-BE49-F238E27FC236}">
                  <a16:creationId xmlns:a16="http://schemas.microsoft.com/office/drawing/2014/main" id="{0A5332A8-0EFE-4F07-830B-8922DEBC3BF7}"/>
                </a:ext>
              </a:extLst>
            </p:cNvPr>
            <p:cNvSpPr/>
            <p:nvPr/>
          </p:nvSpPr>
          <p:spPr>
            <a:xfrm flipH="1">
              <a:off x="646131" y="409342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1" name="フリーフォーム 818">
              <a:extLst>
                <a:ext uri="{FF2B5EF4-FFF2-40B4-BE49-F238E27FC236}">
                  <a16:creationId xmlns:a16="http://schemas.microsoft.com/office/drawing/2014/main" id="{7140528C-9D58-407E-9D3D-EC90F845E04B}"/>
                </a:ext>
              </a:extLst>
            </p:cNvPr>
            <p:cNvSpPr/>
            <p:nvPr/>
          </p:nvSpPr>
          <p:spPr>
            <a:xfrm flipH="1">
              <a:off x="764919" y="4144909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2" name="フリーフォーム 801">
              <a:extLst>
                <a:ext uri="{FF2B5EF4-FFF2-40B4-BE49-F238E27FC236}">
                  <a16:creationId xmlns:a16="http://schemas.microsoft.com/office/drawing/2014/main" id="{62837CD5-F3FF-4A3E-B324-A223E7DC7074}"/>
                </a:ext>
              </a:extLst>
            </p:cNvPr>
            <p:cNvSpPr/>
            <p:nvPr/>
          </p:nvSpPr>
          <p:spPr>
            <a:xfrm flipH="1">
              <a:off x="850785" y="4095932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3" name="円/楕円 802">
              <a:extLst>
                <a:ext uri="{FF2B5EF4-FFF2-40B4-BE49-F238E27FC236}">
                  <a16:creationId xmlns:a16="http://schemas.microsoft.com/office/drawing/2014/main" id="{D0DD1C14-EDE7-4DCC-9EF7-A754D896E147}"/>
                </a:ext>
              </a:extLst>
            </p:cNvPr>
            <p:cNvSpPr/>
            <p:nvPr/>
          </p:nvSpPr>
          <p:spPr>
            <a:xfrm rot="2458621" flipH="1">
              <a:off x="781151" y="4125603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4" name="フリーフォーム 803">
              <a:extLst>
                <a:ext uri="{FF2B5EF4-FFF2-40B4-BE49-F238E27FC236}">
                  <a16:creationId xmlns:a16="http://schemas.microsoft.com/office/drawing/2014/main" id="{3B446F7D-F746-45CE-824B-FA2A25D46C45}"/>
                </a:ext>
              </a:extLst>
            </p:cNvPr>
            <p:cNvSpPr/>
            <p:nvPr/>
          </p:nvSpPr>
          <p:spPr>
            <a:xfrm flipH="1">
              <a:off x="777040" y="4152551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5" name="フリーフォーム 804">
              <a:extLst>
                <a:ext uri="{FF2B5EF4-FFF2-40B4-BE49-F238E27FC236}">
                  <a16:creationId xmlns:a16="http://schemas.microsoft.com/office/drawing/2014/main" id="{62734FC7-0A9E-44D2-9D14-9058D53AC259}"/>
                </a:ext>
              </a:extLst>
            </p:cNvPr>
            <p:cNvSpPr/>
            <p:nvPr/>
          </p:nvSpPr>
          <p:spPr>
            <a:xfrm flipH="1">
              <a:off x="539787" y="4318672"/>
              <a:ext cx="49711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6" name="フリーフォーム 805">
              <a:extLst>
                <a:ext uri="{FF2B5EF4-FFF2-40B4-BE49-F238E27FC236}">
                  <a16:creationId xmlns:a16="http://schemas.microsoft.com/office/drawing/2014/main" id="{D0CA9E51-7B06-4C15-85BA-F7B3A199152D}"/>
                </a:ext>
              </a:extLst>
            </p:cNvPr>
            <p:cNvSpPr/>
            <p:nvPr/>
          </p:nvSpPr>
          <p:spPr>
            <a:xfrm flipH="1">
              <a:off x="550064" y="4185299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7" name="フリーフォーム 806">
              <a:extLst>
                <a:ext uri="{FF2B5EF4-FFF2-40B4-BE49-F238E27FC236}">
                  <a16:creationId xmlns:a16="http://schemas.microsoft.com/office/drawing/2014/main" id="{ECC59C9E-3EE4-438C-8D3D-93100AFDDC15}"/>
                </a:ext>
              </a:extLst>
            </p:cNvPr>
            <p:cNvSpPr/>
            <p:nvPr/>
          </p:nvSpPr>
          <p:spPr>
            <a:xfrm rot="20894208" flipH="1">
              <a:off x="923958" y="4090374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8" name="フリーフォーム 807">
              <a:extLst>
                <a:ext uri="{FF2B5EF4-FFF2-40B4-BE49-F238E27FC236}">
                  <a16:creationId xmlns:a16="http://schemas.microsoft.com/office/drawing/2014/main" id="{2BCCACB5-05CC-4F3A-87A7-6DC0E4CB6C96}"/>
                </a:ext>
              </a:extLst>
            </p:cNvPr>
            <p:cNvSpPr/>
            <p:nvPr/>
          </p:nvSpPr>
          <p:spPr>
            <a:xfrm rot="4712385" flipH="1">
              <a:off x="1079118" y="4087361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9" name="フリーフォーム 808">
              <a:extLst>
                <a:ext uri="{FF2B5EF4-FFF2-40B4-BE49-F238E27FC236}">
                  <a16:creationId xmlns:a16="http://schemas.microsoft.com/office/drawing/2014/main" id="{DFEEAEAE-F533-43C7-A375-78F690259BCC}"/>
                </a:ext>
              </a:extLst>
            </p:cNvPr>
            <p:cNvSpPr/>
            <p:nvPr/>
          </p:nvSpPr>
          <p:spPr>
            <a:xfrm rot="16200000" flipH="1">
              <a:off x="891438" y="4551934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210668-F03E-46AC-AE2A-528AA1ED840E}"/>
              </a:ext>
            </a:extLst>
          </p:cNvPr>
          <p:cNvSpPr txBox="1"/>
          <p:nvPr/>
        </p:nvSpPr>
        <p:spPr>
          <a:xfrm>
            <a:off x="432000" y="251327"/>
            <a:ext cx="7513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would be grateful if you could create pull requests using the following parts.</a:t>
            </a:r>
            <a:endParaRPr kumimoji="1" lang="ja-JP" alt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27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Calibri</vt:lpstr>
      <vt:lpstr>Open Sans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2017-11-06T09:51:57Z</dcterms:created>
  <dcterms:modified xsi:type="dcterms:W3CDTF">2019-02-28T15:31:20Z</dcterms:modified>
</cp:coreProperties>
</file>