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30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BD9D7D"/>
    <a:srgbClr val="404040"/>
    <a:srgbClr val="8FEBFA"/>
    <a:srgbClr val="4BD0FF"/>
    <a:srgbClr val="33CCFF"/>
    <a:srgbClr val="CCECFF"/>
    <a:srgbClr val="EF720B"/>
    <a:srgbClr val="D4C1B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252" autoAdjust="0"/>
  </p:normalViewPr>
  <p:slideViewPr>
    <p:cSldViewPr>
      <p:cViewPr>
        <p:scale>
          <a:sx n="100" d="100"/>
          <a:sy n="100" d="100"/>
        </p:scale>
        <p:origin x="90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2020/7/10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2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3" name="グループ化 1562"/>
          <p:cNvGrpSpPr/>
          <p:nvPr/>
        </p:nvGrpSpPr>
        <p:grpSpPr>
          <a:xfrm>
            <a:off x="2130400" y="1669300"/>
            <a:ext cx="492901" cy="877339"/>
            <a:chOff x="2130400" y="1669300"/>
            <a:chExt cx="492901" cy="877339"/>
          </a:xfrm>
        </p:grpSpPr>
        <p:sp>
          <p:nvSpPr>
            <p:cNvPr id="1564" name="円/楕円 1563"/>
            <p:cNvSpPr/>
            <p:nvPr/>
          </p:nvSpPr>
          <p:spPr>
            <a:xfrm rot="693920" flipV="1">
              <a:off x="2163282" y="2021201"/>
              <a:ext cx="45719" cy="101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5" name="フリーフォーム 1564"/>
            <p:cNvSpPr>
              <a:spLocks noChangeAspect="1"/>
            </p:cNvSpPr>
            <p:nvPr/>
          </p:nvSpPr>
          <p:spPr>
            <a:xfrm rot="6855148" flipH="1">
              <a:off x="2512316" y="2165679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6" name="フリーフォーム 1565"/>
            <p:cNvSpPr>
              <a:spLocks/>
            </p:cNvSpPr>
            <p:nvPr/>
          </p:nvSpPr>
          <p:spPr>
            <a:xfrm rot="10322558" flipH="1">
              <a:off x="2427496" y="1885509"/>
              <a:ext cx="122007" cy="43627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7" name="フリーフォーム 1566"/>
            <p:cNvSpPr/>
            <p:nvPr/>
          </p:nvSpPr>
          <p:spPr>
            <a:xfrm rot="10740000" flipH="1">
              <a:off x="2220182" y="195252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8" name="フリーフォーム 1567"/>
            <p:cNvSpPr/>
            <p:nvPr/>
          </p:nvSpPr>
          <p:spPr>
            <a:xfrm rot="10800000" flipH="1">
              <a:off x="2334246" y="189294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9" name="フリーフォーム 1568"/>
            <p:cNvSpPr>
              <a:spLocks/>
            </p:cNvSpPr>
            <p:nvPr/>
          </p:nvSpPr>
          <p:spPr>
            <a:xfrm rot="300924" flipH="1">
              <a:off x="2130400" y="2062908"/>
              <a:ext cx="122007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0" name="フリーフォーム 1569"/>
            <p:cNvSpPr>
              <a:spLocks noChangeAspect="1"/>
            </p:cNvSpPr>
            <p:nvPr/>
          </p:nvSpPr>
          <p:spPr>
            <a:xfrm rot="803762" flipH="1">
              <a:off x="2314737" y="211668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571" name="グループ化 1570"/>
            <p:cNvGrpSpPr>
              <a:grpSpLocks noChangeAspect="1"/>
            </p:cNvGrpSpPr>
            <p:nvPr/>
          </p:nvGrpSpPr>
          <p:grpSpPr>
            <a:xfrm flipH="1">
              <a:off x="2190704" y="2027791"/>
              <a:ext cx="323781" cy="518848"/>
              <a:chOff x="3309636" y="4026037"/>
              <a:chExt cx="353992" cy="567260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1581" name="グループ化 1580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1584" name="正方形/長方形 1583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12" name="グループ化 1611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1613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4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2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00000" flipH="1" flipV="1">
                <a:off x="3309636" y="4026037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3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72" name="円/楕円 1571"/>
            <p:cNvSpPr/>
            <p:nvPr/>
          </p:nvSpPr>
          <p:spPr>
            <a:xfrm rot="20685058">
              <a:off x="2202588" y="236217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3" name="グループ化 1572"/>
            <p:cNvGrpSpPr/>
            <p:nvPr/>
          </p:nvGrpSpPr>
          <p:grpSpPr>
            <a:xfrm>
              <a:off x="2238593" y="1669300"/>
              <a:ext cx="240717" cy="356430"/>
              <a:chOff x="1276512" y="2532559"/>
              <a:chExt cx="240717" cy="356430"/>
            </a:xfrm>
          </p:grpSpPr>
          <p:sp>
            <p:nvSpPr>
              <p:cNvPr id="1576" name="フリーフォーム 1575"/>
              <p:cNvSpPr/>
              <p:nvPr/>
            </p:nvSpPr>
            <p:spPr>
              <a:xfrm>
                <a:off x="1340329" y="2597044"/>
                <a:ext cx="168823" cy="21152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7" name="フリーフォーム 1576"/>
              <p:cNvSpPr/>
              <p:nvPr/>
            </p:nvSpPr>
            <p:spPr>
              <a:xfrm rot="973184">
                <a:off x="1353279" y="2720986"/>
                <a:ext cx="109760" cy="168003"/>
              </a:xfrm>
              <a:custGeom>
                <a:avLst/>
                <a:gdLst>
                  <a:gd name="connsiteX0" fmla="*/ 88448 w 155396"/>
                  <a:gd name="connsiteY0" fmla="*/ 210679 h 211523"/>
                  <a:gd name="connsiteX1" fmla="*/ 133692 w 155396"/>
                  <a:gd name="connsiteY1" fmla="*/ 155910 h 211523"/>
                  <a:gd name="connsiteX2" fmla="*/ 147980 w 155396"/>
                  <a:gd name="connsiteY2" fmla="*/ 79710 h 211523"/>
                  <a:gd name="connsiteX3" fmla="*/ 140836 w 155396"/>
                  <a:gd name="connsiteY3" fmla="*/ 34466 h 211523"/>
                  <a:gd name="connsiteX4" fmla="*/ 152742 w 155396"/>
                  <a:gd name="connsiteY4" fmla="*/ 58279 h 211523"/>
                  <a:gd name="connsiteX5" fmla="*/ 81305 w 155396"/>
                  <a:gd name="connsiteY5" fmla="*/ 39229 h 211523"/>
                  <a:gd name="connsiteX6" fmla="*/ 28917 w 155396"/>
                  <a:gd name="connsiteY6" fmla="*/ 13035 h 211523"/>
                  <a:gd name="connsiteX7" fmla="*/ 24155 w 155396"/>
                  <a:gd name="connsiteY7" fmla="*/ 8273 h 211523"/>
                  <a:gd name="connsiteX8" fmla="*/ 12248 w 155396"/>
                  <a:gd name="connsiteY8" fmla="*/ 3510 h 211523"/>
                  <a:gd name="connsiteX9" fmla="*/ 342 w 155396"/>
                  <a:gd name="connsiteY9" fmla="*/ 65423 h 211523"/>
                  <a:gd name="connsiteX10" fmla="*/ 5105 w 155396"/>
                  <a:gd name="connsiteY10" fmla="*/ 127335 h 211523"/>
                  <a:gd name="connsiteX11" fmla="*/ 24155 w 155396"/>
                  <a:gd name="connsiteY11" fmla="*/ 184485 h 211523"/>
                  <a:gd name="connsiteX12" fmla="*/ 88448 w 155396"/>
                  <a:gd name="connsiteY12" fmla="*/ 210679 h 21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5396" h="211523">
                    <a:moveTo>
                      <a:pt x="88448" y="210679"/>
                    </a:moveTo>
                    <a:cubicBezTo>
                      <a:pt x="106704" y="205917"/>
                      <a:pt x="123770" y="177738"/>
                      <a:pt x="133692" y="155910"/>
                    </a:cubicBezTo>
                    <a:cubicBezTo>
                      <a:pt x="143614" y="134082"/>
                      <a:pt x="146789" y="99951"/>
                      <a:pt x="147980" y="79710"/>
                    </a:cubicBezTo>
                    <a:cubicBezTo>
                      <a:pt x="149171" y="59469"/>
                      <a:pt x="140042" y="38038"/>
                      <a:pt x="140836" y="34466"/>
                    </a:cubicBezTo>
                    <a:cubicBezTo>
                      <a:pt x="141630" y="30894"/>
                      <a:pt x="162664" y="57485"/>
                      <a:pt x="152742" y="58279"/>
                    </a:cubicBezTo>
                    <a:cubicBezTo>
                      <a:pt x="142820" y="59073"/>
                      <a:pt x="101942" y="46770"/>
                      <a:pt x="81305" y="39229"/>
                    </a:cubicBezTo>
                    <a:cubicBezTo>
                      <a:pt x="60668" y="31688"/>
                      <a:pt x="38442" y="18194"/>
                      <a:pt x="28917" y="13035"/>
                    </a:cubicBezTo>
                    <a:cubicBezTo>
                      <a:pt x="19392" y="7876"/>
                      <a:pt x="26933" y="9860"/>
                      <a:pt x="24155" y="8273"/>
                    </a:cubicBezTo>
                    <a:cubicBezTo>
                      <a:pt x="21377" y="6686"/>
                      <a:pt x="16217" y="-6015"/>
                      <a:pt x="12248" y="3510"/>
                    </a:cubicBezTo>
                    <a:cubicBezTo>
                      <a:pt x="8279" y="13035"/>
                      <a:pt x="1532" y="44786"/>
                      <a:pt x="342" y="65423"/>
                    </a:cubicBezTo>
                    <a:cubicBezTo>
                      <a:pt x="-848" y="86060"/>
                      <a:pt x="1136" y="107491"/>
                      <a:pt x="5105" y="127335"/>
                    </a:cubicBezTo>
                    <a:cubicBezTo>
                      <a:pt x="9074" y="147179"/>
                      <a:pt x="8677" y="169801"/>
                      <a:pt x="24155" y="184485"/>
                    </a:cubicBezTo>
                    <a:cubicBezTo>
                      <a:pt x="39633" y="199169"/>
                      <a:pt x="70192" y="215441"/>
                      <a:pt x="88448" y="21067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8" name="フリーフォーム 1577"/>
              <p:cNvSpPr/>
              <p:nvPr/>
            </p:nvSpPr>
            <p:spPr>
              <a:xfrm rot="212873" flipH="1">
                <a:off x="1318982" y="2589751"/>
                <a:ext cx="193010" cy="25321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9" name="フリーフォーム 1578"/>
              <p:cNvSpPr>
                <a:spLocks noChangeAspect="1"/>
              </p:cNvSpPr>
              <p:nvPr/>
            </p:nvSpPr>
            <p:spPr>
              <a:xfrm>
                <a:off x="1276512" y="2532559"/>
                <a:ext cx="240717" cy="333021"/>
              </a:xfrm>
              <a:custGeom>
                <a:avLst/>
                <a:gdLst>
                  <a:gd name="connsiteX0" fmla="*/ 136383 w 298172"/>
                  <a:gd name="connsiteY0" fmla="*/ 94153 h 393714"/>
                  <a:gd name="connsiteX1" fmla="*/ 205439 w 298172"/>
                  <a:gd name="connsiteY1" fmla="*/ 144159 h 393714"/>
                  <a:gd name="connsiteX2" fmla="*/ 262589 w 298172"/>
                  <a:gd name="connsiteY2" fmla="*/ 156065 h 393714"/>
                  <a:gd name="connsiteX3" fmla="*/ 274495 w 298172"/>
                  <a:gd name="connsiteY3" fmla="*/ 151303 h 393714"/>
                  <a:gd name="connsiteX4" fmla="*/ 281639 w 298172"/>
                  <a:gd name="connsiteY4" fmla="*/ 232265 h 393714"/>
                  <a:gd name="connsiteX5" fmla="*/ 236395 w 298172"/>
                  <a:gd name="connsiteY5" fmla="*/ 315609 h 393714"/>
                  <a:gd name="connsiteX6" fmla="*/ 219726 w 298172"/>
                  <a:gd name="connsiteY6" fmla="*/ 377521 h 393714"/>
                  <a:gd name="connsiteX7" fmla="*/ 272114 w 298172"/>
                  <a:gd name="connsiteY7" fmla="*/ 391809 h 393714"/>
                  <a:gd name="connsiteX8" fmla="*/ 250683 w 298172"/>
                  <a:gd name="connsiteY8" fmla="*/ 344184 h 393714"/>
                  <a:gd name="connsiteX9" fmla="*/ 293545 w 298172"/>
                  <a:gd name="connsiteY9" fmla="*/ 239409 h 393714"/>
                  <a:gd name="connsiteX10" fmla="*/ 295926 w 298172"/>
                  <a:gd name="connsiteY10" fmla="*/ 165590 h 393714"/>
                  <a:gd name="connsiteX11" fmla="*/ 284020 w 298172"/>
                  <a:gd name="connsiteY11" fmla="*/ 75103 h 393714"/>
                  <a:gd name="connsiteX12" fmla="*/ 198295 w 298172"/>
                  <a:gd name="connsiteY12" fmla="*/ 17953 h 393714"/>
                  <a:gd name="connsiteX13" fmla="*/ 122095 w 298172"/>
                  <a:gd name="connsiteY13" fmla="*/ 1284 h 393714"/>
                  <a:gd name="connsiteX14" fmla="*/ 45895 w 298172"/>
                  <a:gd name="connsiteY14" fmla="*/ 46528 h 393714"/>
                  <a:gd name="connsiteX15" fmla="*/ 10176 w 298172"/>
                  <a:gd name="connsiteY15" fmla="*/ 98915 h 393714"/>
                  <a:gd name="connsiteX16" fmla="*/ 651 w 298172"/>
                  <a:gd name="connsiteY16" fmla="*/ 184640 h 393714"/>
                  <a:gd name="connsiteX17" fmla="*/ 24464 w 298172"/>
                  <a:gd name="connsiteY17" fmla="*/ 291796 h 393714"/>
                  <a:gd name="connsiteX18" fmla="*/ 55420 w 298172"/>
                  <a:gd name="connsiteY18" fmla="*/ 313228 h 393714"/>
                  <a:gd name="connsiteX19" fmla="*/ 79233 w 298172"/>
                  <a:gd name="connsiteY19" fmla="*/ 317990 h 393714"/>
                  <a:gd name="connsiteX20" fmla="*/ 57801 w 298172"/>
                  <a:gd name="connsiteY20" fmla="*/ 229884 h 393714"/>
                  <a:gd name="connsiteX21" fmla="*/ 67326 w 298172"/>
                  <a:gd name="connsiteY21" fmla="*/ 134634 h 393714"/>
                  <a:gd name="connsiteX22" fmla="*/ 136383 w 298172"/>
                  <a:gd name="connsiteY22" fmla="*/ 94153 h 39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8172" h="393714">
                    <a:moveTo>
                      <a:pt x="136383" y="94153"/>
                    </a:moveTo>
                    <a:cubicBezTo>
                      <a:pt x="159402" y="95740"/>
                      <a:pt x="184405" y="133840"/>
                      <a:pt x="205439" y="144159"/>
                    </a:cubicBezTo>
                    <a:cubicBezTo>
                      <a:pt x="226473" y="154478"/>
                      <a:pt x="251080" y="154874"/>
                      <a:pt x="262589" y="156065"/>
                    </a:cubicBezTo>
                    <a:cubicBezTo>
                      <a:pt x="274098" y="157256"/>
                      <a:pt x="271320" y="138603"/>
                      <a:pt x="274495" y="151303"/>
                    </a:cubicBezTo>
                    <a:cubicBezTo>
                      <a:pt x="277670" y="164003"/>
                      <a:pt x="287989" y="204881"/>
                      <a:pt x="281639" y="232265"/>
                    </a:cubicBezTo>
                    <a:cubicBezTo>
                      <a:pt x="275289" y="259649"/>
                      <a:pt x="246714" y="291400"/>
                      <a:pt x="236395" y="315609"/>
                    </a:cubicBezTo>
                    <a:cubicBezTo>
                      <a:pt x="226076" y="339818"/>
                      <a:pt x="213773" y="364821"/>
                      <a:pt x="219726" y="377521"/>
                    </a:cubicBezTo>
                    <a:cubicBezTo>
                      <a:pt x="225679" y="390221"/>
                      <a:pt x="266955" y="397365"/>
                      <a:pt x="272114" y="391809"/>
                    </a:cubicBezTo>
                    <a:cubicBezTo>
                      <a:pt x="277273" y="386253"/>
                      <a:pt x="247111" y="369584"/>
                      <a:pt x="250683" y="344184"/>
                    </a:cubicBezTo>
                    <a:cubicBezTo>
                      <a:pt x="254255" y="318784"/>
                      <a:pt x="286005" y="269175"/>
                      <a:pt x="293545" y="239409"/>
                    </a:cubicBezTo>
                    <a:cubicBezTo>
                      <a:pt x="301086" y="209643"/>
                      <a:pt x="297513" y="192974"/>
                      <a:pt x="295926" y="165590"/>
                    </a:cubicBezTo>
                    <a:cubicBezTo>
                      <a:pt x="294339" y="138206"/>
                      <a:pt x="300292" y="99709"/>
                      <a:pt x="284020" y="75103"/>
                    </a:cubicBezTo>
                    <a:cubicBezTo>
                      <a:pt x="267748" y="50497"/>
                      <a:pt x="225283" y="30256"/>
                      <a:pt x="198295" y="17953"/>
                    </a:cubicBezTo>
                    <a:cubicBezTo>
                      <a:pt x="171308" y="5650"/>
                      <a:pt x="147495" y="-3478"/>
                      <a:pt x="122095" y="1284"/>
                    </a:cubicBezTo>
                    <a:cubicBezTo>
                      <a:pt x="96695" y="6046"/>
                      <a:pt x="64548" y="30256"/>
                      <a:pt x="45895" y="46528"/>
                    </a:cubicBezTo>
                    <a:cubicBezTo>
                      <a:pt x="27242" y="62800"/>
                      <a:pt x="17717" y="75896"/>
                      <a:pt x="10176" y="98915"/>
                    </a:cubicBezTo>
                    <a:cubicBezTo>
                      <a:pt x="2635" y="121934"/>
                      <a:pt x="-1730" y="152493"/>
                      <a:pt x="651" y="184640"/>
                    </a:cubicBezTo>
                    <a:cubicBezTo>
                      <a:pt x="3032" y="216787"/>
                      <a:pt x="15336" y="270365"/>
                      <a:pt x="24464" y="291796"/>
                    </a:cubicBezTo>
                    <a:cubicBezTo>
                      <a:pt x="33592" y="313227"/>
                      <a:pt x="46292" y="308862"/>
                      <a:pt x="55420" y="313228"/>
                    </a:cubicBezTo>
                    <a:cubicBezTo>
                      <a:pt x="64548" y="317594"/>
                      <a:pt x="78836" y="331881"/>
                      <a:pt x="79233" y="317990"/>
                    </a:cubicBezTo>
                    <a:cubicBezTo>
                      <a:pt x="79630" y="304099"/>
                      <a:pt x="59786" y="260443"/>
                      <a:pt x="57801" y="229884"/>
                    </a:cubicBezTo>
                    <a:cubicBezTo>
                      <a:pt x="55816" y="199325"/>
                      <a:pt x="53832" y="157256"/>
                      <a:pt x="67326" y="134634"/>
                    </a:cubicBezTo>
                    <a:cubicBezTo>
                      <a:pt x="80820" y="112012"/>
                      <a:pt x="113364" y="92566"/>
                      <a:pt x="136383" y="94153"/>
                    </a:cubicBezTo>
                    <a:close/>
                  </a:path>
                </a:pathLst>
              </a:custGeom>
              <a:solidFill>
                <a:srgbClr val="4A452A"/>
              </a:solidFill>
              <a:ln>
                <a:solidFill>
                  <a:srgbClr val="4A4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0" name="フリーフォーム 1579"/>
              <p:cNvSpPr/>
              <p:nvPr/>
            </p:nvSpPr>
            <p:spPr>
              <a:xfrm rot="414954" flipH="1">
                <a:off x="1395260" y="2666196"/>
                <a:ext cx="90268" cy="168941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74" name="フリーフォーム 1573"/>
            <p:cNvSpPr>
              <a:spLocks noChangeAspect="1"/>
            </p:cNvSpPr>
            <p:nvPr/>
          </p:nvSpPr>
          <p:spPr>
            <a:xfrm rot="6855148" flipH="1">
              <a:off x="2145024" y="2256314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5" name="フリーフォーム 1574"/>
            <p:cNvSpPr>
              <a:spLocks noChangeAspect="1"/>
            </p:cNvSpPr>
            <p:nvPr/>
          </p:nvSpPr>
          <p:spPr>
            <a:xfrm rot="14479190" flipH="1">
              <a:off x="2194215" y="1967615"/>
              <a:ext cx="108000" cy="11397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1615" name="図 1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53" y="2126951"/>
            <a:ext cx="514350" cy="180975"/>
          </a:xfrm>
          <a:prstGeom prst="rect">
            <a:avLst/>
          </a:prstGeom>
        </p:spPr>
      </p:pic>
      <p:pic>
        <p:nvPicPr>
          <p:cNvPr id="1616" name="図 16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9" y="1871292"/>
            <a:ext cx="447675" cy="171450"/>
          </a:xfrm>
          <a:prstGeom prst="rect">
            <a:avLst/>
          </a:prstGeom>
        </p:spPr>
      </p:pic>
      <p:pic>
        <p:nvPicPr>
          <p:cNvPr id="1617" name="図 16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127" y="3501008"/>
            <a:ext cx="447675" cy="266700"/>
          </a:xfrm>
          <a:prstGeom prst="rect">
            <a:avLst/>
          </a:prstGeom>
        </p:spPr>
      </p:pic>
      <p:pic>
        <p:nvPicPr>
          <p:cNvPr id="1618" name="図 16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8560" y="3800564"/>
            <a:ext cx="533400" cy="171450"/>
          </a:xfrm>
          <a:prstGeom prst="rect">
            <a:avLst/>
          </a:prstGeom>
        </p:spPr>
      </p:pic>
      <p:pic>
        <p:nvPicPr>
          <p:cNvPr id="1619" name="図 16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88462" y1="52632" x2="88462" y2="5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3742" y="1435521"/>
            <a:ext cx="742950" cy="180975"/>
          </a:xfrm>
          <a:prstGeom prst="rect">
            <a:avLst/>
          </a:prstGeom>
        </p:spPr>
      </p:pic>
      <p:pic>
        <p:nvPicPr>
          <p:cNvPr id="1620" name="図 16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612" y="2841737"/>
            <a:ext cx="990600" cy="247650"/>
          </a:xfrm>
          <a:prstGeom prst="rect">
            <a:avLst/>
          </a:prstGeom>
        </p:spPr>
      </p:pic>
      <p:pic>
        <p:nvPicPr>
          <p:cNvPr id="1621" name="図 16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4502" y="409513"/>
            <a:ext cx="885825" cy="152400"/>
          </a:xfrm>
          <a:prstGeom prst="rect">
            <a:avLst/>
          </a:prstGeom>
        </p:spPr>
      </p:pic>
      <p:pic>
        <p:nvPicPr>
          <p:cNvPr id="1622" name="図 16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32" y="4058209"/>
            <a:ext cx="590550" cy="228600"/>
          </a:xfrm>
          <a:prstGeom prst="rect">
            <a:avLst/>
          </a:prstGeom>
        </p:spPr>
      </p:pic>
      <p:pic>
        <p:nvPicPr>
          <p:cNvPr id="1623" name="図 16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9786" y="2735497"/>
            <a:ext cx="571500" cy="209550"/>
          </a:xfrm>
          <a:prstGeom prst="rect">
            <a:avLst/>
          </a:prstGeom>
        </p:spPr>
      </p:pic>
      <p:pic>
        <p:nvPicPr>
          <p:cNvPr id="1624" name="図 16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24017" y="6141289"/>
            <a:ext cx="647700" cy="209550"/>
          </a:xfrm>
          <a:prstGeom prst="rect">
            <a:avLst/>
          </a:prstGeom>
        </p:spPr>
      </p:pic>
      <p:pic>
        <p:nvPicPr>
          <p:cNvPr id="1625" name="図 16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5735" y="774412"/>
            <a:ext cx="962025" cy="171450"/>
          </a:xfrm>
          <a:prstGeom prst="rect">
            <a:avLst/>
          </a:prstGeom>
        </p:spPr>
      </p:pic>
      <p:pic>
        <p:nvPicPr>
          <p:cNvPr id="1626" name="図 16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3036" y="6175754"/>
            <a:ext cx="295275" cy="161925"/>
          </a:xfrm>
          <a:prstGeom prst="rect">
            <a:avLst/>
          </a:prstGeom>
        </p:spPr>
      </p:pic>
      <p:pic>
        <p:nvPicPr>
          <p:cNvPr id="1627" name="図 16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898" y="5333930"/>
            <a:ext cx="533400" cy="209550"/>
          </a:xfrm>
          <a:prstGeom prst="rect">
            <a:avLst/>
          </a:prstGeom>
        </p:spPr>
      </p:pic>
      <p:pic>
        <p:nvPicPr>
          <p:cNvPr id="1628" name="図 16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43079" y="4312818"/>
            <a:ext cx="361950" cy="161925"/>
          </a:xfrm>
          <a:prstGeom prst="rect">
            <a:avLst/>
          </a:prstGeom>
        </p:spPr>
      </p:pic>
      <p:pic>
        <p:nvPicPr>
          <p:cNvPr id="1629" name="図 16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7263" y="1267611"/>
            <a:ext cx="314325" cy="171450"/>
          </a:xfrm>
          <a:prstGeom prst="rect">
            <a:avLst/>
          </a:prstGeom>
        </p:spPr>
      </p:pic>
      <p:pic>
        <p:nvPicPr>
          <p:cNvPr id="1630" name="図 16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1104" y="4505685"/>
            <a:ext cx="609600" cy="219075"/>
          </a:xfrm>
          <a:prstGeom prst="rect">
            <a:avLst/>
          </a:prstGeom>
        </p:spPr>
      </p:pic>
      <p:pic>
        <p:nvPicPr>
          <p:cNvPr id="1631" name="図 16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10346" y="1652697"/>
            <a:ext cx="504825" cy="219075"/>
          </a:xfrm>
          <a:prstGeom prst="rect">
            <a:avLst/>
          </a:prstGeom>
        </p:spPr>
      </p:pic>
      <p:pic>
        <p:nvPicPr>
          <p:cNvPr id="1632" name="図 16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60765" y="2708920"/>
            <a:ext cx="371475" cy="228600"/>
          </a:xfrm>
          <a:prstGeom prst="rect">
            <a:avLst/>
          </a:prstGeom>
        </p:spPr>
      </p:pic>
      <p:pic>
        <p:nvPicPr>
          <p:cNvPr id="1633" name="図 16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634" name="図 16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2653" y="6090755"/>
            <a:ext cx="723900" cy="180975"/>
          </a:xfrm>
          <a:prstGeom prst="rect">
            <a:avLst/>
          </a:prstGeom>
        </p:spPr>
      </p:pic>
      <p:pic>
        <p:nvPicPr>
          <p:cNvPr id="1635" name="図 16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28124" y="2163882"/>
            <a:ext cx="542925" cy="180975"/>
          </a:xfrm>
          <a:prstGeom prst="rect">
            <a:avLst/>
          </a:prstGeom>
        </p:spPr>
      </p:pic>
      <p:pic>
        <p:nvPicPr>
          <p:cNvPr id="1641" name="図 164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16196" y="1257076"/>
            <a:ext cx="762000" cy="180975"/>
          </a:xfrm>
          <a:prstGeom prst="rect">
            <a:avLst/>
          </a:prstGeom>
        </p:spPr>
      </p:pic>
      <p:pic>
        <p:nvPicPr>
          <p:cNvPr id="1642" name="図 164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49155" y="2990347"/>
            <a:ext cx="390525" cy="171450"/>
          </a:xfrm>
          <a:prstGeom prst="rect">
            <a:avLst/>
          </a:prstGeom>
        </p:spPr>
      </p:pic>
      <p:pic>
        <p:nvPicPr>
          <p:cNvPr id="1643" name="図 16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93791" y="3696392"/>
            <a:ext cx="476250" cy="152400"/>
          </a:xfrm>
          <a:prstGeom prst="rect">
            <a:avLst/>
          </a:prstGeom>
        </p:spPr>
      </p:pic>
      <p:pic>
        <p:nvPicPr>
          <p:cNvPr id="1644" name="図 164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7163" y="2896840"/>
            <a:ext cx="504825" cy="171450"/>
          </a:xfrm>
          <a:prstGeom prst="rect">
            <a:avLst/>
          </a:prstGeom>
        </p:spPr>
      </p:pic>
      <p:pic>
        <p:nvPicPr>
          <p:cNvPr id="1645" name="図 164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79211" y="265891"/>
            <a:ext cx="714375" cy="171450"/>
          </a:xfrm>
          <a:prstGeom prst="rect">
            <a:avLst/>
          </a:prstGeom>
        </p:spPr>
      </p:pic>
      <p:grpSp>
        <p:nvGrpSpPr>
          <p:cNvPr id="1646" name="グループ化 1645"/>
          <p:cNvGrpSpPr/>
          <p:nvPr/>
        </p:nvGrpSpPr>
        <p:grpSpPr>
          <a:xfrm>
            <a:off x="4011123" y="439844"/>
            <a:ext cx="823241" cy="924023"/>
            <a:chOff x="5887143" y="4762663"/>
            <a:chExt cx="823241" cy="924023"/>
          </a:xfrm>
        </p:grpSpPr>
        <p:sp>
          <p:nvSpPr>
            <p:cNvPr id="1647" name="円/楕円 1646"/>
            <p:cNvSpPr/>
            <p:nvPr/>
          </p:nvSpPr>
          <p:spPr>
            <a:xfrm rot="14860175">
              <a:off x="6535664" y="5058657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8" name="フリーフォーム 1647"/>
            <p:cNvSpPr/>
            <p:nvPr/>
          </p:nvSpPr>
          <p:spPr>
            <a:xfrm>
              <a:off x="6229431" y="5075637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9" name="フリーフォーム 1648"/>
            <p:cNvSpPr/>
            <p:nvPr/>
          </p:nvSpPr>
          <p:spPr>
            <a:xfrm>
              <a:off x="6349033" y="4858956"/>
              <a:ext cx="168823" cy="21152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0" name="円/楕円 1649"/>
            <p:cNvSpPr/>
            <p:nvPr/>
          </p:nvSpPr>
          <p:spPr>
            <a:xfrm rot="16045524">
              <a:off x="6577550" y="5016686"/>
              <a:ext cx="71883" cy="193785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1" name="フリーフォーム 1650"/>
            <p:cNvSpPr/>
            <p:nvPr/>
          </p:nvSpPr>
          <p:spPr>
            <a:xfrm rot="973184">
              <a:off x="6361983" y="4982898"/>
              <a:ext cx="109760" cy="168003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2" name="フリーフォーム 1651"/>
            <p:cNvSpPr/>
            <p:nvPr/>
          </p:nvSpPr>
          <p:spPr>
            <a:xfrm rot="212873" flipH="1">
              <a:off x="6286447" y="4771705"/>
              <a:ext cx="247232" cy="334995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3" name="フリーフォーム 1652"/>
            <p:cNvSpPr/>
            <p:nvPr/>
          </p:nvSpPr>
          <p:spPr>
            <a:xfrm rot="9393175" flipH="1">
              <a:off x="5971792" y="4785005"/>
              <a:ext cx="7426" cy="62322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5" name="フリーフォーム 1684"/>
            <p:cNvSpPr/>
            <p:nvPr/>
          </p:nvSpPr>
          <p:spPr>
            <a:xfrm rot="5468227" flipH="1">
              <a:off x="5898507" y="4794668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6" name="フリーフォーム 1685"/>
            <p:cNvSpPr/>
            <p:nvPr/>
          </p:nvSpPr>
          <p:spPr>
            <a:xfrm rot="4614069" flipH="1">
              <a:off x="5876877" y="4784970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7" name="フリーフォーム 1686"/>
            <p:cNvSpPr/>
            <p:nvPr/>
          </p:nvSpPr>
          <p:spPr>
            <a:xfrm rot="4548791" flipH="1">
              <a:off x="5864836" y="4804443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AC090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8" name="フリーフォーム 1687"/>
            <p:cNvSpPr/>
            <p:nvPr/>
          </p:nvSpPr>
          <p:spPr>
            <a:xfrm rot="4197263" flipH="1">
              <a:off x="5870325" y="4825197"/>
              <a:ext cx="111331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9" name="円/楕円 1688"/>
            <p:cNvSpPr/>
            <p:nvPr/>
          </p:nvSpPr>
          <p:spPr>
            <a:xfrm rot="690941" flipH="1">
              <a:off x="5954662" y="4859618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0" name="フリーフォーム 1689"/>
            <p:cNvSpPr/>
            <p:nvPr/>
          </p:nvSpPr>
          <p:spPr>
            <a:xfrm rot="17219996" flipH="1">
              <a:off x="5956182" y="4817587"/>
              <a:ext cx="6111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rgbClr val="FCD8BA"/>
            </a:solidFill>
            <a:ln w="158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1" name="円弧 1690"/>
            <p:cNvSpPr>
              <a:spLocks noChangeAspect="1"/>
            </p:cNvSpPr>
            <p:nvPr/>
          </p:nvSpPr>
          <p:spPr>
            <a:xfrm rot="589221" flipV="1">
              <a:off x="6394106" y="5024086"/>
              <a:ext cx="61200" cy="31818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2" name="フリーフォーム 1691"/>
            <p:cNvSpPr>
              <a:spLocks noChangeAspect="1"/>
            </p:cNvSpPr>
            <p:nvPr/>
          </p:nvSpPr>
          <p:spPr>
            <a:xfrm flipH="1">
              <a:off x="6425726" y="4956361"/>
              <a:ext cx="31182" cy="66603"/>
            </a:xfrm>
            <a:custGeom>
              <a:avLst/>
              <a:gdLst>
                <a:gd name="connsiteX0" fmla="*/ 44501 w 189785"/>
                <a:gd name="connsiteY0" fmla="*/ 0 h 300043"/>
                <a:gd name="connsiteX1" fmla="*/ 32595 w 189785"/>
                <a:gd name="connsiteY1" fmla="*/ 133350 h 300043"/>
                <a:gd name="connsiteX2" fmla="*/ 1639 w 189785"/>
                <a:gd name="connsiteY2" fmla="*/ 214312 h 300043"/>
                <a:gd name="connsiteX3" fmla="*/ 8782 w 189785"/>
                <a:gd name="connsiteY3" fmla="*/ 261937 h 300043"/>
                <a:gd name="connsiteX4" fmla="*/ 46882 w 189785"/>
                <a:gd name="connsiteY4" fmla="*/ 273843 h 300043"/>
                <a:gd name="connsiteX5" fmla="*/ 87364 w 189785"/>
                <a:gd name="connsiteY5" fmla="*/ 300037 h 300043"/>
                <a:gd name="connsiteX6" fmla="*/ 146895 w 189785"/>
                <a:gd name="connsiteY6" fmla="*/ 276225 h 300043"/>
                <a:gd name="connsiteX7" fmla="*/ 146895 w 189785"/>
                <a:gd name="connsiteY7" fmla="*/ 259556 h 300043"/>
                <a:gd name="connsiteX8" fmla="*/ 189757 w 189785"/>
                <a:gd name="connsiteY8" fmla="*/ 252412 h 300043"/>
                <a:gd name="connsiteX9" fmla="*/ 139751 w 189785"/>
                <a:gd name="connsiteY9" fmla="*/ 261937 h 3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85" h="300043">
                  <a:moveTo>
                    <a:pt x="44501" y="0"/>
                  </a:moveTo>
                  <a:cubicBezTo>
                    <a:pt x="42120" y="48815"/>
                    <a:pt x="39739" y="97631"/>
                    <a:pt x="32595" y="133350"/>
                  </a:cubicBezTo>
                  <a:cubicBezTo>
                    <a:pt x="25451" y="169069"/>
                    <a:pt x="5608" y="192881"/>
                    <a:pt x="1639" y="214312"/>
                  </a:cubicBezTo>
                  <a:cubicBezTo>
                    <a:pt x="-2330" y="235743"/>
                    <a:pt x="1241" y="252015"/>
                    <a:pt x="8782" y="261937"/>
                  </a:cubicBezTo>
                  <a:cubicBezTo>
                    <a:pt x="16323" y="271859"/>
                    <a:pt x="33785" y="267493"/>
                    <a:pt x="46882" y="273843"/>
                  </a:cubicBezTo>
                  <a:cubicBezTo>
                    <a:pt x="59979" y="280193"/>
                    <a:pt x="70695" y="299640"/>
                    <a:pt x="87364" y="300037"/>
                  </a:cubicBezTo>
                  <a:cubicBezTo>
                    <a:pt x="104033" y="300434"/>
                    <a:pt x="136973" y="282972"/>
                    <a:pt x="146895" y="276225"/>
                  </a:cubicBezTo>
                  <a:cubicBezTo>
                    <a:pt x="156817" y="269478"/>
                    <a:pt x="139752" y="263525"/>
                    <a:pt x="146895" y="259556"/>
                  </a:cubicBezTo>
                  <a:cubicBezTo>
                    <a:pt x="154038" y="255587"/>
                    <a:pt x="190948" y="252015"/>
                    <a:pt x="189757" y="252412"/>
                  </a:cubicBezTo>
                  <a:cubicBezTo>
                    <a:pt x="188566" y="252809"/>
                    <a:pt x="164158" y="257373"/>
                    <a:pt x="139751" y="261937"/>
                  </a:cubicBezTo>
                </a:path>
              </a:pathLst>
            </a:custGeom>
            <a:noFill/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3" name="フリーフォーム 1692"/>
            <p:cNvSpPr/>
            <p:nvPr/>
          </p:nvSpPr>
          <p:spPr>
            <a:xfrm rot="21240000">
              <a:off x="6448166" y="4931471"/>
              <a:ext cx="50346" cy="2381"/>
            </a:xfrm>
            <a:custGeom>
              <a:avLst/>
              <a:gdLst>
                <a:gd name="connsiteX0" fmla="*/ 50346 w 50346"/>
                <a:gd name="connsiteY0" fmla="*/ 2381 h 2381"/>
                <a:gd name="connsiteX1" fmla="*/ 340 w 50346"/>
                <a:gd name="connsiteY1" fmla="*/ 0 h 2381"/>
                <a:gd name="connsiteX2" fmla="*/ 50346 w 50346"/>
                <a:gd name="connsiteY2" fmla="*/ 2381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46" h="2381">
                  <a:moveTo>
                    <a:pt x="50346" y="2381"/>
                  </a:moveTo>
                  <a:lnTo>
                    <a:pt x="340" y="0"/>
                  </a:lnTo>
                  <a:cubicBezTo>
                    <a:pt x="-4819" y="0"/>
                    <a:pt x="50346" y="2381"/>
                    <a:pt x="50346" y="2381"/>
                  </a:cubicBezTo>
                  <a:close/>
                </a:path>
              </a:pathLst>
            </a:custGeom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4" name="円/楕円 1693"/>
            <p:cNvSpPr>
              <a:spLocks noChangeAspect="1"/>
            </p:cNvSpPr>
            <p:nvPr/>
          </p:nvSpPr>
          <p:spPr>
            <a:xfrm rot="589221">
              <a:off x="6373773" y="4937992"/>
              <a:ext cx="28800" cy="288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5" name="円/楕円 1694"/>
            <p:cNvSpPr>
              <a:spLocks noChangeAspect="1"/>
            </p:cNvSpPr>
            <p:nvPr/>
          </p:nvSpPr>
          <p:spPr>
            <a:xfrm rot="589221">
              <a:off x="6467012" y="4939335"/>
              <a:ext cx="25200" cy="252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6" name="円/楕円 1695"/>
            <p:cNvSpPr/>
            <p:nvPr/>
          </p:nvSpPr>
          <p:spPr>
            <a:xfrm rot="7865295">
              <a:off x="6121947" y="4940576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7" name="円/楕円 1696"/>
            <p:cNvSpPr/>
            <p:nvPr/>
          </p:nvSpPr>
          <p:spPr>
            <a:xfrm rot="19150299">
              <a:off x="6011143" y="4870839"/>
              <a:ext cx="71092" cy="206890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8" name="円/楕円 1697"/>
            <p:cNvSpPr/>
            <p:nvPr/>
          </p:nvSpPr>
          <p:spPr>
            <a:xfrm rot="19567087">
              <a:off x="6618050" y="4950855"/>
              <a:ext cx="54420" cy="17294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9" name="円/楕円 1698"/>
            <p:cNvSpPr/>
            <p:nvPr/>
          </p:nvSpPr>
          <p:spPr>
            <a:xfrm rot="7865295">
              <a:off x="6188426" y="5031048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0" name="円/楕円 1699"/>
            <p:cNvSpPr/>
            <p:nvPr/>
          </p:nvSpPr>
          <p:spPr>
            <a:xfrm rot="6888055">
              <a:off x="6207222" y="4995110"/>
              <a:ext cx="96846" cy="299283"/>
            </a:xfrm>
            <a:prstGeom prst="ellipse">
              <a:avLst/>
            </a:pr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1" name="フリーフォーム 1700"/>
            <p:cNvSpPr/>
            <p:nvPr/>
          </p:nvSpPr>
          <p:spPr>
            <a:xfrm rot="306071">
              <a:off x="6205699" y="5428616"/>
              <a:ext cx="382604" cy="236526"/>
            </a:xfrm>
            <a:custGeom>
              <a:avLst/>
              <a:gdLst>
                <a:gd name="connsiteX0" fmla="*/ 1153 w 385972"/>
                <a:gd name="connsiteY0" fmla="*/ 7105 h 246467"/>
                <a:gd name="connsiteX1" fmla="*/ 70209 w 385972"/>
                <a:gd name="connsiteY1" fmla="*/ 28536 h 246467"/>
                <a:gd name="connsiteX2" fmla="*/ 174984 w 385972"/>
                <a:gd name="connsiteY2" fmla="*/ 42824 h 246467"/>
                <a:gd name="connsiteX3" fmla="*/ 284522 w 385972"/>
                <a:gd name="connsiteY3" fmla="*/ 42824 h 246467"/>
                <a:gd name="connsiteX4" fmla="*/ 365484 w 385972"/>
                <a:gd name="connsiteY4" fmla="*/ 14249 h 246467"/>
                <a:gd name="connsiteX5" fmla="*/ 372628 w 385972"/>
                <a:gd name="connsiteY5" fmla="*/ 9486 h 246467"/>
                <a:gd name="connsiteX6" fmla="*/ 384534 w 385972"/>
                <a:gd name="connsiteY6" fmla="*/ 30917 h 246467"/>
                <a:gd name="connsiteX7" fmla="*/ 372628 w 385972"/>
                <a:gd name="connsiteY7" fmla="*/ 190461 h 246467"/>
                <a:gd name="connsiteX8" fmla="*/ 267853 w 385972"/>
                <a:gd name="connsiteY8" fmla="*/ 238086 h 246467"/>
                <a:gd name="connsiteX9" fmla="*/ 146409 w 385972"/>
                <a:gd name="connsiteY9" fmla="*/ 245230 h 246467"/>
                <a:gd name="connsiteX10" fmla="*/ 72590 w 385972"/>
                <a:gd name="connsiteY10" fmla="*/ 223799 h 246467"/>
                <a:gd name="connsiteX11" fmla="*/ 29728 w 385972"/>
                <a:gd name="connsiteY11" fmla="*/ 164267 h 246467"/>
                <a:gd name="connsiteX12" fmla="*/ 1153 w 385972"/>
                <a:gd name="connsiteY12" fmla="*/ 7105 h 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5972" h="246467">
                  <a:moveTo>
                    <a:pt x="1153" y="7105"/>
                  </a:moveTo>
                  <a:cubicBezTo>
                    <a:pt x="7900" y="-15517"/>
                    <a:pt x="41237" y="22583"/>
                    <a:pt x="70209" y="28536"/>
                  </a:cubicBezTo>
                  <a:cubicBezTo>
                    <a:pt x="99181" y="34489"/>
                    <a:pt x="139265" y="40443"/>
                    <a:pt x="174984" y="42824"/>
                  </a:cubicBezTo>
                  <a:cubicBezTo>
                    <a:pt x="210703" y="45205"/>
                    <a:pt x="252772" y="47586"/>
                    <a:pt x="284522" y="42824"/>
                  </a:cubicBezTo>
                  <a:cubicBezTo>
                    <a:pt x="316272" y="38062"/>
                    <a:pt x="350800" y="19805"/>
                    <a:pt x="365484" y="14249"/>
                  </a:cubicBezTo>
                  <a:cubicBezTo>
                    <a:pt x="380168" y="8693"/>
                    <a:pt x="369453" y="6708"/>
                    <a:pt x="372628" y="9486"/>
                  </a:cubicBezTo>
                  <a:cubicBezTo>
                    <a:pt x="375803" y="12264"/>
                    <a:pt x="384534" y="755"/>
                    <a:pt x="384534" y="30917"/>
                  </a:cubicBezTo>
                  <a:cubicBezTo>
                    <a:pt x="384534" y="61079"/>
                    <a:pt x="392075" y="155933"/>
                    <a:pt x="372628" y="190461"/>
                  </a:cubicBezTo>
                  <a:cubicBezTo>
                    <a:pt x="353181" y="224989"/>
                    <a:pt x="305556" y="228958"/>
                    <a:pt x="267853" y="238086"/>
                  </a:cubicBezTo>
                  <a:cubicBezTo>
                    <a:pt x="230150" y="247214"/>
                    <a:pt x="178953" y="247611"/>
                    <a:pt x="146409" y="245230"/>
                  </a:cubicBezTo>
                  <a:cubicBezTo>
                    <a:pt x="113865" y="242849"/>
                    <a:pt x="92037" y="237293"/>
                    <a:pt x="72590" y="223799"/>
                  </a:cubicBezTo>
                  <a:cubicBezTo>
                    <a:pt x="53143" y="210305"/>
                    <a:pt x="40443" y="197208"/>
                    <a:pt x="29728" y="164267"/>
                  </a:cubicBezTo>
                  <a:cubicBezTo>
                    <a:pt x="19013" y="131326"/>
                    <a:pt x="-5594" y="29727"/>
                    <a:pt x="1153" y="7105"/>
                  </a:cubicBezTo>
                  <a:close/>
                </a:path>
              </a:pathLst>
            </a:custGeom>
            <a:solidFill>
              <a:srgbClr val="9966FF"/>
            </a:solidFill>
            <a:ln w="1905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2" name="フリーフォーム 1701"/>
            <p:cNvSpPr/>
            <p:nvPr/>
          </p:nvSpPr>
          <p:spPr>
            <a:xfrm>
              <a:off x="6278923" y="4801796"/>
              <a:ext cx="236159" cy="168643"/>
            </a:xfrm>
            <a:custGeom>
              <a:avLst/>
              <a:gdLst>
                <a:gd name="connsiteX0" fmla="*/ 45521 w 257936"/>
                <a:gd name="connsiteY0" fmla="*/ 181414 h 181751"/>
                <a:gd name="connsiteX1" fmla="*/ 31234 w 257936"/>
                <a:gd name="connsiteY1" fmla="*/ 121883 h 181751"/>
                <a:gd name="connsiteX2" fmla="*/ 5040 w 257936"/>
                <a:gd name="connsiteY2" fmla="*/ 126645 h 181751"/>
                <a:gd name="connsiteX3" fmla="*/ 5040 w 257936"/>
                <a:gd name="connsiteY3" fmla="*/ 45683 h 181751"/>
                <a:gd name="connsiteX4" fmla="*/ 57428 w 257936"/>
                <a:gd name="connsiteY4" fmla="*/ 7583 h 181751"/>
                <a:gd name="connsiteX5" fmla="*/ 59809 w 257936"/>
                <a:gd name="connsiteY5" fmla="*/ 7583 h 181751"/>
                <a:gd name="connsiteX6" fmla="*/ 164584 w 257936"/>
                <a:gd name="connsiteY6" fmla="*/ 21870 h 181751"/>
                <a:gd name="connsiteX7" fmla="*/ 200303 w 257936"/>
                <a:gd name="connsiteY7" fmla="*/ 439 h 181751"/>
                <a:gd name="connsiteX8" fmla="*/ 247928 w 257936"/>
                <a:gd name="connsiteY8" fmla="*/ 45683 h 181751"/>
                <a:gd name="connsiteX9" fmla="*/ 247928 w 257936"/>
                <a:gd name="connsiteY9" fmla="*/ 64733 h 181751"/>
                <a:gd name="connsiteX10" fmla="*/ 140771 w 257936"/>
                <a:gd name="connsiteY10" fmla="*/ 69495 h 181751"/>
                <a:gd name="connsiteX11" fmla="*/ 126484 w 257936"/>
                <a:gd name="connsiteY11" fmla="*/ 69495 h 181751"/>
                <a:gd name="connsiteX12" fmla="*/ 81240 w 257936"/>
                <a:gd name="connsiteY12" fmla="*/ 59970 h 181751"/>
                <a:gd name="connsiteX13" fmla="*/ 74096 w 257936"/>
                <a:gd name="connsiteY13" fmla="*/ 55208 h 181751"/>
                <a:gd name="connsiteX14" fmla="*/ 62190 w 257936"/>
                <a:gd name="connsiteY14" fmla="*/ 90927 h 181751"/>
                <a:gd name="connsiteX15" fmla="*/ 45521 w 257936"/>
                <a:gd name="connsiteY15" fmla="*/ 181414 h 18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36" h="181751">
                  <a:moveTo>
                    <a:pt x="45521" y="181414"/>
                  </a:moveTo>
                  <a:cubicBezTo>
                    <a:pt x="40362" y="186573"/>
                    <a:pt x="37981" y="131011"/>
                    <a:pt x="31234" y="121883"/>
                  </a:cubicBezTo>
                  <a:cubicBezTo>
                    <a:pt x="24487" y="112755"/>
                    <a:pt x="9406" y="139345"/>
                    <a:pt x="5040" y="126645"/>
                  </a:cubicBezTo>
                  <a:cubicBezTo>
                    <a:pt x="674" y="113945"/>
                    <a:pt x="-3691" y="65527"/>
                    <a:pt x="5040" y="45683"/>
                  </a:cubicBezTo>
                  <a:cubicBezTo>
                    <a:pt x="13771" y="25839"/>
                    <a:pt x="48300" y="13933"/>
                    <a:pt x="57428" y="7583"/>
                  </a:cubicBezTo>
                  <a:cubicBezTo>
                    <a:pt x="66556" y="1233"/>
                    <a:pt x="59809" y="7583"/>
                    <a:pt x="59809" y="7583"/>
                  </a:cubicBezTo>
                  <a:cubicBezTo>
                    <a:pt x="77668" y="9964"/>
                    <a:pt x="141168" y="23061"/>
                    <a:pt x="164584" y="21870"/>
                  </a:cubicBezTo>
                  <a:cubicBezTo>
                    <a:pt x="188000" y="20679"/>
                    <a:pt x="186412" y="-3530"/>
                    <a:pt x="200303" y="439"/>
                  </a:cubicBezTo>
                  <a:cubicBezTo>
                    <a:pt x="214194" y="4408"/>
                    <a:pt x="239991" y="34967"/>
                    <a:pt x="247928" y="45683"/>
                  </a:cubicBezTo>
                  <a:cubicBezTo>
                    <a:pt x="255865" y="56399"/>
                    <a:pt x="265787" y="60764"/>
                    <a:pt x="247928" y="64733"/>
                  </a:cubicBezTo>
                  <a:cubicBezTo>
                    <a:pt x="230069" y="68702"/>
                    <a:pt x="161012" y="68701"/>
                    <a:pt x="140771" y="69495"/>
                  </a:cubicBezTo>
                  <a:cubicBezTo>
                    <a:pt x="120530" y="70289"/>
                    <a:pt x="136406" y="71083"/>
                    <a:pt x="126484" y="69495"/>
                  </a:cubicBezTo>
                  <a:cubicBezTo>
                    <a:pt x="116562" y="67907"/>
                    <a:pt x="89971" y="62351"/>
                    <a:pt x="81240" y="59970"/>
                  </a:cubicBezTo>
                  <a:cubicBezTo>
                    <a:pt x="72509" y="57589"/>
                    <a:pt x="77271" y="50048"/>
                    <a:pt x="74096" y="55208"/>
                  </a:cubicBezTo>
                  <a:cubicBezTo>
                    <a:pt x="70921" y="60367"/>
                    <a:pt x="63777" y="75846"/>
                    <a:pt x="62190" y="90927"/>
                  </a:cubicBezTo>
                  <a:cubicBezTo>
                    <a:pt x="60603" y="106008"/>
                    <a:pt x="50680" y="176255"/>
                    <a:pt x="45521" y="181414"/>
                  </a:cubicBezTo>
                  <a:close/>
                </a:path>
              </a:pathLst>
            </a:custGeom>
            <a:solidFill>
              <a:srgbClr val="4A452A"/>
            </a:solidFill>
            <a:ln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3" name="フリーフォーム 1702"/>
            <p:cNvSpPr>
              <a:spLocks/>
            </p:cNvSpPr>
            <p:nvPr/>
          </p:nvSpPr>
          <p:spPr>
            <a:xfrm>
              <a:off x="6275757" y="4947848"/>
              <a:ext cx="25200" cy="54349"/>
            </a:xfrm>
            <a:custGeom>
              <a:avLst/>
              <a:gdLst>
                <a:gd name="connsiteX0" fmla="*/ 88448 w 155396"/>
                <a:gd name="connsiteY0" fmla="*/ 210679 h 211523"/>
                <a:gd name="connsiteX1" fmla="*/ 133692 w 155396"/>
                <a:gd name="connsiteY1" fmla="*/ 155910 h 211523"/>
                <a:gd name="connsiteX2" fmla="*/ 147980 w 155396"/>
                <a:gd name="connsiteY2" fmla="*/ 79710 h 211523"/>
                <a:gd name="connsiteX3" fmla="*/ 140836 w 155396"/>
                <a:gd name="connsiteY3" fmla="*/ 34466 h 211523"/>
                <a:gd name="connsiteX4" fmla="*/ 152742 w 155396"/>
                <a:gd name="connsiteY4" fmla="*/ 58279 h 211523"/>
                <a:gd name="connsiteX5" fmla="*/ 81305 w 155396"/>
                <a:gd name="connsiteY5" fmla="*/ 39229 h 211523"/>
                <a:gd name="connsiteX6" fmla="*/ 28917 w 155396"/>
                <a:gd name="connsiteY6" fmla="*/ 13035 h 211523"/>
                <a:gd name="connsiteX7" fmla="*/ 24155 w 155396"/>
                <a:gd name="connsiteY7" fmla="*/ 8273 h 211523"/>
                <a:gd name="connsiteX8" fmla="*/ 12248 w 155396"/>
                <a:gd name="connsiteY8" fmla="*/ 3510 h 211523"/>
                <a:gd name="connsiteX9" fmla="*/ 342 w 155396"/>
                <a:gd name="connsiteY9" fmla="*/ 65423 h 211523"/>
                <a:gd name="connsiteX10" fmla="*/ 5105 w 155396"/>
                <a:gd name="connsiteY10" fmla="*/ 127335 h 211523"/>
                <a:gd name="connsiteX11" fmla="*/ 24155 w 155396"/>
                <a:gd name="connsiteY11" fmla="*/ 184485 h 211523"/>
                <a:gd name="connsiteX12" fmla="*/ 88448 w 155396"/>
                <a:gd name="connsiteY12" fmla="*/ 210679 h 21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396" h="211523">
                  <a:moveTo>
                    <a:pt x="88448" y="210679"/>
                  </a:moveTo>
                  <a:cubicBezTo>
                    <a:pt x="106704" y="205917"/>
                    <a:pt x="123770" y="177738"/>
                    <a:pt x="133692" y="155910"/>
                  </a:cubicBezTo>
                  <a:cubicBezTo>
                    <a:pt x="143614" y="134082"/>
                    <a:pt x="146789" y="99951"/>
                    <a:pt x="147980" y="79710"/>
                  </a:cubicBezTo>
                  <a:cubicBezTo>
                    <a:pt x="149171" y="59469"/>
                    <a:pt x="140042" y="38038"/>
                    <a:pt x="140836" y="34466"/>
                  </a:cubicBezTo>
                  <a:cubicBezTo>
                    <a:pt x="141630" y="30894"/>
                    <a:pt x="162664" y="57485"/>
                    <a:pt x="152742" y="58279"/>
                  </a:cubicBezTo>
                  <a:cubicBezTo>
                    <a:pt x="142820" y="59073"/>
                    <a:pt x="101942" y="46770"/>
                    <a:pt x="81305" y="39229"/>
                  </a:cubicBezTo>
                  <a:cubicBezTo>
                    <a:pt x="60668" y="31688"/>
                    <a:pt x="38442" y="18194"/>
                    <a:pt x="28917" y="13035"/>
                  </a:cubicBezTo>
                  <a:cubicBezTo>
                    <a:pt x="19392" y="7876"/>
                    <a:pt x="26933" y="9860"/>
                    <a:pt x="24155" y="8273"/>
                  </a:cubicBezTo>
                  <a:cubicBezTo>
                    <a:pt x="21377" y="6686"/>
                    <a:pt x="16217" y="-6015"/>
                    <a:pt x="12248" y="3510"/>
                  </a:cubicBezTo>
                  <a:cubicBezTo>
                    <a:pt x="8279" y="13035"/>
                    <a:pt x="1532" y="44786"/>
                    <a:pt x="342" y="65423"/>
                  </a:cubicBezTo>
                  <a:cubicBezTo>
                    <a:pt x="-848" y="86060"/>
                    <a:pt x="1136" y="107491"/>
                    <a:pt x="5105" y="127335"/>
                  </a:cubicBezTo>
                  <a:cubicBezTo>
                    <a:pt x="9074" y="147179"/>
                    <a:pt x="8677" y="169801"/>
                    <a:pt x="24155" y="184485"/>
                  </a:cubicBezTo>
                  <a:cubicBezTo>
                    <a:pt x="39633" y="199169"/>
                    <a:pt x="70192" y="215441"/>
                    <a:pt x="88448" y="210679"/>
                  </a:cubicBezTo>
                  <a:close/>
                </a:path>
              </a:pathLst>
            </a:cu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4" name="フリーフォーム 1703"/>
            <p:cNvSpPr/>
            <p:nvPr/>
          </p:nvSpPr>
          <p:spPr>
            <a:xfrm rot="1098241" flipH="1">
              <a:off x="6476946" y="4879020"/>
              <a:ext cx="146113" cy="743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5" name="フリーフォーム 1704"/>
            <p:cNvSpPr/>
            <p:nvPr/>
          </p:nvSpPr>
          <p:spPr>
            <a:xfrm>
              <a:off x="6304865" y="5003547"/>
              <a:ext cx="205442" cy="104637"/>
            </a:xfrm>
            <a:custGeom>
              <a:avLst/>
              <a:gdLst>
                <a:gd name="connsiteX0" fmla="*/ 1551 w 180267"/>
                <a:gd name="connsiteY0" fmla="*/ 2316 h 105592"/>
                <a:gd name="connsiteX1" fmla="*/ 70608 w 180267"/>
                <a:gd name="connsiteY1" fmla="*/ 21366 h 105592"/>
                <a:gd name="connsiteX2" fmla="*/ 92039 w 180267"/>
                <a:gd name="connsiteY2" fmla="*/ 14222 h 105592"/>
                <a:gd name="connsiteX3" fmla="*/ 118233 w 180267"/>
                <a:gd name="connsiteY3" fmla="*/ 23747 h 105592"/>
                <a:gd name="connsiteX4" fmla="*/ 149189 w 180267"/>
                <a:gd name="connsiteY4" fmla="*/ 14222 h 105592"/>
                <a:gd name="connsiteX5" fmla="*/ 180145 w 180267"/>
                <a:gd name="connsiteY5" fmla="*/ 21366 h 105592"/>
                <a:gd name="connsiteX6" fmla="*/ 137283 w 180267"/>
                <a:gd name="connsiteY6" fmla="*/ 99947 h 105592"/>
                <a:gd name="connsiteX7" fmla="*/ 92039 w 180267"/>
                <a:gd name="connsiteY7" fmla="*/ 97566 h 105592"/>
                <a:gd name="connsiteX8" fmla="*/ 27745 w 180267"/>
                <a:gd name="connsiteY8" fmla="*/ 83279 h 105592"/>
                <a:gd name="connsiteX9" fmla="*/ 1551 w 180267"/>
                <a:gd name="connsiteY9" fmla="*/ 2316 h 1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267" h="105592">
                  <a:moveTo>
                    <a:pt x="1551" y="2316"/>
                  </a:moveTo>
                  <a:cubicBezTo>
                    <a:pt x="8695" y="-8003"/>
                    <a:pt x="55527" y="19382"/>
                    <a:pt x="70608" y="21366"/>
                  </a:cubicBezTo>
                  <a:cubicBezTo>
                    <a:pt x="85689" y="23350"/>
                    <a:pt x="84102" y="13825"/>
                    <a:pt x="92039" y="14222"/>
                  </a:cubicBezTo>
                  <a:cubicBezTo>
                    <a:pt x="99976" y="14619"/>
                    <a:pt x="108708" y="23747"/>
                    <a:pt x="118233" y="23747"/>
                  </a:cubicBezTo>
                  <a:cubicBezTo>
                    <a:pt x="127758" y="23747"/>
                    <a:pt x="138870" y="14619"/>
                    <a:pt x="149189" y="14222"/>
                  </a:cubicBezTo>
                  <a:cubicBezTo>
                    <a:pt x="159508" y="13825"/>
                    <a:pt x="182129" y="7079"/>
                    <a:pt x="180145" y="21366"/>
                  </a:cubicBezTo>
                  <a:cubicBezTo>
                    <a:pt x="178161" y="35653"/>
                    <a:pt x="151967" y="87247"/>
                    <a:pt x="137283" y="99947"/>
                  </a:cubicBezTo>
                  <a:cubicBezTo>
                    <a:pt x="122599" y="112647"/>
                    <a:pt x="110295" y="100344"/>
                    <a:pt x="92039" y="97566"/>
                  </a:cubicBezTo>
                  <a:cubicBezTo>
                    <a:pt x="73783" y="94788"/>
                    <a:pt x="42033" y="94392"/>
                    <a:pt x="27745" y="83279"/>
                  </a:cubicBezTo>
                  <a:cubicBezTo>
                    <a:pt x="13458" y="72167"/>
                    <a:pt x="-5593" y="12635"/>
                    <a:pt x="1551" y="231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6" name="円/楕円 1705"/>
            <p:cNvSpPr>
              <a:spLocks noChangeAspect="1"/>
            </p:cNvSpPr>
            <p:nvPr/>
          </p:nvSpPr>
          <p:spPr>
            <a:xfrm rot="589221">
              <a:off x="6395339" y="4938053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7" name="円/楕円 1706"/>
            <p:cNvSpPr>
              <a:spLocks noChangeAspect="1"/>
            </p:cNvSpPr>
            <p:nvPr/>
          </p:nvSpPr>
          <p:spPr>
            <a:xfrm rot="589221">
              <a:off x="6460209" y="4939237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1" name="円弧 1720"/>
            <p:cNvSpPr>
              <a:spLocks/>
            </p:cNvSpPr>
            <p:nvPr/>
          </p:nvSpPr>
          <p:spPr>
            <a:xfrm rot="21010779">
              <a:off x="6416190" y="5058492"/>
              <a:ext cx="54000" cy="14400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2" name="円弧 1721"/>
            <p:cNvSpPr>
              <a:spLocks noChangeAspect="1"/>
            </p:cNvSpPr>
            <p:nvPr/>
          </p:nvSpPr>
          <p:spPr>
            <a:xfrm rot="20340000">
              <a:off x="6369769" y="4907552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3" name="円弧 1722"/>
            <p:cNvSpPr>
              <a:spLocks noChangeAspect="1"/>
            </p:cNvSpPr>
            <p:nvPr/>
          </p:nvSpPr>
          <p:spPr>
            <a:xfrm rot="900000">
              <a:off x="6459642" y="4902599"/>
              <a:ext cx="36000" cy="18716"/>
            </a:xfrm>
            <a:prstGeom prst="arc">
              <a:avLst>
                <a:gd name="adj1" fmla="val 10794796"/>
                <a:gd name="adj2" fmla="val 21592740"/>
              </a:avLst>
            </a:prstGeom>
            <a:ln w="12700" cap="rnd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4" name="円/楕円 1723"/>
            <p:cNvSpPr>
              <a:spLocks noChangeAspect="1"/>
            </p:cNvSpPr>
            <p:nvPr/>
          </p:nvSpPr>
          <p:spPr>
            <a:xfrm rot="589221">
              <a:off x="6375439" y="4984671"/>
              <a:ext cx="14400" cy="144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5" name="フリーフォーム 1724"/>
            <p:cNvSpPr/>
            <p:nvPr/>
          </p:nvSpPr>
          <p:spPr>
            <a:xfrm>
              <a:off x="6349464" y="4951092"/>
              <a:ext cx="36000" cy="36000"/>
            </a:xfrm>
            <a:custGeom>
              <a:avLst/>
              <a:gdLst>
                <a:gd name="connsiteX0" fmla="*/ 222739 w 222739"/>
                <a:gd name="connsiteY0" fmla="*/ 78154 h 79319"/>
                <a:gd name="connsiteX1" fmla="*/ 101600 w 222739"/>
                <a:gd name="connsiteY1" fmla="*/ 70338 h 79319"/>
                <a:gd name="connsiteX2" fmla="*/ 66431 w 222739"/>
                <a:gd name="connsiteY2" fmla="*/ 11723 h 79319"/>
                <a:gd name="connsiteX3" fmla="*/ 0 w 222739"/>
                <a:gd name="connsiteY3" fmla="*/ 0 h 7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39" h="79319">
                  <a:moveTo>
                    <a:pt x="222739" y="78154"/>
                  </a:moveTo>
                  <a:cubicBezTo>
                    <a:pt x="175195" y="79782"/>
                    <a:pt x="127651" y="81410"/>
                    <a:pt x="101600" y="70338"/>
                  </a:cubicBezTo>
                  <a:cubicBezTo>
                    <a:pt x="75549" y="59266"/>
                    <a:pt x="83364" y="23446"/>
                    <a:pt x="66431" y="11723"/>
                  </a:cubicBezTo>
                  <a:cubicBezTo>
                    <a:pt x="49498" y="0"/>
                    <a:pt x="0" y="0"/>
                    <a:pt x="0" y="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6" name="円/楕円 1725"/>
            <p:cNvSpPr>
              <a:spLocks noChangeAspect="1"/>
            </p:cNvSpPr>
            <p:nvPr/>
          </p:nvSpPr>
          <p:spPr>
            <a:xfrm rot="589221">
              <a:off x="6424722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7" name="円/楕円 1726"/>
            <p:cNvSpPr>
              <a:spLocks noChangeAspect="1"/>
            </p:cNvSpPr>
            <p:nvPr/>
          </p:nvSpPr>
          <p:spPr>
            <a:xfrm rot="589221">
              <a:off x="6448678" y="5005922"/>
              <a:ext cx="7200" cy="72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7" name="フリーフォーム 1746"/>
            <p:cNvSpPr/>
            <p:nvPr/>
          </p:nvSpPr>
          <p:spPr>
            <a:xfrm>
              <a:off x="6222164" y="5164192"/>
              <a:ext cx="349895" cy="31133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>
                <a:srgbClr val="FF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61" name="円/楕円 2060"/>
          <p:cNvSpPr/>
          <p:nvPr/>
        </p:nvSpPr>
        <p:spPr>
          <a:xfrm>
            <a:off x="6924691" y="356746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2" name="平行四辺形 2061"/>
          <p:cNvSpPr/>
          <p:nvPr/>
        </p:nvSpPr>
        <p:spPr>
          <a:xfrm rot="1800000">
            <a:off x="2190140" y="2634930"/>
            <a:ext cx="293438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63" name="グループ化 2062"/>
          <p:cNvGrpSpPr>
            <a:grpSpLocks noChangeAspect="1"/>
          </p:cNvGrpSpPr>
          <p:nvPr/>
        </p:nvGrpSpPr>
        <p:grpSpPr>
          <a:xfrm>
            <a:off x="1694893" y="317770"/>
            <a:ext cx="94588" cy="254415"/>
            <a:chOff x="2158612" y="1067360"/>
            <a:chExt cx="277224" cy="745656"/>
          </a:xfrm>
        </p:grpSpPr>
        <p:sp>
          <p:nvSpPr>
            <p:cNvPr id="2064" name="平行四辺形 2063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5" name="平行四辺形 2064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6" name="平行四辺形 2065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7" name="グループ化 2066"/>
          <p:cNvGrpSpPr/>
          <p:nvPr/>
        </p:nvGrpSpPr>
        <p:grpSpPr>
          <a:xfrm>
            <a:off x="7501349" y="957846"/>
            <a:ext cx="393419" cy="712497"/>
            <a:chOff x="2296517" y="1196753"/>
            <a:chExt cx="547291" cy="991165"/>
          </a:xfrm>
        </p:grpSpPr>
        <p:sp>
          <p:nvSpPr>
            <p:cNvPr id="2068" name="平行四辺形 2067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9" name="平行四辺形 2068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0" name="平行四辺形 2069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1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5" name="グループ化 2074"/>
          <p:cNvGrpSpPr>
            <a:grpSpLocks noChangeAspect="1"/>
          </p:cNvGrpSpPr>
          <p:nvPr/>
        </p:nvGrpSpPr>
        <p:grpSpPr>
          <a:xfrm flipH="1">
            <a:off x="7176237" y="2456984"/>
            <a:ext cx="263892" cy="539968"/>
            <a:chOff x="7750422" y="3548328"/>
            <a:chExt cx="454493" cy="929971"/>
          </a:xfrm>
        </p:grpSpPr>
        <p:sp>
          <p:nvSpPr>
            <p:cNvPr id="2076" name="平行四辺形 2075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7" name="平行四辺形 2076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8" name="平行四辺形 2077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79" name="グループ化 2078"/>
          <p:cNvGrpSpPr/>
          <p:nvPr/>
        </p:nvGrpSpPr>
        <p:grpSpPr>
          <a:xfrm flipH="1">
            <a:off x="5920729" y="3387297"/>
            <a:ext cx="658681" cy="649708"/>
            <a:chOff x="1196860" y="5277639"/>
            <a:chExt cx="847451" cy="835906"/>
          </a:xfrm>
        </p:grpSpPr>
        <p:sp>
          <p:nvSpPr>
            <p:cNvPr id="2080" name="平行四辺形 2079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1" name="平行四辺形 2080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1" name="平行四辺形 2120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2" name="平行四辺形 2121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4" name="平行四辺形 2123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5" name="平行四辺形 2124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6" name="平行四辺形 2125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7" name="平行四辺形 2126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8" name="平行四辺形 2127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9" name="平行四辺形 2128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0" name="平行四辺形 2129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1" name="平行四辺形 2130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32" name="直角三角形 2131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33" name="グループ化 2132"/>
          <p:cNvGrpSpPr/>
          <p:nvPr/>
        </p:nvGrpSpPr>
        <p:grpSpPr>
          <a:xfrm>
            <a:off x="6029914" y="2388346"/>
            <a:ext cx="414345" cy="461476"/>
            <a:chOff x="1332548" y="2349080"/>
            <a:chExt cx="639944" cy="712736"/>
          </a:xfrm>
        </p:grpSpPr>
        <p:grpSp>
          <p:nvGrpSpPr>
            <p:cNvPr id="2134" name="グループ化 2133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2136" name="平行四辺形 2135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7" name="平行四辺形 2136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8" name="二等辺三角形 2137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35" name="二等辺三角形 2134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9" name="グループ化 2138"/>
          <p:cNvGrpSpPr/>
          <p:nvPr/>
        </p:nvGrpSpPr>
        <p:grpSpPr>
          <a:xfrm>
            <a:off x="3454966" y="5046189"/>
            <a:ext cx="677975" cy="1018919"/>
            <a:chOff x="3428883" y="5359440"/>
            <a:chExt cx="677975" cy="1018919"/>
          </a:xfrm>
        </p:grpSpPr>
        <p:sp>
          <p:nvSpPr>
            <p:cNvPr id="2140" name="円/楕円 2139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1" name="正方形/長方形 2140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2" name="円/楕円 2141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3" name="円/楕円 2142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4" name="円/楕円 2143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5" name="正方形/長方形 2144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6" name="円/楕円 2145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7" name="円/楕円 2146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8" name="円/楕円 2147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9" name="正方形/長方形 2148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0" name="正方形/長方形 2149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1" name="円/楕円 2150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2" name="円/楕円 2151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3" name="グループ化 2152"/>
          <p:cNvGrpSpPr>
            <a:grpSpLocks noChangeAspect="1"/>
          </p:cNvGrpSpPr>
          <p:nvPr/>
        </p:nvGrpSpPr>
        <p:grpSpPr>
          <a:xfrm>
            <a:off x="7392882" y="2388771"/>
            <a:ext cx="264451" cy="544570"/>
            <a:chOff x="7452320" y="2046688"/>
            <a:chExt cx="455457" cy="937897"/>
          </a:xfrm>
        </p:grpSpPr>
        <p:sp>
          <p:nvSpPr>
            <p:cNvPr id="2154" name="平行四辺形 2153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5" name="平行四辺形 2154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6" name="平行四辺形 2155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7" name="平行四辺形 2156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8" name="円/楕円 2157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9" name="平行四辺形 2158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0" name="円/楕円 2159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1" name="円/楕円 2160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2" name="円/楕円 2161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3" name="円/楕円 2162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4" name="円/楕円 2163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6" name="円/楕円 2165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7" name="円/楕円 2166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8" name="グループ化 2167"/>
          <p:cNvGrpSpPr>
            <a:grpSpLocks noChangeAspect="1"/>
          </p:cNvGrpSpPr>
          <p:nvPr/>
        </p:nvGrpSpPr>
        <p:grpSpPr>
          <a:xfrm>
            <a:off x="1488143" y="280499"/>
            <a:ext cx="98945" cy="254415"/>
            <a:chOff x="2158612" y="1067360"/>
            <a:chExt cx="289994" cy="745656"/>
          </a:xfrm>
        </p:grpSpPr>
        <p:grpSp>
          <p:nvGrpSpPr>
            <p:cNvPr id="2189" name="グループ化 2188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2196" name="平行四辺形 2195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7" name="平行四辺形 2196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8" name="平行四辺形 2197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90" name="平行四辺形 2189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1" name="円/楕円 2190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2" name="円/楕円 2191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3" name="平行四辺形 2192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4" name="平行四辺形 2193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5" name="平行四辺形 2194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/>
          <p:cNvGrpSpPr/>
          <p:nvPr/>
        </p:nvGrpSpPr>
        <p:grpSpPr>
          <a:xfrm>
            <a:off x="4756123" y="5790263"/>
            <a:ext cx="658682" cy="922913"/>
            <a:chOff x="1438991" y="4864638"/>
            <a:chExt cx="658682" cy="922913"/>
          </a:xfrm>
        </p:grpSpPr>
        <p:grpSp>
          <p:nvGrpSpPr>
            <p:cNvPr id="2200" name="グループ化 2199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2293" name="フリーフォーム 229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9" name="フリーフォーム 2328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0" name="フリーフォーム 2329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1" name="フリーフォーム 2330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2" name="フリーフォーム 2331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3" name="円/楕円 2332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4" name="フリーフォーム 2333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12" name="フリーフォーム 2211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3" name="フリーフォーム 2212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4" name="フリーフォーム 2213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4" name="フリーフォーム 2233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35" name="グループ化 2234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2239" name="フリーフォーム 2238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0" name="フリーフォーム 2239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1" name="フリーフォーム 2240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2" name="フリーフォーム 2241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3" name="フリーフォーム 2242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4" name="円/楕円 2243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5" name="フリーフォーム 2244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2" name="フリーフォーム 228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36" name="フリーフォーム 2235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7" name="フリーフォーム 2236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8" name="フリーフォーム 2237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60" name="グループ化 2359"/>
          <p:cNvGrpSpPr/>
          <p:nvPr/>
        </p:nvGrpSpPr>
        <p:grpSpPr>
          <a:xfrm>
            <a:off x="5197318" y="5192377"/>
            <a:ext cx="937363" cy="1115546"/>
            <a:chOff x="2369262" y="5080354"/>
            <a:chExt cx="937363" cy="1115546"/>
          </a:xfrm>
        </p:grpSpPr>
        <p:grpSp>
          <p:nvGrpSpPr>
            <p:cNvPr id="2361" name="グループ化 2360"/>
            <p:cNvGrpSpPr/>
            <p:nvPr/>
          </p:nvGrpSpPr>
          <p:grpSpPr>
            <a:xfrm rot="17693169" flipH="1">
              <a:off x="2819925" y="5247257"/>
              <a:ext cx="653603" cy="319797"/>
              <a:chOff x="2420972" y="5507034"/>
              <a:chExt cx="653603" cy="319797"/>
            </a:xfrm>
          </p:grpSpPr>
          <p:sp>
            <p:nvSpPr>
              <p:cNvPr id="2378" name="フリーフォーム 2377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9" name="フリーフォーム 2378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0" name="フリーフォーム 2379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1" name="フリーフォーム 2380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2" name="フリーフォーム 2381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3" name="円/楕円 2382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4" name="フリーフォーム 2383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85" name="フリーフォーム 2384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362" name="フリーフォーム 2361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3" name="フリーフォーム 2362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64" name="フリーフォーム 2363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5" name="フリーフォーム 2364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66" name="フリーフォーム 2365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7" name="フリーフォーム 2366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8" name="フリーフォーム 2367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69" name="グループ化 2368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2370" name="フリーフォーム 2369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1" name="フリーフォーム 2370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2" name="フリーフォーム 2371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3" name="フリーフォーム 2372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4" name="フリーフォーム 2373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5" name="円/楕円 2374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6" name="フリーフォーム 2375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77" name="フリーフォーム 2376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2386" name="グループ化 2385"/>
          <p:cNvGrpSpPr/>
          <p:nvPr/>
        </p:nvGrpSpPr>
        <p:grpSpPr>
          <a:xfrm flipH="1">
            <a:off x="4682900" y="4627145"/>
            <a:ext cx="765432" cy="638491"/>
            <a:chOff x="2813798" y="712202"/>
            <a:chExt cx="765432" cy="638491"/>
          </a:xfrm>
        </p:grpSpPr>
        <p:cxnSp>
          <p:nvCxnSpPr>
            <p:cNvPr id="2387" name="直線コネクタ 2386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8" name="直線コネクタ 2387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9" name="平行四辺形 2388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0" name="平行四辺形 2389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1" name="平行四辺形 2390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2" name="平行四辺形 2391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93" name="グループ化 2392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437" name="円/楕円 243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8" name="円/楕円 243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19" name="グループ化 2418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2435" name="円/楕円 243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6" name="円/楕円 243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0" name="グループ化 2419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2433" name="円/楕円 243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4" name="円/楕円 243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1" name="グループ化 2420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2431" name="円/楕円 243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2" name="円/楕円 243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2" name="グループ化 2421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2429" name="円/楕円 242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0" name="円/楕円 242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3" name="グループ化 2422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2426" name="アーチ 2425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7" name="アーチ 2426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8" name="アーチ 2427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4" name="二等辺三角形 2423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5" name="二等辺三角形 2424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39" name="グループ化 2438"/>
          <p:cNvGrpSpPr/>
          <p:nvPr/>
        </p:nvGrpSpPr>
        <p:grpSpPr>
          <a:xfrm>
            <a:off x="5350436" y="4369018"/>
            <a:ext cx="585391" cy="460750"/>
            <a:chOff x="4283968" y="3480998"/>
            <a:chExt cx="848809" cy="668082"/>
          </a:xfrm>
        </p:grpSpPr>
        <p:sp>
          <p:nvSpPr>
            <p:cNvPr id="2440" name="平行四辺形 2439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1" name="平行四辺形 2440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2" name="平行四辺形 2441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3" name="円/楕円 2442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4" name="円/楕円 2443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5" name="平行四辺形 2444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6" name="平行四辺形 2445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7" name="平行四辺形 2446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8" name="平行四辺形 2447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9" name="平行四辺形 2448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0" name="平行四辺形 2449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1" name="平行四辺形 2450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2" name="平行四辺形 2451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3" name="平行四辺形 2452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4" name="平行四辺形 2453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55" name="グループ化 2454"/>
          <p:cNvGrpSpPr/>
          <p:nvPr/>
        </p:nvGrpSpPr>
        <p:grpSpPr>
          <a:xfrm>
            <a:off x="5798610" y="4574372"/>
            <a:ext cx="585390" cy="460751"/>
            <a:chOff x="4710822" y="4478130"/>
            <a:chExt cx="735496" cy="578897"/>
          </a:xfrm>
        </p:grpSpPr>
        <p:sp>
          <p:nvSpPr>
            <p:cNvPr id="2456" name="平行四辺形 2455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7" name="平行四辺形 2456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8" name="平行四辺形 2457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9" name="円/楕円 2458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0" name="円/楕円 2459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1" name="平行四辺形 2460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2" name="平行四辺形 2461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3" name="平行四辺形 2462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4" name="平行四辺形 2463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5" name="平行四辺形 2464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6" name="平行四辺形 2465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7" name="平行四辺形 2466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8" name="平行四辺形 2467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9" name="平行四辺形 2468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0" name="平行四辺形 2469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471" name="カギ線コネクタ 34"/>
          <p:cNvCxnSpPr/>
          <p:nvPr/>
        </p:nvCxnSpPr>
        <p:spPr>
          <a:xfrm>
            <a:off x="5344222" y="976669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2" name="円/楕円 2471"/>
          <p:cNvSpPr/>
          <p:nvPr/>
        </p:nvSpPr>
        <p:spPr>
          <a:xfrm>
            <a:off x="6164860" y="4043679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73" name="図 247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1" y="198165"/>
            <a:ext cx="1701992" cy="538521"/>
          </a:xfrm>
          <a:prstGeom prst="rect">
            <a:avLst/>
          </a:prstGeom>
          <a:ln>
            <a:solidFill>
              <a:srgbClr val="33CCFF"/>
            </a:solidFill>
          </a:ln>
        </p:spPr>
      </p:pic>
      <p:grpSp>
        <p:nvGrpSpPr>
          <p:cNvPr id="2526" name="グループ化 2525"/>
          <p:cNvGrpSpPr/>
          <p:nvPr/>
        </p:nvGrpSpPr>
        <p:grpSpPr>
          <a:xfrm>
            <a:off x="5587326" y="1395474"/>
            <a:ext cx="612550" cy="529690"/>
            <a:chOff x="4699474" y="3879131"/>
            <a:chExt cx="612550" cy="529690"/>
          </a:xfrm>
        </p:grpSpPr>
        <p:grpSp>
          <p:nvGrpSpPr>
            <p:cNvPr id="2527" name="グループ化 2526"/>
            <p:cNvGrpSpPr/>
            <p:nvPr/>
          </p:nvGrpSpPr>
          <p:grpSpPr>
            <a:xfrm>
              <a:off x="4699474" y="3879131"/>
              <a:ext cx="612550" cy="529690"/>
              <a:chOff x="4699474" y="3879131"/>
              <a:chExt cx="612550" cy="529690"/>
            </a:xfrm>
          </p:grpSpPr>
          <p:sp>
            <p:nvSpPr>
              <p:cNvPr id="2529" name="平行四辺形 2528"/>
              <p:cNvSpPr/>
              <p:nvPr/>
            </p:nvSpPr>
            <p:spPr>
              <a:xfrm rot="19800000" flipH="1">
                <a:off x="4710848" y="4225379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0" name="アーチ 2529"/>
              <p:cNvSpPr/>
              <p:nvPr/>
            </p:nvSpPr>
            <p:spPr>
              <a:xfrm rot="19800000">
                <a:off x="4699474" y="3888508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1" name="平行四辺形 2530"/>
              <p:cNvSpPr/>
              <p:nvPr/>
            </p:nvSpPr>
            <p:spPr>
              <a:xfrm rot="5400000" flipH="1">
                <a:off x="5016980" y="4103498"/>
                <a:ext cx="311522" cy="24962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2" name="平行四辺形 2531"/>
              <p:cNvSpPr/>
              <p:nvPr/>
            </p:nvSpPr>
            <p:spPr>
              <a:xfrm rot="1800000">
                <a:off x="4744488" y="3920196"/>
                <a:ext cx="524821" cy="25317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3" name="アーチ 2532"/>
              <p:cNvSpPr/>
              <p:nvPr/>
            </p:nvSpPr>
            <p:spPr>
              <a:xfrm rot="19800000">
                <a:off x="4715754" y="3900964"/>
                <a:ext cx="256937" cy="10157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4" name="アーチ 2533"/>
              <p:cNvSpPr/>
              <p:nvPr/>
            </p:nvSpPr>
            <p:spPr>
              <a:xfrm rot="19800000">
                <a:off x="4786785" y="3902971"/>
                <a:ext cx="191249" cy="101579"/>
              </a:xfrm>
              <a:prstGeom prst="blockArc">
                <a:avLst>
                  <a:gd name="adj1" fmla="val 10845310"/>
                  <a:gd name="adj2" fmla="val 650667"/>
                  <a:gd name="adj3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5" name="平行四辺形 2534"/>
              <p:cNvSpPr/>
              <p:nvPr/>
            </p:nvSpPr>
            <p:spPr>
              <a:xfrm rot="16200000">
                <a:off x="4693539" y="4023687"/>
                <a:ext cx="371864" cy="33461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6" name="平行四辺形 2535"/>
              <p:cNvSpPr>
                <a:spLocks/>
              </p:cNvSpPr>
              <p:nvPr/>
            </p:nvSpPr>
            <p:spPr>
              <a:xfrm rot="16200000">
                <a:off x="4861102" y="4226840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7" name="平行四辺形 2536"/>
              <p:cNvSpPr/>
              <p:nvPr/>
            </p:nvSpPr>
            <p:spPr>
              <a:xfrm rot="19800000" flipH="1">
                <a:off x="4825865" y="3879131"/>
                <a:ext cx="303538" cy="25318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8" name="アーチ 2537"/>
              <p:cNvSpPr/>
              <p:nvPr/>
            </p:nvSpPr>
            <p:spPr>
              <a:xfrm rot="19800000">
                <a:off x="4743481" y="389848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9" name="平行四辺形 2538"/>
              <p:cNvSpPr>
                <a:spLocks noChangeAspect="1"/>
              </p:cNvSpPr>
              <p:nvPr/>
            </p:nvSpPr>
            <p:spPr>
              <a:xfrm rot="19800000" flipH="1">
                <a:off x="4808222" y="3895956"/>
                <a:ext cx="72000" cy="25848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0" name="円/楕円 2539"/>
              <p:cNvSpPr>
                <a:spLocks/>
              </p:cNvSpPr>
              <p:nvPr/>
            </p:nvSpPr>
            <p:spPr>
              <a:xfrm rot="3600000">
                <a:off x="4847401" y="3890275"/>
                <a:ext cx="18000" cy="21600"/>
              </a:xfrm>
              <a:prstGeom prst="ellipse">
                <a:avLst/>
              </a:prstGeom>
              <a:solidFill>
                <a:srgbClr val="FF99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1" name="円/楕円 2540"/>
              <p:cNvSpPr>
                <a:spLocks/>
              </p:cNvSpPr>
              <p:nvPr/>
            </p:nvSpPr>
            <p:spPr>
              <a:xfrm rot="3600000">
                <a:off x="4823408" y="3903334"/>
                <a:ext cx="18000" cy="21600"/>
              </a:xfrm>
              <a:prstGeom prst="ellipse">
                <a:avLst/>
              </a:prstGeom>
              <a:solidFill>
                <a:srgbClr val="A6D87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2" name="フリーフォーム 2541"/>
              <p:cNvSpPr/>
              <p:nvPr/>
            </p:nvSpPr>
            <p:spPr>
              <a:xfrm>
                <a:off x="4715853" y="419064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3" name="平行四辺形 2542"/>
              <p:cNvSpPr/>
              <p:nvPr/>
            </p:nvSpPr>
            <p:spPr>
              <a:xfrm rot="19800000" flipH="1">
                <a:off x="4711897" y="4220491"/>
                <a:ext cx="225246" cy="18344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4" name="フリーフォーム 2543"/>
              <p:cNvSpPr/>
              <p:nvPr/>
            </p:nvSpPr>
            <p:spPr>
              <a:xfrm>
                <a:off x="4894540" y="4300030"/>
                <a:ext cx="72055" cy="72781"/>
              </a:xfrm>
              <a:custGeom>
                <a:avLst/>
                <a:gdLst>
                  <a:gd name="connsiteX0" fmla="*/ 237 w 72055"/>
                  <a:gd name="connsiteY0" fmla="*/ 72098 h 72781"/>
                  <a:gd name="connsiteX1" fmla="*/ 45481 w 72055"/>
                  <a:gd name="connsiteY1" fmla="*/ 10185 h 72781"/>
                  <a:gd name="connsiteX2" fmla="*/ 66912 w 72055"/>
                  <a:gd name="connsiteY2" fmla="*/ 3041 h 72781"/>
                  <a:gd name="connsiteX3" fmla="*/ 66912 w 72055"/>
                  <a:gd name="connsiteY3" fmla="*/ 41141 h 72781"/>
                  <a:gd name="connsiteX4" fmla="*/ 237 w 72055"/>
                  <a:gd name="connsiteY4" fmla="*/ 72098 h 72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55" h="72781">
                    <a:moveTo>
                      <a:pt x="237" y="72098"/>
                    </a:moveTo>
                    <a:cubicBezTo>
                      <a:pt x="-3335" y="66939"/>
                      <a:pt x="34369" y="21694"/>
                      <a:pt x="45481" y="10185"/>
                    </a:cubicBezTo>
                    <a:cubicBezTo>
                      <a:pt x="56593" y="-1324"/>
                      <a:pt x="63340" y="-2118"/>
                      <a:pt x="66912" y="3041"/>
                    </a:cubicBezTo>
                    <a:cubicBezTo>
                      <a:pt x="70484" y="8200"/>
                      <a:pt x="76437" y="30425"/>
                      <a:pt x="66912" y="41141"/>
                    </a:cubicBezTo>
                    <a:cubicBezTo>
                      <a:pt x="57387" y="51857"/>
                      <a:pt x="3809" y="77257"/>
                      <a:pt x="237" y="7209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5" name="平行四辺形 2544"/>
              <p:cNvSpPr>
                <a:spLocks/>
              </p:cNvSpPr>
              <p:nvPr/>
            </p:nvSpPr>
            <p:spPr>
              <a:xfrm rot="16200000">
                <a:off x="4771393" y="4173165"/>
                <a:ext cx="120023" cy="97438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50000"/>
                </a:schemeClr>
              </a:solidFill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6" name="平行四辺形 2545"/>
              <p:cNvSpPr/>
              <p:nvPr/>
            </p:nvSpPr>
            <p:spPr>
              <a:xfrm rot="19800000" flipH="1">
                <a:off x="4862454" y="3928754"/>
                <a:ext cx="234036" cy="19520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7" name="アーチ 2546"/>
              <p:cNvSpPr/>
              <p:nvPr/>
            </p:nvSpPr>
            <p:spPr>
              <a:xfrm rot="19800000">
                <a:off x="5042180" y="4095630"/>
                <a:ext cx="256937" cy="10157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8" name="アーチ 2547"/>
              <p:cNvSpPr/>
              <p:nvPr/>
            </p:nvSpPr>
            <p:spPr>
              <a:xfrm rot="19800000">
                <a:off x="5035341" y="4081462"/>
                <a:ext cx="276683" cy="123399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9" name="アーチ 2548"/>
              <p:cNvSpPr/>
              <p:nvPr/>
            </p:nvSpPr>
            <p:spPr>
              <a:xfrm rot="19800000">
                <a:off x="5059034" y="4132477"/>
                <a:ext cx="204946" cy="101579"/>
              </a:xfrm>
              <a:prstGeom prst="blockArc">
                <a:avLst>
                  <a:gd name="adj1" fmla="val 9949174"/>
                  <a:gd name="adj2" fmla="val 650667"/>
                  <a:gd name="adj3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0" name="アーチ 2549"/>
              <p:cNvSpPr/>
              <p:nvPr/>
            </p:nvSpPr>
            <p:spPr>
              <a:xfrm rot="19800000">
                <a:off x="5210046" y="4069699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1" name="アーチ 2550"/>
              <p:cNvSpPr/>
              <p:nvPr/>
            </p:nvSpPr>
            <p:spPr>
              <a:xfrm rot="19800000">
                <a:off x="5142002" y="4096245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2" name="アーチ 2551"/>
              <p:cNvSpPr/>
              <p:nvPr/>
            </p:nvSpPr>
            <p:spPr>
              <a:xfrm rot="19800000">
                <a:off x="5060496" y="4186193"/>
                <a:ext cx="72452" cy="68958"/>
              </a:xfrm>
              <a:prstGeom prst="blockArc">
                <a:avLst>
                  <a:gd name="adj1" fmla="val 9949174"/>
                  <a:gd name="adj2" fmla="val 7199857"/>
                  <a:gd name="adj3" fmla="val 27734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3" name="アーチ 2552"/>
              <p:cNvSpPr/>
              <p:nvPr/>
            </p:nvSpPr>
            <p:spPr>
              <a:xfrm rot="19800000">
                <a:off x="4995942" y="4044050"/>
                <a:ext cx="254915" cy="123399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28" name="直線コネクタ 2527"/>
            <p:cNvCxnSpPr/>
            <p:nvPr/>
          </p:nvCxnSpPr>
          <p:spPr>
            <a:xfrm flipV="1">
              <a:off x="4858476" y="4333511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4" name="グループ化 2553"/>
          <p:cNvGrpSpPr/>
          <p:nvPr/>
        </p:nvGrpSpPr>
        <p:grpSpPr>
          <a:xfrm>
            <a:off x="5940015" y="1659279"/>
            <a:ext cx="612550" cy="529690"/>
            <a:chOff x="2175754" y="3554180"/>
            <a:chExt cx="612550" cy="529690"/>
          </a:xfrm>
        </p:grpSpPr>
        <p:sp>
          <p:nvSpPr>
            <p:cNvPr id="2555" name="平行四辺形 2554"/>
            <p:cNvSpPr/>
            <p:nvPr/>
          </p:nvSpPr>
          <p:spPr>
            <a:xfrm rot="1800000">
              <a:off x="2551684" y="3900428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6" name="アーチ 2555"/>
            <p:cNvSpPr/>
            <p:nvPr/>
          </p:nvSpPr>
          <p:spPr>
            <a:xfrm rot="1800000" flipH="1">
              <a:off x="2511621" y="3563557"/>
              <a:ext cx="276683" cy="12339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57" name="平行四辺形 2556"/>
            <p:cNvSpPr/>
            <p:nvPr/>
          </p:nvSpPr>
          <p:spPr>
            <a:xfrm rot="16200000">
              <a:off x="2161482" y="3766818"/>
              <a:ext cx="311522" cy="26355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8" name="平行四辺形 2557"/>
            <p:cNvSpPr/>
            <p:nvPr/>
          </p:nvSpPr>
          <p:spPr>
            <a:xfrm rot="19800000" flipH="1">
              <a:off x="2218469" y="3595245"/>
              <a:ext cx="524821" cy="2531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9" name="アーチ 2558"/>
            <p:cNvSpPr/>
            <p:nvPr/>
          </p:nvSpPr>
          <p:spPr>
            <a:xfrm rot="1800000" flipH="1">
              <a:off x="2515087" y="3576013"/>
              <a:ext cx="256937" cy="10157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0" name="アーチ 2559"/>
            <p:cNvSpPr/>
            <p:nvPr/>
          </p:nvSpPr>
          <p:spPr>
            <a:xfrm rot="1800000" flipH="1">
              <a:off x="2509744" y="3578020"/>
              <a:ext cx="191249" cy="101579"/>
            </a:xfrm>
            <a:prstGeom prst="blockArc">
              <a:avLst>
                <a:gd name="adj1" fmla="val 10845310"/>
                <a:gd name="adj2" fmla="val 650667"/>
                <a:gd name="adj3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1" name="平行四辺形 2560"/>
            <p:cNvSpPr/>
            <p:nvPr/>
          </p:nvSpPr>
          <p:spPr>
            <a:xfrm rot="5400000" flipH="1">
              <a:off x="2422375" y="3698736"/>
              <a:ext cx="371864" cy="33461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2" name="平行四辺形 2561"/>
            <p:cNvSpPr>
              <a:spLocks/>
            </p:cNvSpPr>
            <p:nvPr/>
          </p:nvSpPr>
          <p:spPr>
            <a:xfrm rot="5400000" flipH="1">
              <a:off x="2506653" y="39018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3" name="平行四辺形 2562"/>
            <p:cNvSpPr/>
            <p:nvPr/>
          </p:nvSpPr>
          <p:spPr>
            <a:xfrm rot="1800000">
              <a:off x="2358375" y="3554180"/>
              <a:ext cx="303538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4" name="アーチ 2563"/>
            <p:cNvSpPr/>
            <p:nvPr/>
          </p:nvSpPr>
          <p:spPr>
            <a:xfrm rot="1800000" flipH="1">
              <a:off x="2489382" y="357352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65" name="平行四辺形 2564"/>
            <p:cNvSpPr>
              <a:spLocks noChangeAspect="1"/>
            </p:cNvSpPr>
            <p:nvPr/>
          </p:nvSpPr>
          <p:spPr>
            <a:xfrm rot="1800000">
              <a:off x="2607556" y="3571005"/>
              <a:ext cx="72000" cy="2584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6" name="円/楕円 2565"/>
            <p:cNvSpPr>
              <a:spLocks/>
            </p:cNvSpPr>
            <p:nvPr/>
          </p:nvSpPr>
          <p:spPr>
            <a:xfrm rot="18000000" flipH="1">
              <a:off x="2622377" y="3565324"/>
              <a:ext cx="18000" cy="21600"/>
            </a:xfrm>
            <a:prstGeom prst="ellipse">
              <a:avLst/>
            </a:prstGeom>
            <a:solidFill>
              <a:srgbClr val="FF99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7" name="円/楕円 2566"/>
            <p:cNvSpPr>
              <a:spLocks/>
            </p:cNvSpPr>
            <p:nvPr/>
          </p:nvSpPr>
          <p:spPr>
            <a:xfrm rot="18000000" flipH="1">
              <a:off x="2646370" y="3578383"/>
              <a:ext cx="18000" cy="21600"/>
            </a:xfrm>
            <a:prstGeom prst="ellipse">
              <a:avLst/>
            </a:prstGeom>
            <a:solidFill>
              <a:srgbClr val="A6D87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8" name="フリーフォーム 2567"/>
            <p:cNvSpPr/>
            <p:nvPr/>
          </p:nvSpPr>
          <p:spPr>
            <a:xfrm flipH="1">
              <a:off x="2699870" y="386568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9" name="平行四辺形 2568"/>
            <p:cNvSpPr/>
            <p:nvPr/>
          </p:nvSpPr>
          <p:spPr>
            <a:xfrm rot="1800000">
              <a:off x="2550635" y="3895540"/>
              <a:ext cx="225246" cy="18344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0" name="フリーフォーム 2569"/>
            <p:cNvSpPr/>
            <p:nvPr/>
          </p:nvSpPr>
          <p:spPr>
            <a:xfrm flipH="1">
              <a:off x="2521183" y="3975079"/>
              <a:ext cx="72055" cy="72781"/>
            </a:xfrm>
            <a:custGeom>
              <a:avLst/>
              <a:gdLst>
                <a:gd name="connsiteX0" fmla="*/ 237 w 72055"/>
                <a:gd name="connsiteY0" fmla="*/ 72098 h 72781"/>
                <a:gd name="connsiteX1" fmla="*/ 45481 w 72055"/>
                <a:gd name="connsiteY1" fmla="*/ 10185 h 72781"/>
                <a:gd name="connsiteX2" fmla="*/ 66912 w 72055"/>
                <a:gd name="connsiteY2" fmla="*/ 3041 h 72781"/>
                <a:gd name="connsiteX3" fmla="*/ 66912 w 72055"/>
                <a:gd name="connsiteY3" fmla="*/ 41141 h 72781"/>
                <a:gd name="connsiteX4" fmla="*/ 237 w 72055"/>
                <a:gd name="connsiteY4" fmla="*/ 72098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55" h="72781">
                  <a:moveTo>
                    <a:pt x="237" y="72098"/>
                  </a:moveTo>
                  <a:cubicBezTo>
                    <a:pt x="-3335" y="66939"/>
                    <a:pt x="34369" y="21694"/>
                    <a:pt x="45481" y="10185"/>
                  </a:cubicBezTo>
                  <a:cubicBezTo>
                    <a:pt x="56593" y="-1324"/>
                    <a:pt x="63340" y="-2118"/>
                    <a:pt x="66912" y="3041"/>
                  </a:cubicBezTo>
                  <a:cubicBezTo>
                    <a:pt x="70484" y="8200"/>
                    <a:pt x="76437" y="30425"/>
                    <a:pt x="66912" y="41141"/>
                  </a:cubicBezTo>
                  <a:cubicBezTo>
                    <a:pt x="57387" y="51857"/>
                    <a:pt x="3809" y="77257"/>
                    <a:pt x="237" y="7209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1" name="平行四辺形 2570"/>
            <p:cNvSpPr>
              <a:spLocks/>
            </p:cNvSpPr>
            <p:nvPr/>
          </p:nvSpPr>
          <p:spPr>
            <a:xfrm rot="5400000" flipH="1">
              <a:off x="2596362" y="3851389"/>
              <a:ext cx="120023" cy="9743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2" name="平行四辺形 2571"/>
            <p:cNvSpPr/>
            <p:nvPr/>
          </p:nvSpPr>
          <p:spPr>
            <a:xfrm rot="1800000">
              <a:off x="2391288" y="3603803"/>
              <a:ext cx="234036" cy="195209"/>
            </a:xfrm>
            <a:prstGeom prst="parallelogram">
              <a:avLst>
                <a:gd name="adj" fmla="val 569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3" name="アーチ 2572"/>
            <p:cNvSpPr/>
            <p:nvPr/>
          </p:nvSpPr>
          <p:spPr>
            <a:xfrm rot="1800000" flipH="1">
              <a:off x="2188661" y="3770679"/>
              <a:ext cx="256937" cy="101579"/>
            </a:xfrm>
            <a:prstGeom prst="blockArc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4" name="アーチ 2573"/>
            <p:cNvSpPr/>
            <p:nvPr/>
          </p:nvSpPr>
          <p:spPr>
            <a:xfrm rot="1800000" flipH="1">
              <a:off x="2175754" y="3756511"/>
              <a:ext cx="276683" cy="123399"/>
            </a:xfrm>
            <a:prstGeom prst="blockArc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5" name="アーチ 2574"/>
            <p:cNvSpPr/>
            <p:nvPr/>
          </p:nvSpPr>
          <p:spPr>
            <a:xfrm rot="1800000" flipH="1">
              <a:off x="2223798" y="3807526"/>
              <a:ext cx="204946" cy="101579"/>
            </a:xfrm>
            <a:prstGeom prst="blockArc">
              <a:avLst>
                <a:gd name="adj1" fmla="val 9949174"/>
                <a:gd name="adj2" fmla="val 650667"/>
                <a:gd name="adj3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6" name="アーチ 2575"/>
            <p:cNvSpPr/>
            <p:nvPr/>
          </p:nvSpPr>
          <p:spPr>
            <a:xfrm rot="1800000" flipH="1">
              <a:off x="2200518" y="3744748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7" name="アーチ 2576"/>
            <p:cNvSpPr/>
            <p:nvPr/>
          </p:nvSpPr>
          <p:spPr>
            <a:xfrm rot="1800000" flipH="1">
              <a:off x="2273324" y="3771294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8" name="アーチ 2577"/>
            <p:cNvSpPr/>
            <p:nvPr/>
          </p:nvSpPr>
          <p:spPr>
            <a:xfrm rot="1800000" flipH="1">
              <a:off x="2354830" y="3861242"/>
              <a:ext cx="72452" cy="68958"/>
            </a:xfrm>
            <a:prstGeom prst="blockArc">
              <a:avLst>
                <a:gd name="adj1" fmla="val 9949174"/>
                <a:gd name="adj2" fmla="val 7199857"/>
                <a:gd name="adj3" fmla="val 277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79" name="アーチ 2578"/>
            <p:cNvSpPr/>
            <p:nvPr/>
          </p:nvSpPr>
          <p:spPr>
            <a:xfrm rot="1800000" flipH="1">
              <a:off x="2236921" y="3719099"/>
              <a:ext cx="254915" cy="123399"/>
            </a:xfrm>
            <a:prstGeom prst="blockArc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580" name="直線コネクタ 2579"/>
            <p:cNvCxnSpPr/>
            <p:nvPr/>
          </p:nvCxnSpPr>
          <p:spPr>
            <a:xfrm flipH="1" flipV="1">
              <a:off x="2513596" y="4008560"/>
              <a:ext cx="115706" cy="676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1" name="平行四辺形 2580"/>
          <p:cNvSpPr/>
          <p:nvPr/>
        </p:nvSpPr>
        <p:spPr>
          <a:xfrm rot="1800000">
            <a:off x="2190138" y="2606077"/>
            <a:ext cx="2934382" cy="767025"/>
          </a:xfrm>
          <a:prstGeom prst="parallelogram">
            <a:avLst>
              <a:gd name="adj" fmla="val 56906"/>
            </a:avLst>
          </a:prstGeom>
          <a:solidFill>
            <a:srgbClr val="BD9D7D"/>
          </a:solidFill>
          <a:ln>
            <a:solidFill>
              <a:srgbClr val="BD9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82" name="グループ化 2581"/>
          <p:cNvGrpSpPr>
            <a:grpSpLocks noChangeAspect="1"/>
          </p:cNvGrpSpPr>
          <p:nvPr/>
        </p:nvGrpSpPr>
        <p:grpSpPr>
          <a:xfrm>
            <a:off x="3637902" y="2357356"/>
            <a:ext cx="231459" cy="429903"/>
            <a:chOff x="3035669" y="660659"/>
            <a:chExt cx="496809" cy="922754"/>
          </a:xfrm>
        </p:grpSpPr>
        <p:grpSp>
          <p:nvGrpSpPr>
            <p:cNvPr id="2583" name="グループ化 2582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2619" name="平行四辺形 2618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0" name="正方形/長方形 2619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1" name="円/楕円 2620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2" name="円/楕円 2621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23" name="アーチ 2622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4" name="二等辺三角形 2623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25" name="グループ化 2624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2627" name="平行四辺形 2626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28" name="平行四辺形 2627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26" name="アーチ 2625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84" name="平行四辺形 2583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5" name="平行四辺形 2584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86" name="グループ化 2585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2617" name="円/楕円 2616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8" name="円/楕円 2617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87" name="グループ化 2586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2608" name="グループ化 2607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615" name="円/楕円 261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6" name="円/楕円 261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9" name="グループ化 2608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613" name="円/楕円 261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4" name="円/楕円 261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10" name="グループ化 2609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611" name="円/楕円 2610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2" name="円/楕円 2611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88" name="グループ化 2587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2599" name="グループ化 259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606" name="円/楕円 260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7" name="円/楕円 260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0" name="グループ化 259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604" name="円/楕円 260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5" name="円/楕円 260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01" name="グループ化 260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602" name="円/楕円 260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3" name="円/楕円 260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89" name="グループ化 2588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2590" name="グループ化 258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2597" name="円/楕円 259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8" name="円/楕円 259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91" name="グループ化 259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2595" name="円/楕円 259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6" name="円/楕円 259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92" name="グループ化 259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2593" name="円/楕円 259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4" name="円/楕円 259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629" name="グループ化 2628"/>
          <p:cNvGrpSpPr/>
          <p:nvPr/>
        </p:nvGrpSpPr>
        <p:grpSpPr>
          <a:xfrm>
            <a:off x="4139952" y="3501008"/>
            <a:ext cx="180170" cy="109636"/>
            <a:chOff x="8306415" y="5128060"/>
            <a:chExt cx="180170" cy="109636"/>
          </a:xfrm>
        </p:grpSpPr>
        <p:sp>
          <p:nvSpPr>
            <p:cNvPr id="2630" name="円/楕円 2629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1" name="平行四辺形 2630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2" name="フリーフォーム 2631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3" name="フリーフォーム 2632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4" name="フリーフォーム 2633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5" name="平行四辺形 2634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36" name="グループ化 2635"/>
          <p:cNvGrpSpPr/>
          <p:nvPr/>
        </p:nvGrpSpPr>
        <p:grpSpPr>
          <a:xfrm>
            <a:off x="2838420" y="2372203"/>
            <a:ext cx="660961" cy="310832"/>
            <a:chOff x="4715469" y="5324517"/>
            <a:chExt cx="660961" cy="310832"/>
          </a:xfrm>
        </p:grpSpPr>
        <p:sp>
          <p:nvSpPr>
            <p:cNvPr id="2637" name="平行四辺形 2636"/>
            <p:cNvSpPr/>
            <p:nvPr/>
          </p:nvSpPr>
          <p:spPr>
            <a:xfrm rot="19800000" flipH="1">
              <a:off x="4846724" y="5376684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8" name="平行四辺形 2637"/>
            <p:cNvSpPr/>
            <p:nvPr/>
          </p:nvSpPr>
          <p:spPr>
            <a:xfrm rot="19800000" flipH="1">
              <a:off x="4851610" y="5360287"/>
              <a:ext cx="524820" cy="25318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9" name="フリーフォーム 2638"/>
            <p:cNvSpPr/>
            <p:nvPr/>
          </p:nvSpPr>
          <p:spPr>
            <a:xfrm>
              <a:off x="4715469" y="5363897"/>
              <a:ext cx="387550" cy="227726"/>
            </a:xfrm>
            <a:custGeom>
              <a:avLst/>
              <a:gdLst>
                <a:gd name="connsiteX0" fmla="*/ 213719 w 387550"/>
                <a:gd name="connsiteY0" fmla="*/ 115359 h 227726"/>
                <a:gd name="connsiteX1" fmla="*/ 139900 w 387550"/>
                <a:gd name="connsiteY1" fmla="*/ 182034 h 227726"/>
                <a:gd name="connsiteX2" fmla="*/ 135137 w 387550"/>
                <a:gd name="connsiteY2" fmla="*/ 222516 h 227726"/>
                <a:gd name="connsiteX3" fmla="*/ 63700 w 387550"/>
                <a:gd name="connsiteY3" fmla="*/ 222516 h 227726"/>
                <a:gd name="connsiteX4" fmla="*/ 1787 w 387550"/>
                <a:gd name="connsiteY4" fmla="*/ 179653 h 227726"/>
                <a:gd name="connsiteX5" fmla="*/ 23219 w 387550"/>
                <a:gd name="connsiteY5" fmla="*/ 112978 h 227726"/>
                <a:gd name="connsiteX6" fmla="*/ 89894 w 387550"/>
                <a:gd name="connsiteY6" fmla="*/ 89166 h 227726"/>
                <a:gd name="connsiteX7" fmla="*/ 189906 w 387550"/>
                <a:gd name="connsiteY7" fmla="*/ 48684 h 227726"/>
                <a:gd name="connsiteX8" fmla="*/ 266106 w 387550"/>
                <a:gd name="connsiteY8" fmla="*/ 3441 h 227726"/>
                <a:gd name="connsiteX9" fmla="*/ 368500 w 387550"/>
                <a:gd name="connsiteY9" fmla="*/ 3441 h 227726"/>
                <a:gd name="connsiteX10" fmla="*/ 387550 w 387550"/>
                <a:gd name="connsiteY10" fmla="*/ 5822 h 2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550" h="227726">
                  <a:moveTo>
                    <a:pt x="213719" y="115359"/>
                  </a:moveTo>
                  <a:cubicBezTo>
                    <a:pt x="183358" y="139767"/>
                    <a:pt x="152997" y="164175"/>
                    <a:pt x="139900" y="182034"/>
                  </a:cubicBezTo>
                  <a:cubicBezTo>
                    <a:pt x="126803" y="199894"/>
                    <a:pt x="147837" y="215769"/>
                    <a:pt x="135137" y="222516"/>
                  </a:cubicBezTo>
                  <a:cubicBezTo>
                    <a:pt x="122437" y="229263"/>
                    <a:pt x="85925" y="229660"/>
                    <a:pt x="63700" y="222516"/>
                  </a:cubicBezTo>
                  <a:cubicBezTo>
                    <a:pt x="41475" y="215372"/>
                    <a:pt x="8534" y="197909"/>
                    <a:pt x="1787" y="179653"/>
                  </a:cubicBezTo>
                  <a:cubicBezTo>
                    <a:pt x="-4960" y="161397"/>
                    <a:pt x="8535" y="128059"/>
                    <a:pt x="23219" y="112978"/>
                  </a:cubicBezTo>
                  <a:cubicBezTo>
                    <a:pt x="37903" y="97897"/>
                    <a:pt x="62113" y="99882"/>
                    <a:pt x="89894" y="89166"/>
                  </a:cubicBezTo>
                  <a:cubicBezTo>
                    <a:pt x="117675" y="78450"/>
                    <a:pt x="160537" y="62971"/>
                    <a:pt x="189906" y="48684"/>
                  </a:cubicBezTo>
                  <a:cubicBezTo>
                    <a:pt x="219275" y="34397"/>
                    <a:pt x="236340" y="10981"/>
                    <a:pt x="266106" y="3441"/>
                  </a:cubicBezTo>
                  <a:cubicBezTo>
                    <a:pt x="295872" y="-4100"/>
                    <a:pt x="348259" y="3044"/>
                    <a:pt x="368500" y="3441"/>
                  </a:cubicBezTo>
                  <a:cubicBezTo>
                    <a:pt x="388741" y="3838"/>
                    <a:pt x="381200" y="-2909"/>
                    <a:pt x="387550" y="5822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0" name="フリーフォーム 2639"/>
            <p:cNvSpPr/>
            <p:nvPr/>
          </p:nvSpPr>
          <p:spPr>
            <a:xfrm>
              <a:off x="4911644" y="5324517"/>
              <a:ext cx="270272" cy="195283"/>
            </a:xfrm>
            <a:custGeom>
              <a:avLst/>
              <a:gdLst>
                <a:gd name="connsiteX0" fmla="*/ 20206 w 270272"/>
                <a:gd name="connsiteY0" fmla="*/ 194448 h 195283"/>
                <a:gd name="connsiteX1" fmla="*/ 3537 w 270272"/>
                <a:gd name="connsiteY1" fmla="*/ 125391 h 195283"/>
                <a:gd name="connsiteX2" fmla="*/ 77356 w 270272"/>
                <a:gd name="connsiteY2" fmla="*/ 27760 h 195283"/>
                <a:gd name="connsiteX3" fmla="*/ 210706 w 270272"/>
                <a:gd name="connsiteY3" fmla="*/ 1566 h 195283"/>
                <a:gd name="connsiteX4" fmla="*/ 270237 w 270272"/>
                <a:gd name="connsiteY4" fmla="*/ 63479 h 195283"/>
                <a:gd name="connsiteX5" fmla="*/ 203562 w 270272"/>
                <a:gd name="connsiteY5" fmla="*/ 92054 h 195283"/>
                <a:gd name="connsiteX6" fmla="*/ 167843 w 270272"/>
                <a:gd name="connsiteY6" fmla="*/ 63479 h 195283"/>
                <a:gd name="connsiteX7" fmla="*/ 113075 w 270272"/>
                <a:gd name="connsiteY7" fmla="*/ 77766 h 195283"/>
                <a:gd name="connsiteX8" fmla="*/ 84500 w 270272"/>
                <a:gd name="connsiteY8" fmla="*/ 115866 h 195283"/>
                <a:gd name="connsiteX9" fmla="*/ 94025 w 270272"/>
                <a:gd name="connsiteY9" fmla="*/ 161110 h 195283"/>
                <a:gd name="connsiteX10" fmla="*/ 20206 w 270272"/>
                <a:gd name="connsiteY10" fmla="*/ 194448 h 19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272" h="195283">
                  <a:moveTo>
                    <a:pt x="20206" y="194448"/>
                  </a:moveTo>
                  <a:cubicBezTo>
                    <a:pt x="5125" y="188495"/>
                    <a:pt x="-5988" y="153172"/>
                    <a:pt x="3537" y="125391"/>
                  </a:cubicBezTo>
                  <a:cubicBezTo>
                    <a:pt x="13062" y="97610"/>
                    <a:pt x="42828" y="48397"/>
                    <a:pt x="77356" y="27760"/>
                  </a:cubicBezTo>
                  <a:cubicBezTo>
                    <a:pt x="111884" y="7123"/>
                    <a:pt x="178559" y="-4387"/>
                    <a:pt x="210706" y="1566"/>
                  </a:cubicBezTo>
                  <a:cubicBezTo>
                    <a:pt x="242853" y="7519"/>
                    <a:pt x="271428" y="48398"/>
                    <a:pt x="270237" y="63479"/>
                  </a:cubicBezTo>
                  <a:cubicBezTo>
                    <a:pt x="269046" y="78560"/>
                    <a:pt x="220628" y="92054"/>
                    <a:pt x="203562" y="92054"/>
                  </a:cubicBezTo>
                  <a:cubicBezTo>
                    <a:pt x="186496" y="92054"/>
                    <a:pt x="182924" y="65860"/>
                    <a:pt x="167843" y="63479"/>
                  </a:cubicBezTo>
                  <a:cubicBezTo>
                    <a:pt x="152762" y="61098"/>
                    <a:pt x="126966" y="69035"/>
                    <a:pt x="113075" y="77766"/>
                  </a:cubicBezTo>
                  <a:cubicBezTo>
                    <a:pt x="99185" y="86497"/>
                    <a:pt x="87675" y="101975"/>
                    <a:pt x="84500" y="115866"/>
                  </a:cubicBezTo>
                  <a:cubicBezTo>
                    <a:pt x="81325" y="129757"/>
                    <a:pt x="105534" y="149204"/>
                    <a:pt x="94025" y="161110"/>
                  </a:cubicBezTo>
                  <a:cubicBezTo>
                    <a:pt x="82516" y="173016"/>
                    <a:pt x="35287" y="200401"/>
                    <a:pt x="20206" y="19444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1" name="平行四辺形 2640"/>
            <p:cNvSpPr/>
            <p:nvPr/>
          </p:nvSpPr>
          <p:spPr>
            <a:xfrm rot="19800000" flipH="1">
              <a:off x="5169361" y="5388834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42" name="グループ化 2641"/>
            <p:cNvGrpSpPr/>
            <p:nvPr/>
          </p:nvGrpSpPr>
          <p:grpSpPr>
            <a:xfrm>
              <a:off x="5117120" y="5454536"/>
              <a:ext cx="114329" cy="84131"/>
              <a:chOff x="5112358" y="5461679"/>
              <a:chExt cx="114329" cy="84131"/>
            </a:xfrm>
          </p:grpSpPr>
          <p:sp>
            <p:nvSpPr>
              <p:cNvPr id="2675" name="円/楕円 2674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6" name="円/楕円 2675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7" name="円/楕円 2676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8" name="円/楕円 2677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9" name="円/楕円 2678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0" name="円/楕円 2679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1" name="円/楕円 2680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2" name="円/楕円 2681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43" name="平行四辺形 2642"/>
            <p:cNvSpPr/>
            <p:nvPr/>
          </p:nvSpPr>
          <p:spPr>
            <a:xfrm rot="19800000" flipH="1">
              <a:off x="5163804" y="5395950"/>
              <a:ext cx="152045" cy="12382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44" name="グループ化 2643"/>
            <p:cNvGrpSpPr/>
            <p:nvPr/>
          </p:nvGrpSpPr>
          <p:grpSpPr>
            <a:xfrm>
              <a:off x="5081210" y="5475810"/>
              <a:ext cx="114329" cy="84131"/>
              <a:chOff x="5112358" y="5461679"/>
              <a:chExt cx="114329" cy="84131"/>
            </a:xfrm>
          </p:grpSpPr>
          <p:sp>
            <p:nvSpPr>
              <p:cNvPr id="2667" name="円/楕円 2666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8" name="円/楕円 2667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9" name="円/楕円 2668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0" name="円/楕円 2669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1" name="円/楕円 2670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2" name="円/楕円 2671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3" name="円/楕円 2672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4" name="円/楕円 2673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45" name="グループ化 2644"/>
            <p:cNvGrpSpPr/>
            <p:nvPr/>
          </p:nvGrpSpPr>
          <p:grpSpPr>
            <a:xfrm>
              <a:off x="5041402" y="5497084"/>
              <a:ext cx="114329" cy="84131"/>
              <a:chOff x="5112358" y="5461679"/>
              <a:chExt cx="114329" cy="84131"/>
            </a:xfrm>
          </p:grpSpPr>
          <p:sp>
            <p:nvSpPr>
              <p:cNvPr id="2659" name="円/楕円 2658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0" name="円/楕円 2659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1" name="円/楕円 2660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2" name="円/楕円 2661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3" name="円/楕円 2662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4" name="円/楕円 2663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5" name="円/楕円 2664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6" name="円/楕円 2665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46" name="グループ化 2645"/>
            <p:cNvGrpSpPr/>
            <p:nvPr/>
          </p:nvGrpSpPr>
          <p:grpSpPr>
            <a:xfrm>
              <a:off x="5002732" y="5518357"/>
              <a:ext cx="114329" cy="84131"/>
              <a:chOff x="5112358" y="5461679"/>
              <a:chExt cx="114329" cy="84131"/>
            </a:xfrm>
          </p:grpSpPr>
          <p:sp>
            <p:nvSpPr>
              <p:cNvPr id="2651" name="円/楕円 2650"/>
              <p:cNvSpPr>
                <a:spLocks/>
              </p:cNvSpPr>
              <p:nvPr/>
            </p:nvSpPr>
            <p:spPr>
              <a:xfrm rot="20364010" flipH="1">
                <a:off x="5143590" y="5485473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2" name="円/楕円 2651"/>
              <p:cNvSpPr>
                <a:spLocks/>
              </p:cNvSpPr>
              <p:nvPr/>
            </p:nvSpPr>
            <p:spPr>
              <a:xfrm rot="20364010" flipH="1">
                <a:off x="5198283" y="552308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3" name="円/楕円 2652"/>
              <p:cNvSpPr>
                <a:spLocks/>
              </p:cNvSpPr>
              <p:nvPr/>
            </p:nvSpPr>
            <p:spPr>
              <a:xfrm rot="20364010" flipH="1">
                <a:off x="5116244" y="5466667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4" name="円/楕円 2653"/>
              <p:cNvSpPr>
                <a:spLocks/>
              </p:cNvSpPr>
              <p:nvPr/>
            </p:nvSpPr>
            <p:spPr>
              <a:xfrm rot="20364010" flipH="1">
                <a:off x="5170937" y="5504280"/>
                <a:ext cx="28404" cy="227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5" name="円/楕円 2654"/>
              <p:cNvSpPr>
                <a:spLocks/>
              </p:cNvSpPr>
              <p:nvPr/>
            </p:nvSpPr>
            <p:spPr>
              <a:xfrm rot="20364010" flipH="1">
                <a:off x="5139704" y="5480485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6" name="円/楕円 2655"/>
              <p:cNvSpPr>
                <a:spLocks/>
              </p:cNvSpPr>
              <p:nvPr/>
            </p:nvSpPr>
            <p:spPr>
              <a:xfrm rot="20364010" flipH="1">
                <a:off x="5194397" y="551809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7" name="円/楕円 2656"/>
              <p:cNvSpPr>
                <a:spLocks/>
              </p:cNvSpPr>
              <p:nvPr/>
            </p:nvSpPr>
            <p:spPr>
              <a:xfrm rot="20364010" flipH="1">
                <a:off x="5112358" y="5461679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8" name="円/楕円 2657"/>
              <p:cNvSpPr>
                <a:spLocks/>
              </p:cNvSpPr>
              <p:nvPr/>
            </p:nvSpPr>
            <p:spPr>
              <a:xfrm rot="20364010" flipH="1">
                <a:off x="5167051" y="5499292"/>
                <a:ext cx="28404" cy="2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47" name="平行四辺形 2646"/>
            <p:cNvSpPr>
              <a:spLocks noChangeAspect="1"/>
            </p:cNvSpPr>
            <p:nvPr/>
          </p:nvSpPr>
          <p:spPr>
            <a:xfrm rot="19800000" flipH="1">
              <a:off x="4951024" y="5537643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8" name="平行四辺形 2647"/>
            <p:cNvSpPr>
              <a:spLocks noChangeAspect="1"/>
            </p:cNvSpPr>
            <p:nvPr/>
          </p:nvSpPr>
          <p:spPr>
            <a:xfrm rot="19800000" flipH="1">
              <a:off x="4945467" y="5544759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9" name="平行四辺形 2648"/>
            <p:cNvSpPr>
              <a:spLocks noChangeAspect="1"/>
            </p:cNvSpPr>
            <p:nvPr/>
          </p:nvSpPr>
          <p:spPr>
            <a:xfrm rot="19800000" flipH="1">
              <a:off x="5020240" y="5576200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0" name="平行四辺形 2649"/>
            <p:cNvSpPr>
              <a:spLocks noChangeAspect="1"/>
            </p:cNvSpPr>
            <p:nvPr/>
          </p:nvSpPr>
          <p:spPr>
            <a:xfrm rot="19800000" flipH="1">
              <a:off x="5014683" y="5583316"/>
              <a:ext cx="50400" cy="520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83" name="グループ化 2682"/>
          <p:cNvGrpSpPr/>
          <p:nvPr/>
        </p:nvGrpSpPr>
        <p:grpSpPr>
          <a:xfrm>
            <a:off x="6809754" y="765479"/>
            <a:ext cx="333087" cy="461476"/>
            <a:chOff x="2218209" y="1943048"/>
            <a:chExt cx="333087" cy="461476"/>
          </a:xfrm>
        </p:grpSpPr>
        <p:grpSp>
          <p:nvGrpSpPr>
            <p:cNvPr id="2684" name="グループ化 2683"/>
            <p:cNvGrpSpPr/>
            <p:nvPr/>
          </p:nvGrpSpPr>
          <p:grpSpPr>
            <a:xfrm>
              <a:off x="2220466" y="1943048"/>
              <a:ext cx="284118" cy="461476"/>
              <a:chOff x="1430311" y="2349080"/>
              <a:chExt cx="438812" cy="712736"/>
            </a:xfrm>
          </p:grpSpPr>
          <p:sp>
            <p:nvSpPr>
              <p:cNvPr id="2695" name="平行四辺形 2694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6" name="平行四辺形 2695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rgbClr val="FF6600"/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85" name="二等辺三角形 2684"/>
            <p:cNvSpPr/>
            <p:nvPr/>
          </p:nvSpPr>
          <p:spPr>
            <a:xfrm rot="5679083" flipH="1" flipV="1">
              <a:off x="2282925" y="2115317"/>
              <a:ext cx="102282" cy="188269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6" name="二等辺三角形 2685"/>
            <p:cNvSpPr/>
            <p:nvPr/>
          </p:nvSpPr>
          <p:spPr>
            <a:xfrm rot="19800000" flipV="1">
              <a:off x="2229146" y="2132824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rgbClr val="FFFF9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7" name="二等辺三角形 2686"/>
            <p:cNvSpPr/>
            <p:nvPr/>
          </p:nvSpPr>
          <p:spPr>
            <a:xfrm rot="19800000" flipV="1">
              <a:off x="2225353" y="2120790"/>
              <a:ext cx="322150" cy="92256"/>
            </a:xfrm>
            <a:prstGeom prst="triangle">
              <a:avLst>
                <a:gd name="adj" fmla="val 42315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8" name="平行四辺形 2687"/>
            <p:cNvSpPr/>
            <p:nvPr/>
          </p:nvSpPr>
          <p:spPr>
            <a:xfrm rot="5400000" flipH="1">
              <a:off x="2228372" y="1945282"/>
              <a:ext cx="275919" cy="27815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9" name="平行四辺形 2688"/>
            <p:cNvSpPr/>
            <p:nvPr/>
          </p:nvSpPr>
          <p:spPr>
            <a:xfrm rot="19800000" flipH="1" flipV="1">
              <a:off x="2218209" y="2062271"/>
              <a:ext cx="288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0" name="平行四辺形 2689"/>
            <p:cNvSpPr/>
            <p:nvPr/>
          </p:nvSpPr>
          <p:spPr>
            <a:xfrm rot="19800000" flipH="1" flipV="1">
              <a:off x="2254209" y="2113496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1" name="平行四辺形 2690"/>
            <p:cNvSpPr/>
            <p:nvPr/>
          </p:nvSpPr>
          <p:spPr>
            <a:xfrm rot="19800000" flipH="1" flipV="1">
              <a:off x="2254209" y="2135989"/>
              <a:ext cx="216000" cy="14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2" name="二等辺三角形 2691"/>
            <p:cNvSpPr/>
            <p:nvPr/>
          </p:nvSpPr>
          <p:spPr>
            <a:xfrm rot="15920917" flipV="1">
              <a:off x="2330382" y="2213807"/>
              <a:ext cx="104149" cy="77893"/>
            </a:xfrm>
            <a:prstGeom prst="triangle">
              <a:avLst>
                <a:gd name="adj" fmla="val 83282"/>
              </a:avLst>
            </a:prstGeom>
            <a:solidFill>
              <a:schemeClr val="accent6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3" name="星 32 2692"/>
            <p:cNvSpPr>
              <a:spLocks noChangeAspect="1"/>
            </p:cNvSpPr>
            <p:nvPr/>
          </p:nvSpPr>
          <p:spPr>
            <a:xfrm rot="19859258">
              <a:off x="2366022" y="2198751"/>
              <a:ext cx="23983" cy="18000"/>
            </a:xfrm>
            <a:prstGeom prst="star32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4" name="円/楕円 2693"/>
            <p:cNvSpPr/>
            <p:nvPr/>
          </p:nvSpPr>
          <p:spPr>
            <a:xfrm rot="18961336">
              <a:off x="2341789" y="2180786"/>
              <a:ext cx="76855" cy="45719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97" name="グループ化 2696"/>
          <p:cNvGrpSpPr/>
          <p:nvPr/>
        </p:nvGrpSpPr>
        <p:grpSpPr>
          <a:xfrm>
            <a:off x="3302983" y="2695683"/>
            <a:ext cx="186222" cy="257060"/>
            <a:chOff x="1957741" y="6403258"/>
            <a:chExt cx="230403" cy="287347"/>
          </a:xfrm>
        </p:grpSpPr>
        <p:sp>
          <p:nvSpPr>
            <p:cNvPr id="2698" name="フリーフォーム 2697"/>
            <p:cNvSpPr/>
            <p:nvPr/>
          </p:nvSpPr>
          <p:spPr>
            <a:xfrm>
              <a:off x="1957741" y="6518635"/>
              <a:ext cx="50732" cy="99005"/>
            </a:xfrm>
            <a:custGeom>
              <a:avLst/>
              <a:gdLst>
                <a:gd name="connsiteX0" fmla="*/ 92515 w 99659"/>
                <a:gd name="connsiteY0" fmla="*/ 8749 h 194486"/>
                <a:gd name="connsiteX1" fmla="*/ 21078 w 99659"/>
                <a:gd name="connsiteY1" fmla="*/ 6367 h 194486"/>
                <a:gd name="connsiteX2" fmla="*/ 4409 w 99659"/>
                <a:gd name="connsiteY2" fmla="*/ 80186 h 194486"/>
                <a:gd name="connsiteX3" fmla="*/ 9172 w 99659"/>
                <a:gd name="connsiteY3" fmla="*/ 177817 h 194486"/>
                <a:gd name="connsiteX4" fmla="*/ 99659 w 99659"/>
                <a:gd name="connsiteY4" fmla="*/ 194486 h 19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59" h="194486">
                  <a:moveTo>
                    <a:pt x="92515" y="8749"/>
                  </a:moveTo>
                  <a:cubicBezTo>
                    <a:pt x="64138" y="1605"/>
                    <a:pt x="35762" y="-5539"/>
                    <a:pt x="21078" y="6367"/>
                  </a:cubicBezTo>
                  <a:cubicBezTo>
                    <a:pt x="6394" y="18273"/>
                    <a:pt x="6393" y="51611"/>
                    <a:pt x="4409" y="80186"/>
                  </a:cubicBezTo>
                  <a:cubicBezTo>
                    <a:pt x="2425" y="108761"/>
                    <a:pt x="-6703" y="158767"/>
                    <a:pt x="9172" y="177817"/>
                  </a:cubicBezTo>
                  <a:cubicBezTo>
                    <a:pt x="25047" y="196867"/>
                    <a:pt x="84975" y="190120"/>
                    <a:pt x="99659" y="19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9" name="円/楕円 2698"/>
            <p:cNvSpPr/>
            <p:nvPr/>
          </p:nvSpPr>
          <p:spPr>
            <a:xfrm>
              <a:off x="2004646" y="6585977"/>
              <a:ext cx="183263" cy="104628"/>
            </a:xfrm>
            <a:prstGeom prst="ellipse">
              <a:avLst/>
            </a:prstGeom>
            <a:solidFill>
              <a:srgbClr val="4F81BD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0" name="正方形/長方形 2699"/>
            <p:cNvSpPr/>
            <p:nvPr/>
          </p:nvSpPr>
          <p:spPr>
            <a:xfrm>
              <a:off x="2004883" y="6452455"/>
              <a:ext cx="183261" cy="190335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1" name="円/楕円 2700"/>
            <p:cNvSpPr/>
            <p:nvPr/>
          </p:nvSpPr>
          <p:spPr>
            <a:xfrm>
              <a:off x="2015353" y="6409566"/>
              <a:ext cx="161132" cy="8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2" name="円/楕円 2701"/>
            <p:cNvSpPr/>
            <p:nvPr/>
          </p:nvSpPr>
          <p:spPr>
            <a:xfrm>
              <a:off x="2019844" y="6472760"/>
              <a:ext cx="161132" cy="8807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3" name="正方形/長方形 2702"/>
            <p:cNvSpPr/>
            <p:nvPr/>
          </p:nvSpPr>
          <p:spPr>
            <a:xfrm>
              <a:off x="2004883" y="6491534"/>
              <a:ext cx="183261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4" name="正方形/長方形 2703"/>
            <p:cNvSpPr/>
            <p:nvPr/>
          </p:nvSpPr>
          <p:spPr>
            <a:xfrm>
              <a:off x="2004883" y="6512139"/>
              <a:ext cx="183261" cy="66252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5" name="正方形/長方形 2704"/>
            <p:cNvSpPr/>
            <p:nvPr/>
          </p:nvSpPr>
          <p:spPr>
            <a:xfrm>
              <a:off x="2158759" y="6488554"/>
              <a:ext cx="23274" cy="23274"/>
            </a:xfrm>
            <a:prstGeom prst="rect">
              <a:avLst/>
            </a:prstGeom>
            <a:ln w="317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6" name="円/楕円 2705"/>
            <p:cNvSpPr/>
            <p:nvPr/>
          </p:nvSpPr>
          <p:spPr>
            <a:xfrm>
              <a:off x="2010430" y="6403258"/>
              <a:ext cx="173241" cy="94688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07" name="グループ化 2706"/>
          <p:cNvGrpSpPr/>
          <p:nvPr/>
        </p:nvGrpSpPr>
        <p:grpSpPr>
          <a:xfrm>
            <a:off x="5702975" y="61764"/>
            <a:ext cx="406656" cy="902946"/>
            <a:chOff x="1312592" y="5710087"/>
            <a:chExt cx="406656" cy="902946"/>
          </a:xfrm>
        </p:grpSpPr>
        <p:sp>
          <p:nvSpPr>
            <p:cNvPr id="2708" name="円/楕円 2707"/>
            <p:cNvSpPr/>
            <p:nvPr/>
          </p:nvSpPr>
          <p:spPr>
            <a:xfrm>
              <a:off x="1353518" y="6423461"/>
              <a:ext cx="336187" cy="183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9" name="二等辺三角形 2708"/>
            <p:cNvSpPr/>
            <p:nvPr/>
          </p:nvSpPr>
          <p:spPr>
            <a:xfrm rot="21540000">
              <a:off x="1362685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0" name="二等辺三角形 2709"/>
            <p:cNvSpPr/>
            <p:nvPr/>
          </p:nvSpPr>
          <p:spPr>
            <a:xfrm rot="21540000" flipH="1">
              <a:off x="1548463" y="6198930"/>
              <a:ext cx="125477" cy="295974"/>
            </a:xfrm>
            <a:prstGeom prst="triangle">
              <a:avLst>
                <a:gd name="adj" fmla="val 6328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1" name="二等辺三角形 2710"/>
            <p:cNvSpPr/>
            <p:nvPr/>
          </p:nvSpPr>
          <p:spPr>
            <a:xfrm flipH="1" flipV="1">
              <a:off x="1453515" y="6198930"/>
              <a:ext cx="138320" cy="353788"/>
            </a:xfrm>
            <a:prstGeom prst="triangle">
              <a:avLst>
                <a:gd name="adj" fmla="val 556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2" name="円/楕円 2711"/>
            <p:cNvSpPr/>
            <p:nvPr/>
          </p:nvSpPr>
          <p:spPr>
            <a:xfrm>
              <a:off x="1433834" y="6137839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3" name="円/楕円 2712"/>
            <p:cNvSpPr/>
            <p:nvPr/>
          </p:nvSpPr>
          <p:spPr>
            <a:xfrm>
              <a:off x="1427848" y="6141606"/>
              <a:ext cx="173241" cy="94688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4" name="正方形/長方形 2713"/>
            <p:cNvSpPr/>
            <p:nvPr/>
          </p:nvSpPr>
          <p:spPr>
            <a:xfrm>
              <a:off x="1346646" y="6150010"/>
              <a:ext cx="167822" cy="463023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5" name="円/楕円 2714"/>
            <p:cNvSpPr/>
            <p:nvPr/>
          </p:nvSpPr>
          <p:spPr>
            <a:xfrm>
              <a:off x="1413172" y="5778749"/>
              <a:ext cx="205837" cy="17932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6" name="円/楕円 2715"/>
            <p:cNvSpPr/>
            <p:nvPr/>
          </p:nvSpPr>
          <p:spPr>
            <a:xfrm>
              <a:off x="1343751" y="5731969"/>
              <a:ext cx="344701" cy="27299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7" name="円/楕円 2716"/>
            <p:cNvSpPr/>
            <p:nvPr/>
          </p:nvSpPr>
          <p:spPr>
            <a:xfrm>
              <a:off x="1435268" y="6134481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8" name="円/楕円 2717"/>
            <p:cNvSpPr/>
            <p:nvPr/>
          </p:nvSpPr>
          <p:spPr>
            <a:xfrm>
              <a:off x="1435268" y="6117192"/>
              <a:ext cx="158400" cy="94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9" name="円/楕円 2718"/>
            <p:cNvSpPr/>
            <p:nvPr/>
          </p:nvSpPr>
          <p:spPr>
            <a:xfrm>
              <a:off x="1435268" y="6106755"/>
              <a:ext cx="158400" cy="94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0" name="フローチャート: 照合 2719"/>
            <p:cNvSpPr/>
            <p:nvPr/>
          </p:nvSpPr>
          <p:spPr>
            <a:xfrm>
              <a:off x="1312592" y="5710087"/>
              <a:ext cx="406656" cy="321989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721" name="直線矢印コネクタ 2720"/>
            <p:cNvCxnSpPr/>
            <p:nvPr/>
          </p:nvCxnSpPr>
          <p:spPr>
            <a:xfrm flipV="1">
              <a:off x="1514468" y="5877272"/>
              <a:ext cx="0" cy="281314"/>
            </a:xfrm>
            <a:prstGeom prst="straightConnector1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2" name="グループ化 2721"/>
            <p:cNvGrpSpPr/>
            <p:nvPr/>
          </p:nvGrpSpPr>
          <p:grpSpPr>
            <a:xfrm>
              <a:off x="1486505" y="5850375"/>
              <a:ext cx="59193" cy="40983"/>
              <a:chOff x="1591040" y="6269518"/>
              <a:chExt cx="158400" cy="109670"/>
            </a:xfrm>
          </p:grpSpPr>
          <p:sp>
            <p:nvSpPr>
              <p:cNvPr id="2723" name="円/楕円 2722"/>
              <p:cNvSpPr/>
              <p:nvPr/>
            </p:nvSpPr>
            <p:spPr>
              <a:xfrm>
                <a:off x="1591040" y="6284500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4" name="円/楕円 2723"/>
              <p:cNvSpPr/>
              <p:nvPr/>
            </p:nvSpPr>
            <p:spPr>
              <a:xfrm>
                <a:off x="1591040" y="6269592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5" name="円/楕円 2724"/>
              <p:cNvSpPr/>
              <p:nvPr/>
            </p:nvSpPr>
            <p:spPr>
              <a:xfrm>
                <a:off x="1591040" y="6269518"/>
                <a:ext cx="158400" cy="946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26" name="角丸四角形吹き出し 2725"/>
          <p:cNvSpPr/>
          <p:nvPr/>
        </p:nvSpPr>
        <p:spPr>
          <a:xfrm>
            <a:off x="6143225" y="5634319"/>
            <a:ext cx="611859" cy="258333"/>
          </a:xfrm>
          <a:prstGeom prst="wedgeRoundRectCallout">
            <a:avLst>
              <a:gd name="adj1" fmla="val -71397"/>
              <a:gd name="adj2" fmla="val -5184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27" name="グループ化 2726"/>
          <p:cNvGrpSpPr/>
          <p:nvPr/>
        </p:nvGrpSpPr>
        <p:grpSpPr>
          <a:xfrm>
            <a:off x="461694" y="3330712"/>
            <a:ext cx="1122590" cy="1106373"/>
            <a:chOff x="1387823" y="5517188"/>
            <a:chExt cx="1122590" cy="1106373"/>
          </a:xfrm>
        </p:grpSpPr>
        <p:sp>
          <p:nvSpPr>
            <p:cNvPr id="2728" name="平行四辺形 2727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9" name="平行四辺形 2728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0" name="平行四辺形 2729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1" name="平行四辺形 2730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2" name="平行四辺形 2731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3" name="平行四辺形 2732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4" name="平行四辺形 2733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5" name="平行四辺形 2734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6" name="平行四辺形 2735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7" name="平行四辺形 2736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8" name="平行四辺形 2737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9" name="平行四辺形 2738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0" name="平行四辺形 2739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1" name="平行四辺形 2740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2" name="平行四辺形 2741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3" name="平行四辺形 2742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4" name="平行四辺形 2743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5" name="平行四辺形 2744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6" name="平行四辺形 2745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7" name="平行四辺形 2746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8" name="平行四辺形 2747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49" name="グループ化 2748"/>
          <p:cNvGrpSpPr/>
          <p:nvPr/>
        </p:nvGrpSpPr>
        <p:grpSpPr>
          <a:xfrm flipH="1">
            <a:off x="1103863" y="3769053"/>
            <a:ext cx="1122590" cy="1106373"/>
            <a:chOff x="1387823" y="5517188"/>
            <a:chExt cx="1122590" cy="1106373"/>
          </a:xfrm>
        </p:grpSpPr>
        <p:sp>
          <p:nvSpPr>
            <p:cNvPr id="2750" name="平行四辺形 2749"/>
            <p:cNvSpPr/>
            <p:nvPr/>
          </p:nvSpPr>
          <p:spPr>
            <a:xfrm rot="19805535" flipH="1">
              <a:off x="1387823" y="6232228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1" name="平行四辺形 2750"/>
            <p:cNvSpPr/>
            <p:nvPr/>
          </p:nvSpPr>
          <p:spPr>
            <a:xfrm rot="19805535" flipH="1">
              <a:off x="1389905" y="622286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2" name="平行四辺形 2751"/>
            <p:cNvSpPr/>
            <p:nvPr/>
          </p:nvSpPr>
          <p:spPr>
            <a:xfrm rot="16260000">
              <a:off x="1400440" y="638489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3" name="平行四辺形 2752"/>
            <p:cNvSpPr/>
            <p:nvPr/>
          </p:nvSpPr>
          <p:spPr>
            <a:xfrm rot="19805535" flipH="1">
              <a:off x="1400305" y="6097037"/>
              <a:ext cx="1029189" cy="23398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4" name="平行四辺形 2753"/>
            <p:cNvSpPr/>
            <p:nvPr/>
          </p:nvSpPr>
          <p:spPr>
            <a:xfrm rot="16200000">
              <a:off x="1425893" y="6111372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5" name="平行四辺形 2754"/>
            <p:cNvSpPr/>
            <p:nvPr/>
          </p:nvSpPr>
          <p:spPr>
            <a:xfrm rot="5400000" flipH="1">
              <a:off x="2172970" y="5921970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6" name="平行四辺形 2755"/>
            <p:cNvSpPr/>
            <p:nvPr/>
          </p:nvSpPr>
          <p:spPr>
            <a:xfrm rot="5400000" flipH="1">
              <a:off x="1912659" y="6042174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7" name="平行四辺形 2756"/>
            <p:cNvSpPr/>
            <p:nvPr/>
          </p:nvSpPr>
          <p:spPr>
            <a:xfrm rot="5400000" flipH="1">
              <a:off x="1633354" y="6201163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8" name="平行四辺形 2757"/>
            <p:cNvSpPr/>
            <p:nvPr/>
          </p:nvSpPr>
          <p:spPr>
            <a:xfrm rot="16200000">
              <a:off x="1425153" y="6253642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9" name="平行四辺形 2758"/>
            <p:cNvSpPr/>
            <p:nvPr/>
          </p:nvSpPr>
          <p:spPr>
            <a:xfrm rot="5400000" flipH="1">
              <a:off x="2135949" y="57731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0" name="平行四辺形 2759"/>
            <p:cNvSpPr/>
            <p:nvPr/>
          </p:nvSpPr>
          <p:spPr>
            <a:xfrm rot="5400000" flipH="1">
              <a:off x="1854033" y="5933376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1" name="平行四辺形 2760"/>
            <p:cNvSpPr/>
            <p:nvPr/>
          </p:nvSpPr>
          <p:spPr>
            <a:xfrm rot="5400000" flipH="1">
              <a:off x="1619493" y="6101324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2" name="平行四辺形 2761"/>
            <p:cNvSpPr/>
            <p:nvPr/>
          </p:nvSpPr>
          <p:spPr>
            <a:xfrm rot="5400000" flipH="1">
              <a:off x="2172970" y="5641047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3" name="平行四辺形 2762"/>
            <p:cNvSpPr/>
            <p:nvPr/>
          </p:nvSpPr>
          <p:spPr>
            <a:xfrm rot="5400000" flipH="1">
              <a:off x="1907979" y="5761251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4" name="平行四辺形 2763"/>
            <p:cNvSpPr/>
            <p:nvPr/>
          </p:nvSpPr>
          <p:spPr>
            <a:xfrm rot="5400000" flipH="1">
              <a:off x="1633354" y="5917859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5" name="平行四辺形 2764"/>
            <p:cNvSpPr/>
            <p:nvPr/>
          </p:nvSpPr>
          <p:spPr>
            <a:xfrm rot="16200000">
              <a:off x="1425153" y="5972719"/>
              <a:ext cx="234000" cy="194400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6" name="平行四辺形 2765"/>
            <p:cNvSpPr/>
            <p:nvPr/>
          </p:nvSpPr>
          <p:spPr>
            <a:xfrm rot="19795553" flipH="1">
              <a:off x="1398654" y="5643511"/>
              <a:ext cx="1029600" cy="2340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7" name="平行四辺形 2766"/>
            <p:cNvSpPr/>
            <p:nvPr/>
          </p:nvSpPr>
          <p:spPr>
            <a:xfrm rot="16260000">
              <a:off x="1398168" y="5809347"/>
              <a:ext cx="251367" cy="2259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8" name="平行四辺形 2767"/>
            <p:cNvSpPr/>
            <p:nvPr/>
          </p:nvSpPr>
          <p:spPr>
            <a:xfrm rot="19805327">
              <a:off x="1551421" y="6291078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9" name="平行四辺形 2768"/>
            <p:cNvSpPr/>
            <p:nvPr/>
          </p:nvSpPr>
          <p:spPr>
            <a:xfrm rot="19805327">
              <a:off x="1553877" y="5716160"/>
              <a:ext cx="956536" cy="105342"/>
            </a:xfrm>
            <a:prstGeom prst="parallelogram">
              <a:avLst>
                <a:gd name="adj" fmla="val 58168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0" name="平行四辺形 2769"/>
            <p:cNvSpPr/>
            <p:nvPr/>
          </p:nvSpPr>
          <p:spPr>
            <a:xfrm rot="19809581" flipH="1">
              <a:off x="1390090" y="5517188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71" name="グループ化 2770"/>
          <p:cNvGrpSpPr/>
          <p:nvPr/>
        </p:nvGrpSpPr>
        <p:grpSpPr>
          <a:xfrm>
            <a:off x="6866356" y="5298976"/>
            <a:ext cx="812304" cy="948206"/>
            <a:chOff x="6866356" y="5298976"/>
            <a:chExt cx="812304" cy="948206"/>
          </a:xfrm>
        </p:grpSpPr>
        <p:grpSp>
          <p:nvGrpSpPr>
            <p:cNvPr id="2772" name="グループ化 2771"/>
            <p:cNvGrpSpPr/>
            <p:nvPr/>
          </p:nvGrpSpPr>
          <p:grpSpPr>
            <a:xfrm>
              <a:off x="6951704" y="6031605"/>
              <a:ext cx="726956" cy="215577"/>
              <a:chOff x="5773281" y="6304349"/>
              <a:chExt cx="726956" cy="215577"/>
            </a:xfrm>
          </p:grpSpPr>
          <p:sp>
            <p:nvSpPr>
              <p:cNvPr id="2794" name="平行四辺形 2793"/>
              <p:cNvSpPr/>
              <p:nvPr/>
            </p:nvSpPr>
            <p:spPr>
              <a:xfrm rot="19800000" flipV="1">
                <a:off x="5773281" y="6329406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5" name="平行四辺形 2794"/>
              <p:cNvSpPr/>
              <p:nvPr/>
            </p:nvSpPr>
            <p:spPr>
              <a:xfrm rot="19800000" flipV="1">
                <a:off x="5773282" y="6323532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6" name="平行四辺形 2795"/>
              <p:cNvSpPr/>
              <p:nvPr/>
            </p:nvSpPr>
            <p:spPr>
              <a:xfrm rot="19800000" flipV="1">
                <a:off x="5773648" y="6384556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7" name="平行四辺形 2796"/>
              <p:cNvSpPr/>
              <p:nvPr/>
            </p:nvSpPr>
            <p:spPr>
              <a:xfrm rot="19800000" flipV="1">
                <a:off x="5882325" y="6427953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8" name="平行四辺形 2797"/>
              <p:cNvSpPr/>
              <p:nvPr/>
            </p:nvSpPr>
            <p:spPr>
              <a:xfrm rot="19800000" flipV="1">
                <a:off x="5827303" y="6394988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99" name="平行四辺形 2798"/>
              <p:cNvSpPr/>
              <p:nvPr/>
            </p:nvSpPr>
            <p:spPr>
              <a:xfrm rot="19800000" flipV="1">
                <a:off x="5799792" y="637850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0" name="平行四辺形 2799"/>
              <p:cNvSpPr/>
              <p:nvPr/>
            </p:nvSpPr>
            <p:spPr>
              <a:xfrm rot="19800000" flipV="1">
                <a:off x="5909837" y="644443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1" name="平行四辺形 2800"/>
              <p:cNvSpPr/>
              <p:nvPr/>
            </p:nvSpPr>
            <p:spPr>
              <a:xfrm rot="19800000" flipV="1">
                <a:off x="5854814" y="6411470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2" name="平行四辺形 2801"/>
              <p:cNvSpPr/>
              <p:nvPr/>
            </p:nvSpPr>
            <p:spPr>
              <a:xfrm rot="18360000" flipV="1">
                <a:off x="6289809" y="621595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3" name="平行四辺形 2802"/>
              <p:cNvSpPr/>
              <p:nvPr/>
            </p:nvSpPr>
            <p:spPr>
              <a:xfrm rot="18360000" flipV="1">
                <a:off x="6220214" y="6254442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4" name="平行四辺形 2803"/>
              <p:cNvSpPr/>
              <p:nvPr/>
            </p:nvSpPr>
            <p:spPr>
              <a:xfrm rot="19800000" flipV="1">
                <a:off x="6236997" y="6337051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5" name="平行四辺形 2804"/>
              <p:cNvSpPr/>
              <p:nvPr/>
            </p:nvSpPr>
            <p:spPr>
              <a:xfrm rot="19680000" flipV="1">
                <a:off x="6039011" y="636144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6" name="平行四辺形 2805"/>
              <p:cNvSpPr/>
              <p:nvPr/>
            </p:nvSpPr>
            <p:spPr>
              <a:xfrm rot="19680000" flipV="1">
                <a:off x="5829266" y="6489509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7" name="平行四辺形 2806"/>
              <p:cNvSpPr/>
              <p:nvPr/>
            </p:nvSpPr>
            <p:spPr>
              <a:xfrm rot="19680000" flipV="1">
                <a:off x="5928199" y="6429150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73" name="グループ化 2772"/>
            <p:cNvGrpSpPr/>
            <p:nvPr/>
          </p:nvGrpSpPr>
          <p:grpSpPr>
            <a:xfrm flipH="1">
              <a:off x="6866356" y="5298976"/>
              <a:ext cx="546677" cy="784674"/>
              <a:chOff x="7010459" y="4650761"/>
              <a:chExt cx="546677" cy="784674"/>
            </a:xfrm>
          </p:grpSpPr>
          <p:grpSp>
            <p:nvGrpSpPr>
              <p:cNvPr id="2783" name="グループ化 27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791" name="平行四辺形 27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2" name="平行四辺形 27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3" name="平行四辺形 27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84" name="平行四辺形 27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85" name="平行四辺形 27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86" name="グループ化 2785"/>
              <p:cNvGrpSpPr/>
              <p:nvPr/>
            </p:nvGrpSpPr>
            <p:grpSpPr>
              <a:xfrm>
                <a:off x="7010459" y="4650761"/>
                <a:ext cx="546677" cy="741622"/>
                <a:chOff x="7010459" y="4650761"/>
                <a:chExt cx="546677" cy="741622"/>
              </a:xfrm>
            </p:grpSpPr>
            <p:sp>
              <p:nvSpPr>
                <p:cNvPr id="2787" name="平行四辺形 2786"/>
                <p:cNvSpPr/>
                <p:nvPr/>
              </p:nvSpPr>
              <p:spPr>
                <a:xfrm rot="16200000">
                  <a:off x="6916898" y="475074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8" name="平行四辺形 27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89" name="平行四辺形 27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0" name="平行四辺形 27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8FEBFA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774" name="平行四辺形 2773"/>
            <p:cNvSpPr/>
            <p:nvPr/>
          </p:nvSpPr>
          <p:spPr>
            <a:xfrm rot="5400000" flipH="1">
              <a:off x="7080074" y="5477419"/>
              <a:ext cx="356970" cy="222946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127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5" name="平行四辺形 2774"/>
            <p:cNvSpPr/>
            <p:nvPr/>
          </p:nvSpPr>
          <p:spPr>
            <a:xfrm rot="5400000" flipH="1">
              <a:off x="6892247" y="5546936"/>
              <a:ext cx="235849" cy="19659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6" name="平行四辺形 2775"/>
            <p:cNvSpPr/>
            <p:nvPr/>
          </p:nvSpPr>
          <p:spPr>
            <a:xfrm rot="5400000" flipV="1">
              <a:off x="7213464" y="5468620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7" name="平行四辺形 2776"/>
            <p:cNvSpPr/>
            <p:nvPr/>
          </p:nvSpPr>
          <p:spPr>
            <a:xfrm rot="5400000" flipV="1">
              <a:off x="7064314" y="5603136"/>
              <a:ext cx="240709" cy="55987"/>
            </a:xfrm>
            <a:prstGeom prst="parallelogram">
              <a:avLst>
                <a:gd name="adj" fmla="val 56906"/>
              </a:avLst>
            </a:prstGeom>
            <a:solidFill>
              <a:srgbClr val="CCECFF"/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8" name="平行四辺形 2777"/>
            <p:cNvSpPr/>
            <p:nvPr/>
          </p:nvSpPr>
          <p:spPr>
            <a:xfrm rot="5400000" flipV="1">
              <a:off x="7257463" y="548836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9" name="平行四辺形 2778"/>
            <p:cNvSpPr/>
            <p:nvPr/>
          </p:nvSpPr>
          <p:spPr>
            <a:xfrm rot="5400000" flipV="1">
              <a:off x="7243324" y="5596758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accent5"/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0" name="平行四辺形 2779"/>
            <p:cNvSpPr/>
            <p:nvPr/>
          </p:nvSpPr>
          <p:spPr>
            <a:xfrm rot="5400000" flipV="1">
              <a:off x="7284365" y="5427849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1" name="平行四辺形 2780"/>
            <p:cNvSpPr/>
            <p:nvPr/>
          </p:nvSpPr>
          <p:spPr>
            <a:xfrm rot="5400000" flipV="1">
              <a:off x="7279788" y="5533894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2" name="平行四辺形 2781"/>
            <p:cNvSpPr/>
            <p:nvPr/>
          </p:nvSpPr>
          <p:spPr>
            <a:xfrm rot="5400000" flipV="1">
              <a:off x="7148999" y="5503541"/>
              <a:ext cx="77480" cy="7292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23" name="グループ化 2822"/>
          <p:cNvGrpSpPr/>
          <p:nvPr/>
        </p:nvGrpSpPr>
        <p:grpSpPr>
          <a:xfrm>
            <a:off x="4158853" y="4930937"/>
            <a:ext cx="765432" cy="638491"/>
            <a:chOff x="2813798" y="712202"/>
            <a:chExt cx="765432" cy="638491"/>
          </a:xfrm>
        </p:grpSpPr>
        <p:cxnSp>
          <p:nvCxnSpPr>
            <p:cNvPr id="2824" name="直線コネクタ 2823"/>
            <p:cNvCxnSpPr/>
            <p:nvPr/>
          </p:nvCxnSpPr>
          <p:spPr>
            <a:xfrm>
              <a:off x="3429396" y="827073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5" name="直線コネクタ 2824"/>
            <p:cNvCxnSpPr/>
            <p:nvPr/>
          </p:nvCxnSpPr>
          <p:spPr>
            <a:xfrm>
              <a:off x="3238149" y="712202"/>
              <a:ext cx="0" cy="290416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6" name="平行四辺形 2825"/>
            <p:cNvSpPr/>
            <p:nvPr/>
          </p:nvSpPr>
          <p:spPr>
            <a:xfrm rot="1800000">
              <a:off x="2898762" y="1103916"/>
              <a:ext cx="604765" cy="24677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7" name="平行四辺形 2826"/>
            <p:cNvSpPr/>
            <p:nvPr/>
          </p:nvSpPr>
          <p:spPr>
            <a:xfrm rot="12600000" flipH="1">
              <a:off x="2813798" y="1236441"/>
              <a:ext cx="523446" cy="6427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8" name="平行四辺形 2827"/>
            <p:cNvSpPr/>
            <p:nvPr/>
          </p:nvSpPr>
          <p:spPr>
            <a:xfrm rot="9000000">
              <a:off x="3249629" y="1289346"/>
              <a:ext cx="329601" cy="6130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9" name="平行四辺形 2828"/>
            <p:cNvSpPr/>
            <p:nvPr/>
          </p:nvSpPr>
          <p:spPr>
            <a:xfrm rot="1800000">
              <a:off x="2900430" y="1030799"/>
              <a:ext cx="606971" cy="2448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30" name="グループ化 2829"/>
            <p:cNvGrpSpPr/>
            <p:nvPr/>
          </p:nvGrpSpPr>
          <p:grpSpPr>
            <a:xfrm>
              <a:off x="2959743" y="1202003"/>
              <a:ext cx="31137" cy="31726"/>
              <a:chOff x="3151705" y="1215042"/>
              <a:chExt cx="36904" cy="3760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849" name="円/楕円 2848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0" name="円/楕円 2849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1" name="グループ化 2830"/>
            <p:cNvGrpSpPr/>
            <p:nvPr/>
          </p:nvGrpSpPr>
          <p:grpSpPr>
            <a:xfrm>
              <a:off x="3091100" y="1277339"/>
              <a:ext cx="31137" cy="31726"/>
              <a:chOff x="3151705" y="1215042"/>
              <a:chExt cx="36904" cy="37604"/>
            </a:xfrm>
          </p:grpSpPr>
          <p:sp>
            <p:nvSpPr>
              <p:cNvPr id="2847" name="円/楕円 2846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8" name="円/楕円 2847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2" name="グループ化 2831"/>
            <p:cNvGrpSpPr/>
            <p:nvPr/>
          </p:nvGrpSpPr>
          <p:grpSpPr>
            <a:xfrm>
              <a:off x="3047315" y="1252227"/>
              <a:ext cx="31137" cy="31726"/>
              <a:chOff x="3151705" y="1215042"/>
              <a:chExt cx="36904" cy="37604"/>
            </a:xfrm>
          </p:grpSpPr>
          <p:sp>
            <p:nvSpPr>
              <p:cNvPr id="2845" name="円/楕円 2844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6" name="円/楕円 2845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3" name="グループ化 2832"/>
            <p:cNvGrpSpPr/>
            <p:nvPr/>
          </p:nvGrpSpPr>
          <p:grpSpPr>
            <a:xfrm>
              <a:off x="3003531" y="1227115"/>
              <a:ext cx="31137" cy="31726"/>
              <a:chOff x="3151705" y="1215042"/>
              <a:chExt cx="36904" cy="37604"/>
            </a:xfrm>
            <a:solidFill>
              <a:srgbClr val="FFFF00"/>
            </a:solidFill>
          </p:grpSpPr>
          <p:sp>
            <p:nvSpPr>
              <p:cNvPr id="2843" name="円/楕円 2842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grpFill/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4" name="円/楕円 2843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grpFill/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4" name="グループ化 2833"/>
            <p:cNvGrpSpPr/>
            <p:nvPr/>
          </p:nvGrpSpPr>
          <p:grpSpPr>
            <a:xfrm>
              <a:off x="3134872" y="1302452"/>
              <a:ext cx="31137" cy="31726"/>
              <a:chOff x="3151705" y="1215042"/>
              <a:chExt cx="36904" cy="37604"/>
            </a:xfrm>
          </p:grpSpPr>
          <p:sp>
            <p:nvSpPr>
              <p:cNvPr id="2841" name="円/楕円 2840"/>
              <p:cNvSpPr>
                <a:spLocks noChangeAspect="1"/>
              </p:cNvSpPr>
              <p:nvPr/>
            </p:nvSpPr>
            <p:spPr>
              <a:xfrm rot="7200000">
                <a:off x="3151705" y="1215042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2" name="円/楕円 2841"/>
              <p:cNvSpPr>
                <a:spLocks noChangeAspect="1"/>
              </p:cNvSpPr>
              <p:nvPr/>
            </p:nvSpPr>
            <p:spPr>
              <a:xfrm rot="7200000">
                <a:off x="3152609" y="1216646"/>
                <a:ext cx="36000" cy="36000"/>
              </a:xfrm>
              <a:prstGeom prst="ellipse">
                <a:avLst/>
              </a:prstGeom>
              <a:solidFill>
                <a:srgbClr val="92D05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5" name="グループ化 2834"/>
            <p:cNvGrpSpPr/>
            <p:nvPr/>
          </p:nvGrpSpPr>
          <p:grpSpPr>
            <a:xfrm rot="1800000">
              <a:off x="3002791" y="1072296"/>
              <a:ext cx="321164" cy="271919"/>
              <a:chOff x="3168427" y="1110241"/>
              <a:chExt cx="321164" cy="271919"/>
            </a:xfrm>
          </p:grpSpPr>
          <p:sp>
            <p:nvSpPr>
              <p:cNvPr id="2838" name="アーチ 2837"/>
              <p:cNvSpPr/>
              <p:nvPr/>
            </p:nvSpPr>
            <p:spPr>
              <a:xfrm>
                <a:off x="3275856" y="1196752"/>
                <a:ext cx="110948" cy="93936"/>
              </a:xfrm>
              <a:prstGeom prst="blockArc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9" name="アーチ 2838"/>
              <p:cNvSpPr/>
              <p:nvPr/>
            </p:nvSpPr>
            <p:spPr>
              <a:xfrm>
                <a:off x="3223445" y="1154338"/>
                <a:ext cx="213100" cy="180425"/>
              </a:xfrm>
              <a:prstGeom prst="blockArc">
                <a:avLst>
                  <a:gd name="adj1" fmla="val 10800000"/>
                  <a:gd name="adj2" fmla="val 0"/>
                  <a:gd name="adj3" fmla="val 13202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0" name="アーチ 2839"/>
              <p:cNvSpPr/>
              <p:nvPr/>
            </p:nvSpPr>
            <p:spPr>
              <a:xfrm>
                <a:off x="3168427" y="1110241"/>
                <a:ext cx="321164" cy="271919"/>
              </a:xfrm>
              <a:prstGeom prst="blockArc">
                <a:avLst>
                  <a:gd name="adj1" fmla="val 10800000"/>
                  <a:gd name="adj2" fmla="val 21540093"/>
                  <a:gd name="adj3" fmla="val 8816"/>
                </a:avLst>
              </a:prstGeom>
              <a:solidFill>
                <a:schemeClr val="bg1">
                  <a:lumMod val="95000"/>
                </a:schemeClr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36" name="二等辺三角形 2835"/>
            <p:cNvSpPr/>
            <p:nvPr/>
          </p:nvSpPr>
          <p:spPr>
            <a:xfrm rot="10800000">
              <a:off x="3178267" y="1223827"/>
              <a:ext cx="207048" cy="7176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7" name="二等辺三角形 2836"/>
            <p:cNvSpPr/>
            <p:nvPr/>
          </p:nvSpPr>
          <p:spPr>
            <a:xfrm rot="15337178" flipH="1">
              <a:off x="2964558" y="1089927"/>
              <a:ext cx="207048" cy="8174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51" name="グループ化 2850"/>
          <p:cNvGrpSpPr/>
          <p:nvPr/>
        </p:nvGrpSpPr>
        <p:grpSpPr>
          <a:xfrm>
            <a:off x="336695" y="980015"/>
            <a:ext cx="1032269" cy="859494"/>
            <a:chOff x="6610165" y="-16065"/>
            <a:chExt cx="1032269" cy="859494"/>
          </a:xfrm>
        </p:grpSpPr>
        <p:sp>
          <p:nvSpPr>
            <p:cNvPr id="2852" name="平行四辺形 2851"/>
            <p:cNvSpPr/>
            <p:nvPr/>
          </p:nvSpPr>
          <p:spPr>
            <a:xfrm rot="19800000" flipH="1">
              <a:off x="7327479" y="26605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3" name="平行四辺形 2852"/>
            <p:cNvSpPr/>
            <p:nvPr/>
          </p:nvSpPr>
          <p:spPr>
            <a:xfrm rot="19800000" flipH="1">
              <a:off x="7067280" y="30314"/>
              <a:ext cx="166076" cy="8099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4" name="平行四辺形 2853"/>
            <p:cNvSpPr/>
            <p:nvPr/>
          </p:nvSpPr>
          <p:spPr>
            <a:xfrm rot="19800000" flipH="1">
              <a:off x="6734118" y="708320"/>
              <a:ext cx="166076" cy="829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55" name="グループ化 2854"/>
            <p:cNvGrpSpPr/>
            <p:nvPr/>
          </p:nvGrpSpPr>
          <p:grpSpPr>
            <a:xfrm>
              <a:off x="6610165" y="-16065"/>
              <a:ext cx="924121" cy="803820"/>
              <a:chOff x="6612620" y="-31750"/>
              <a:chExt cx="924121" cy="803820"/>
            </a:xfrm>
          </p:grpSpPr>
          <p:sp>
            <p:nvSpPr>
              <p:cNvPr id="2861" name="円/楕円 2860"/>
              <p:cNvSpPr/>
              <p:nvPr/>
            </p:nvSpPr>
            <p:spPr>
              <a:xfrm rot="16200000">
                <a:off x="6549658" y="339956"/>
                <a:ext cx="495076" cy="3691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2" name="円/楕円 2861"/>
              <p:cNvSpPr/>
              <p:nvPr/>
            </p:nvSpPr>
            <p:spPr>
              <a:xfrm rot="16200000">
                <a:off x="6753773" y="49488"/>
                <a:ext cx="638780" cy="47630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3" name="円/楕円 2862"/>
              <p:cNvSpPr/>
              <p:nvPr/>
            </p:nvSpPr>
            <p:spPr>
              <a:xfrm rot="16200000">
                <a:off x="7124568" y="36752"/>
                <a:ext cx="472230" cy="35211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56" name="グループ化 2855"/>
            <p:cNvGrpSpPr/>
            <p:nvPr/>
          </p:nvGrpSpPr>
          <p:grpSpPr>
            <a:xfrm>
              <a:off x="6718313" y="36968"/>
              <a:ext cx="924121" cy="803820"/>
              <a:chOff x="6765020" y="120650"/>
              <a:chExt cx="924121" cy="803820"/>
            </a:xfrm>
          </p:grpSpPr>
          <p:sp>
            <p:nvSpPr>
              <p:cNvPr id="2858" name="円/楕円 2857"/>
              <p:cNvSpPr/>
              <p:nvPr/>
            </p:nvSpPr>
            <p:spPr>
              <a:xfrm rot="16200000">
                <a:off x="6702058" y="492356"/>
                <a:ext cx="495076" cy="36915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9" name="円/楕円 2858"/>
              <p:cNvSpPr/>
              <p:nvPr/>
            </p:nvSpPr>
            <p:spPr>
              <a:xfrm rot="16200000">
                <a:off x="6906173" y="201888"/>
                <a:ext cx="638780" cy="4763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0" name="円/楕円 2859"/>
              <p:cNvSpPr/>
              <p:nvPr/>
            </p:nvSpPr>
            <p:spPr>
              <a:xfrm rot="16200000">
                <a:off x="7276968" y="189152"/>
                <a:ext cx="472230" cy="352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57" name="平行四辺形 2856"/>
            <p:cNvSpPr/>
            <p:nvPr/>
          </p:nvSpPr>
          <p:spPr>
            <a:xfrm rot="5400000" flipH="1">
              <a:off x="6952757" y="262367"/>
              <a:ext cx="586144" cy="57597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3175"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64" name="グループ化 2863"/>
          <p:cNvGrpSpPr/>
          <p:nvPr/>
        </p:nvGrpSpPr>
        <p:grpSpPr>
          <a:xfrm>
            <a:off x="4067944" y="1689310"/>
            <a:ext cx="1787219" cy="1051752"/>
            <a:chOff x="5997437" y="1203725"/>
            <a:chExt cx="1349273" cy="781723"/>
          </a:xfrm>
          <a:solidFill>
            <a:schemeClr val="bg1">
              <a:lumMod val="50000"/>
            </a:schemeClr>
          </a:solidFill>
        </p:grpSpPr>
        <p:sp>
          <p:nvSpPr>
            <p:cNvPr id="2865" name="平行四辺形 2864"/>
            <p:cNvSpPr/>
            <p:nvPr/>
          </p:nvSpPr>
          <p:spPr>
            <a:xfrm rot="1800000">
              <a:off x="5997439" y="1218423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6" name="平行四辺形 2865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67" name="グループ化 2866"/>
          <p:cNvGrpSpPr/>
          <p:nvPr/>
        </p:nvGrpSpPr>
        <p:grpSpPr>
          <a:xfrm>
            <a:off x="5578062" y="2082022"/>
            <a:ext cx="180170" cy="109636"/>
            <a:chOff x="4559331" y="3362289"/>
            <a:chExt cx="272710" cy="196441"/>
          </a:xfrm>
        </p:grpSpPr>
        <p:sp>
          <p:nvSpPr>
            <p:cNvPr id="2868" name="円/楕円 2867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9" name="平行四辺形 2868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70" name="グループ化 2869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2872" name="フリーフォーム 2871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3" name="フリーフォーム 2872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4" name="フリーフォーム 2873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71" name="平行四辺形 2870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75" name="グループ化 2874"/>
          <p:cNvGrpSpPr/>
          <p:nvPr/>
        </p:nvGrpSpPr>
        <p:grpSpPr>
          <a:xfrm>
            <a:off x="5882168" y="2857200"/>
            <a:ext cx="503932" cy="473912"/>
            <a:chOff x="3346368" y="5751546"/>
            <a:chExt cx="503932" cy="473912"/>
          </a:xfrm>
        </p:grpSpPr>
        <p:sp>
          <p:nvSpPr>
            <p:cNvPr id="2876" name="円/楕円 2875"/>
            <p:cNvSpPr/>
            <p:nvPr/>
          </p:nvSpPr>
          <p:spPr>
            <a:xfrm>
              <a:off x="3452908" y="5859982"/>
              <a:ext cx="297933" cy="2979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7" name="円/楕円 2876"/>
            <p:cNvSpPr/>
            <p:nvPr/>
          </p:nvSpPr>
          <p:spPr>
            <a:xfrm>
              <a:off x="3472300" y="5876786"/>
              <a:ext cx="261291" cy="2612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78" name="直線矢印コネクタ 2877"/>
            <p:cNvCxnSpPr>
              <a:stCxn id="2876" idx="6"/>
            </p:cNvCxnSpPr>
            <p:nvPr/>
          </p:nvCxnSpPr>
          <p:spPr>
            <a:xfrm flipV="1">
              <a:off x="3750841" y="6004575"/>
              <a:ext cx="81302" cy="4374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9" name="直線矢印コネクタ 2878"/>
            <p:cNvCxnSpPr>
              <a:stCxn id="2876" idx="5"/>
            </p:cNvCxnSpPr>
            <p:nvPr/>
          </p:nvCxnSpPr>
          <p:spPr>
            <a:xfrm>
              <a:off x="3707210" y="6114284"/>
              <a:ext cx="64656" cy="46957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0" name="直線矢印コネクタ 2879"/>
            <p:cNvCxnSpPr>
              <a:stCxn id="2876" idx="4"/>
            </p:cNvCxnSpPr>
            <p:nvPr/>
          </p:nvCxnSpPr>
          <p:spPr>
            <a:xfrm>
              <a:off x="3601875" y="6157915"/>
              <a:ext cx="12199" cy="55709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1" name="円/楕円 2880"/>
            <p:cNvSpPr/>
            <p:nvPr/>
          </p:nvSpPr>
          <p:spPr>
            <a:xfrm>
              <a:off x="3835900" y="5995575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2" name="円/楕円 2881"/>
            <p:cNvSpPr/>
            <p:nvPr/>
          </p:nvSpPr>
          <p:spPr>
            <a:xfrm>
              <a:off x="3779211" y="6162119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83" name="直線矢印コネクタ 2882"/>
            <p:cNvCxnSpPr>
              <a:stCxn id="2876" idx="3"/>
            </p:cNvCxnSpPr>
            <p:nvPr/>
          </p:nvCxnSpPr>
          <p:spPr>
            <a:xfrm flipH="1">
              <a:off x="3440535" y="6114284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4" name="直線矢印コネクタ 2883"/>
            <p:cNvCxnSpPr>
              <a:endCxn id="2876" idx="0"/>
            </p:cNvCxnSpPr>
            <p:nvPr/>
          </p:nvCxnSpPr>
          <p:spPr>
            <a:xfrm>
              <a:off x="3534846" y="5751546"/>
              <a:ext cx="67029" cy="10843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5" name="直線矢印コネクタ 2884"/>
            <p:cNvCxnSpPr>
              <a:stCxn id="2876" idx="2"/>
            </p:cNvCxnSpPr>
            <p:nvPr/>
          </p:nvCxnSpPr>
          <p:spPr>
            <a:xfrm flipH="1">
              <a:off x="3348508" y="6008949"/>
              <a:ext cx="104400" cy="26208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6" name="直線矢印コネクタ 2885"/>
            <p:cNvCxnSpPr>
              <a:stCxn id="2876" idx="7"/>
            </p:cNvCxnSpPr>
            <p:nvPr/>
          </p:nvCxnSpPr>
          <p:spPr>
            <a:xfrm flipV="1">
              <a:off x="3707210" y="5848023"/>
              <a:ext cx="53146" cy="5559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7" name="直線矢印コネクタ 2886"/>
            <p:cNvCxnSpPr>
              <a:endCxn id="2876" idx="1"/>
            </p:cNvCxnSpPr>
            <p:nvPr/>
          </p:nvCxnSpPr>
          <p:spPr>
            <a:xfrm>
              <a:off x="3410662" y="5848540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8" name="円/楕円 2887"/>
            <p:cNvSpPr/>
            <p:nvPr/>
          </p:nvSpPr>
          <p:spPr>
            <a:xfrm>
              <a:off x="3527052" y="5753348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9" name="円/楕円 2888"/>
            <p:cNvSpPr/>
            <p:nvPr/>
          </p:nvSpPr>
          <p:spPr>
            <a:xfrm>
              <a:off x="3604904" y="6207458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0" name="円/楕円 2889"/>
            <p:cNvSpPr/>
            <p:nvPr/>
          </p:nvSpPr>
          <p:spPr>
            <a:xfrm>
              <a:off x="3765653" y="5835231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1" name="円/楕円 2890"/>
            <p:cNvSpPr/>
            <p:nvPr/>
          </p:nvSpPr>
          <p:spPr>
            <a:xfrm>
              <a:off x="3346368" y="6023703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2" name="円/楕円 2891"/>
            <p:cNvSpPr/>
            <p:nvPr/>
          </p:nvSpPr>
          <p:spPr>
            <a:xfrm>
              <a:off x="3415375" y="5849092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3" name="円/楕円 2892"/>
            <p:cNvSpPr/>
            <p:nvPr/>
          </p:nvSpPr>
          <p:spPr>
            <a:xfrm>
              <a:off x="3435688" y="6148450"/>
              <a:ext cx="14400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94" name="直線矢印コネクタ 2893"/>
            <p:cNvCxnSpPr/>
            <p:nvPr/>
          </p:nvCxnSpPr>
          <p:spPr>
            <a:xfrm flipH="1">
              <a:off x="3485374" y="5979586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5" name="直線矢印コネクタ 2894"/>
            <p:cNvCxnSpPr/>
            <p:nvPr/>
          </p:nvCxnSpPr>
          <p:spPr>
            <a:xfrm>
              <a:off x="3585285" y="5998481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6" name="直線矢印コネクタ 2895"/>
            <p:cNvCxnSpPr/>
            <p:nvPr/>
          </p:nvCxnSpPr>
          <p:spPr>
            <a:xfrm>
              <a:off x="3619397" y="6048997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7" name="円/楕円 2896"/>
            <p:cNvSpPr/>
            <p:nvPr/>
          </p:nvSpPr>
          <p:spPr>
            <a:xfrm>
              <a:off x="3586904" y="6067795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8" name="円/楕円 2897"/>
            <p:cNvSpPr/>
            <p:nvPr/>
          </p:nvSpPr>
          <p:spPr>
            <a:xfrm>
              <a:off x="3663476" y="610898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9" name="円/楕円 2898"/>
            <p:cNvSpPr/>
            <p:nvPr/>
          </p:nvSpPr>
          <p:spPr>
            <a:xfrm>
              <a:off x="3481775" y="6043531"/>
              <a:ext cx="21600" cy="21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00" name="直線矢印コネクタ 2899"/>
            <p:cNvCxnSpPr/>
            <p:nvPr/>
          </p:nvCxnSpPr>
          <p:spPr>
            <a:xfrm flipH="1" flipV="1">
              <a:off x="3530965" y="5837252"/>
              <a:ext cx="61019" cy="76505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1" name="直線矢印コネクタ 2900"/>
            <p:cNvCxnSpPr/>
            <p:nvPr/>
          </p:nvCxnSpPr>
          <p:spPr>
            <a:xfrm flipV="1">
              <a:off x="3630876" y="5856147"/>
              <a:ext cx="10043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2" name="直線矢印コネクタ 2901"/>
            <p:cNvCxnSpPr/>
            <p:nvPr/>
          </p:nvCxnSpPr>
          <p:spPr>
            <a:xfrm flipV="1">
              <a:off x="3664988" y="5906663"/>
              <a:ext cx="49606" cy="7430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3" name="円/楕円 2902"/>
            <p:cNvSpPr/>
            <p:nvPr/>
          </p:nvSpPr>
          <p:spPr>
            <a:xfrm flipV="1">
              <a:off x="3639309" y="5844714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4" name="円/楕円 2903"/>
            <p:cNvSpPr/>
            <p:nvPr/>
          </p:nvSpPr>
          <p:spPr>
            <a:xfrm flipV="1">
              <a:off x="3710995" y="5895291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5" name="円/楕円 2904"/>
            <p:cNvSpPr/>
            <p:nvPr/>
          </p:nvSpPr>
          <p:spPr>
            <a:xfrm flipV="1">
              <a:off x="3525070" y="5843915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06" name="直線矢印コネクタ 2905"/>
            <p:cNvCxnSpPr/>
            <p:nvPr/>
          </p:nvCxnSpPr>
          <p:spPr>
            <a:xfrm flipH="1" flipV="1">
              <a:off x="3527113" y="5915979"/>
              <a:ext cx="19688" cy="3387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7" name="直線矢印コネクタ 2906"/>
            <p:cNvCxnSpPr/>
            <p:nvPr/>
          </p:nvCxnSpPr>
          <p:spPr>
            <a:xfrm flipV="1">
              <a:off x="3662473" y="6015564"/>
              <a:ext cx="9838" cy="41321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8" name="円/楕円 2907"/>
            <p:cNvSpPr/>
            <p:nvPr/>
          </p:nvSpPr>
          <p:spPr>
            <a:xfrm flipV="1">
              <a:off x="3667474" y="6006739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9" name="円/楕円 2908"/>
            <p:cNvSpPr/>
            <p:nvPr/>
          </p:nvSpPr>
          <p:spPr>
            <a:xfrm flipV="1">
              <a:off x="3518748" y="5905446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0" name="直線矢印コネクタ 2909"/>
            <p:cNvCxnSpPr/>
            <p:nvPr/>
          </p:nvCxnSpPr>
          <p:spPr>
            <a:xfrm>
              <a:off x="3704400" y="6037609"/>
              <a:ext cx="63395" cy="26540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1" name="円/楕円 2910"/>
            <p:cNvSpPr/>
            <p:nvPr/>
          </p:nvSpPr>
          <p:spPr>
            <a:xfrm>
              <a:off x="3771552" y="605514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2" name="直線矢印コネクタ 2911"/>
            <p:cNvCxnSpPr/>
            <p:nvPr/>
          </p:nvCxnSpPr>
          <p:spPr>
            <a:xfrm>
              <a:off x="3425604" y="5926787"/>
              <a:ext cx="85877" cy="55073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3" name="円/楕円 2912"/>
            <p:cNvSpPr/>
            <p:nvPr/>
          </p:nvSpPr>
          <p:spPr>
            <a:xfrm>
              <a:off x="3430317" y="5927339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4" name="直線矢印コネクタ 2913"/>
            <p:cNvCxnSpPr/>
            <p:nvPr/>
          </p:nvCxnSpPr>
          <p:spPr>
            <a:xfrm flipH="1">
              <a:off x="3519229" y="6133627"/>
              <a:ext cx="56004" cy="47462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5" name="円/楕円 2914"/>
            <p:cNvSpPr/>
            <p:nvPr/>
          </p:nvSpPr>
          <p:spPr>
            <a:xfrm>
              <a:off x="3514382" y="6167793"/>
              <a:ext cx="18000" cy="180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6" name="直線矢印コネクタ 2915"/>
            <p:cNvCxnSpPr/>
            <p:nvPr/>
          </p:nvCxnSpPr>
          <p:spPr>
            <a:xfrm flipV="1">
              <a:off x="3608622" y="5931749"/>
              <a:ext cx="9415" cy="37086"/>
            </a:xfrm>
            <a:prstGeom prst="straightConnector1">
              <a:avLst/>
            </a:prstGeom>
            <a:ln w="12700" cap="rnd">
              <a:solidFill>
                <a:schemeClr val="tx2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7" name="円/楕円 2916"/>
            <p:cNvSpPr/>
            <p:nvPr/>
          </p:nvSpPr>
          <p:spPr>
            <a:xfrm flipV="1">
              <a:off x="3611442" y="5932514"/>
              <a:ext cx="25200" cy="252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18" name="角丸四角形吹き出し 2917"/>
          <p:cNvSpPr/>
          <p:nvPr/>
        </p:nvSpPr>
        <p:spPr>
          <a:xfrm>
            <a:off x="2483768" y="4659088"/>
            <a:ext cx="493661" cy="258333"/>
          </a:xfrm>
          <a:prstGeom prst="wedgeRoundRectCallout">
            <a:avLst>
              <a:gd name="adj1" fmla="val 73692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9" name="角丸四角形吹き出し 2918"/>
          <p:cNvSpPr/>
          <p:nvPr/>
        </p:nvSpPr>
        <p:spPr>
          <a:xfrm>
            <a:off x="5470386" y="4011281"/>
            <a:ext cx="409491" cy="258333"/>
          </a:xfrm>
          <a:prstGeom prst="wedgeRoundRectCallout">
            <a:avLst>
              <a:gd name="adj1" fmla="val 79168"/>
              <a:gd name="adj2" fmla="val -395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0" name="図 291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29686" y="4062118"/>
            <a:ext cx="276225" cy="161925"/>
          </a:xfrm>
          <a:prstGeom prst="rect">
            <a:avLst/>
          </a:prstGeom>
        </p:spPr>
      </p:pic>
      <p:pic>
        <p:nvPicPr>
          <p:cNvPr id="2921" name="図 292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552407" y="4701413"/>
            <a:ext cx="381000" cy="180975"/>
          </a:xfrm>
          <a:prstGeom prst="rect">
            <a:avLst/>
          </a:prstGeom>
        </p:spPr>
      </p:pic>
      <p:pic>
        <p:nvPicPr>
          <p:cNvPr id="2922" name="図 292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214200" y="5688217"/>
            <a:ext cx="504825" cy="152400"/>
          </a:xfrm>
          <a:prstGeom prst="rect">
            <a:avLst/>
          </a:prstGeom>
        </p:spPr>
      </p:pic>
      <p:sp>
        <p:nvSpPr>
          <p:cNvPr id="2923" name="角丸四角形吹き出し 2922"/>
          <p:cNvSpPr/>
          <p:nvPr/>
        </p:nvSpPr>
        <p:spPr>
          <a:xfrm>
            <a:off x="1944733" y="1259080"/>
            <a:ext cx="553597" cy="258333"/>
          </a:xfrm>
          <a:prstGeom prst="wedgeRoundRectCallout">
            <a:avLst>
              <a:gd name="adj1" fmla="val 21487"/>
              <a:gd name="adj2" fmla="val 10055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4" name="図 292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979712" y="1279890"/>
            <a:ext cx="476250" cy="200025"/>
          </a:xfrm>
          <a:prstGeom prst="rect">
            <a:avLst/>
          </a:prstGeom>
        </p:spPr>
      </p:pic>
      <p:sp>
        <p:nvSpPr>
          <p:cNvPr id="2925" name="角丸四角形吹き出し 2924"/>
          <p:cNvSpPr/>
          <p:nvPr/>
        </p:nvSpPr>
        <p:spPr>
          <a:xfrm>
            <a:off x="1379961" y="5754910"/>
            <a:ext cx="611859" cy="258333"/>
          </a:xfrm>
          <a:prstGeom prst="wedgeRoundRectCallout">
            <a:avLst>
              <a:gd name="adj1" fmla="val -68803"/>
              <a:gd name="adj2" fmla="val -5430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6" name="図 292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71499" y="5796846"/>
            <a:ext cx="466725" cy="161925"/>
          </a:xfrm>
          <a:prstGeom prst="rect">
            <a:avLst/>
          </a:prstGeom>
        </p:spPr>
      </p:pic>
      <p:sp>
        <p:nvSpPr>
          <p:cNvPr id="2927" name="角丸四角形吹き出し 2926"/>
          <p:cNvSpPr/>
          <p:nvPr/>
        </p:nvSpPr>
        <p:spPr>
          <a:xfrm>
            <a:off x="7135697" y="6405093"/>
            <a:ext cx="517784" cy="228252"/>
          </a:xfrm>
          <a:prstGeom prst="wedgeRoundRectCallout">
            <a:avLst>
              <a:gd name="adj1" fmla="val 36902"/>
              <a:gd name="adj2" fmla="val -11603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28" name="図 2927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224808" y="6444336"/>
            <a:ext cx="390525" cy="161925"/>
          </a:xfrm>
          <a:prstGeom prst="rect">
            <a:avLst/>
          </a:prstGeom>
        </p:spPr>
      </p:pic>
      <p:grpSp>
        <p:nvGrpSpPr>
          <p:cNvPr id="2929" name="グループ化 2928"/>
          <p:cNvGrpSpPr/>
          <p:nvPr/>
        </p:nvGrpSpPr>
        <p:grpSpPr>
          <a:xfrm>
            <a:off x="7904772" y="1842144"/>
            <a:ext cx="298690" cy="598675"/>
            <a:chOff x="2987824" y="2756190"/>
            <a:chExt cx="425011" cy="851865"/>
          </a:xfrm>
        </p:grpSpPr>
        <p:sp>
          <p:nvSpPr>
            <p:cNvPr id="2930" name="平行四辺形 2929"/>
            <p:cNvSpPr/>
            <p:nvPr/>
          </p:nvSpPr>
          <p:spPr>
            <a:xfrm rot="5845655" flipH="1">
              <a:off x="2872293" y="3371910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1" name="平行四辺形 2930"/>
            <p:cNvSpPr/>
            <p:nvPr/>
          </p:nvSpPr>
          <p:spPr>
            <a:xfrm rot="5400000" flipH="1">
              <a:off x="2957300" y="3388911"/>
              <a:ext cx="427488" cy="10800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32" name="グループ化 2931"/>
            <p:cNvGrpSpPr/>
            <p:nvPr/>
          </p:nvGrpSpPr>
          <p:grpSpPr>
            <a:xfrm>
              <a:off x="2987824" y="2756190"/>
              <a:ext cx="425011" cy="850747"/>
              <a:chOff x="2987824" y="2756190"/>
              <a:chExt cx="425011" cy="850747"/>
            </a:xfrm>
          </p:grpSpPr>
          <p:grpSp>
            <p:nvGrpSpPr>
              <p:cNvPr id="2933" name="グループ化 2932"/>
              <p:cNvGrpSpPr/>
              <p:nvPr/>
            </p:nvGrpSpPr>
            <p:grpSpPr>
              <a:xfrm>
                <a:off x="2987824" y="2756190"/>
                <a:ext cx="425011" cy="850747"/>
                <a:chOff x="3054309" y="3110711"/>
                <a:chExt cx="425011" cy="850747"/>
              </a:xfrm>
            </p:grpSpPr>
            <p:grpSp>
              <p:nvGrpSpPr>
                <p:cNvPr id="2935" name="グループ化 2934"/>
                <p:cNvGrpSpPr/>
                <p:nvPr/>
              </p:nvGrpSpPr>
              <p:grpSpPr>
                <a:xfrm rot="444907">
                  <a:off x="3054309" y="3335126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947" name="平行四辺形 2946"/>
                  <p:cNvSpPr/>
                  <p:nvPr/>
                </p:nvSpPr>
                <p:spPr>
                  <a:xfrm rot="5400000" flipH="1">
                    <a:off x="3053085" y="3714010"/>
                    <a:ext cx="436825" cy="58071"/>
                  </a:xfrm>
                  <a:prstGeom prst="parallelogram">
                    <a:avLst>
                      <a:gd name="adj" fmla="val 73603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8" name="円/楕円 2947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9" name="円/楕円 2948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0" name="円/楕円 2949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1" name="円/楕円 2950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36" name="グループ化 2935"/>
                <p:cNvGrpSpPr/>
                <p:nvPr/>
              </p:nvGrpSpPr>
              <p:grpSpPr>
                <a:xfrm>
                  <a:off x="3129426" y="3342037"/>
                  <a:ext cx="295933" cy="619421"/>
                  <a:chOff x="3129426" y="3342037"/>
                  <a:chExt cx="295933" cy="619421"/>
                </a:xfrm>
              </p:grpSpPr>
              <p:sp>
                <p:nvSpPr>
                  <p:cNvPr id="2938" name="平行四辺形 2937"/>
                  <p:cNvSpPr/>
                  <p:nvPr/>
                </p:nvSpPr>
                <p:spPr>
                  <a:xfrm rot="5400000" flipH="1">
                    <a:off x="3064931" y="3702164"/>
                    <a:ext cx="436825" cy="81763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9" name="正方形/長方形 2938"/>
                  <p:cNvSpPr/>
                  <p:nvPr/>
                </p:nvSpPr>
                <p:spPr>
                  <a:xfrm flipH="1">
                    <a:off x="3309491" y="3711224"/>
                    <a:ext cx="180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0" name="正方形/長方形 2939"/>
                  <p:cNvSpPr/>
                  <p:nvPr/>
                </p:nvSpPr>
                <p:spPr>
                  <a:xfrm flipH="1">
                    <a:off x="3308959" y="3838286"/>
                    <a:ext cx="18000" cy="1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1" name="正方形/長方形 2940"/>
                  <p:cNvSpPr/>
                  <p:nvPr/>
                </p:nvSpPr>
                <p:spPr>
                  <a:xfrm flipH="1">
                    <a:off x="3311314" y="3773779"/>
                    <a:ext cx="14400" cy="28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2" name="平行四辺形 2941"/>
                  <p:cNvSpPr/>
                  <p:nvPr/>
                </p:nvSpPr>
                <p:spPr>
                  <a:xfrm rot="5400000" flipH="1">
                    <a:off x="3083068" y="3698443"/>
                    <a:ext cx="395730" cy="36000"/>
                  </a:xfrm>
                  <a:prstGeom prst="parallelogram">
                    <a:avLst>
                      <a:gd name="adj" fmla="val 9198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3" name="円/楕円 2942"/>
                  <p:cNvSpPr/>
                  <p:nvPr/>
                </p:nvSpPr>
                <p:spPr>
                  <a:xfrm>
                    <a:off x="3129426" y="3342037"/>
                    <a:ext cx="295933" cy="29593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4" name="円/楕円 2943"/>
                  <p:cNvSpPr/>
                  <p:nvPr/>
                </p:nvSpPr>
                <p:spPr>
                  <a:xfrm>
                    <a:off x="3150862" y="3363473"/>
                    <a:ext cx="253061" cy="25306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5" name="円/楕円 2944"/>
                  <p:cNvSpPr/>
                  <p:nvPr/>
                </p:nvSpPr>
                <p:spPr>
                  <a:xfrm flipH="1">
                    <a:off x="3241392" y="3381000"/>
                    <a:ext cx="72000" cy="72000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6" name="円/楕円 2945"/>
                  <p:cNvSpPr/>
                  <p:nvPr/>
                </p:nvSpPr>
                <p:spPr>
                  <a:xfrm flipH="1">
                    <a:off x="3259392" y="3399000"/>
                    <a:ext cx="36000" cy="3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37" name="アーチ 2936"/>
                <p:cNvSpPr/>
                <p:nvPr/>
              </p:nvSpPr>
              <p:spPr>
                <a:xfrm rot="7200000" flipH="1">
                  <a:off x="3192198" y="3142452"/>
                  <a:ext cx="318863" cy="255381"/>
                </a:xfrm>
                <a:prstGeom prst="blockArc">
                  <a:avLst>
                    <a:gd name="adj1" fmla="val 10800000"/>
                    <a:gd name="adj2" fmla="val 8707208"/>
                    <a:gd name="adj3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34" name="平行四辺形 2933"/>
              <p:cNvSpPr/>
              <p:nvPr/>
            </p:nvSpPr>
            <p:spPr>
              <a:xfrm rot="19731314">
                <a:off x="3038903" y="3492817"/>
                <a:ext cx="147006" cy="68584"/>
              </a:xfrm>
              <a:prstGeom prst="parallelogram">
                <a:avLst>
                  <a:gd name="adj" fmla="val 8109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52" name="グループ化 2951"/>
          <p:cNvGrpSpPr/>
          <p:nvPr/>
        </p:nvGrpSpPr>
        <p:grpSpPr>
          <a:xfrm>
            <a:off x="1995357" y="4962696"/>
            <a:ext cx="829402" cy="955372"/>
            <a:chOff x="1995357" y="4962696"/>
            <a:chExt cx="829402" cy="955372"/>
          </a:xfrm>
        </p:grpSpPr>
        <p:grpSp>
          <p:nvGrpSpPr>
            <p:cNvPr id="2953" name="グループ化 2952"/>
            <p:cNvGrpSpPr/>
            <p:nvPr/>
          </p:nvGrpSpPr>
          <p:grpSpPr>
            <a:xfrm>
              <a:off x="2279669" y="4962696"/>
              <a:ext cx="545090" cy="783086"/>
              <a:chOff x="7005697" y="4652349"/>
              <a:chExt cx="545090" cy="783086"/>
            </a:xfrm>
          </p:grpSpPr>
          <p:grpSp>
            <p:nvGrpSpPr>
              <p:cNvPr id="2969" name="グループ化 2968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2977" name="平行四辺形 2976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8" name="平行四辺形 2977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9" name="平行四辺形 2978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70" name="平行四辺形 2969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1" name="平行四辺形 2970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72" name="グループ化 2971"/>
              <p:cNvGrpSpPr/>
              <p:nvPr/>
            </p:nvGrpSpPr>
            <p:grpSpPr>
              <a:xfrm>
                <a:off x="7005697" y="4652349"/>
                <a:ext cx="545090" cy="742415"/>
                <a:chOff x="7005697" y="4652349"/>
                <a:chExt cx="545090" cy="742415"/>
              </a:xfrm>
            </p:grpSpPr>
            <p:sp>
              <p:nvSpPr>
                <p:cNvPr id="2973" name="平行四辺形 2972"/>
                <p:cNvSpPr/>
                <p:nvPr/>
              </p:nvSpPr>
              <p:spPr>
                <a:xfrm rot="16200000">
                  <a:off x="6910549" y="4752333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4" name="平行四辺形 2973"/>
                <p:cNvSpPr/>
                <p:nvPr/>
              </p:nvSpPr>
              <p:spPr>
                <a:xfrm rot="16200000">
                  <a:off x="6904574" y="4757561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5" name="平行四辺形 2974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6" name="平行四辺形 2975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954" name="グループ化 2953"/>
            <p:cNvGrpSpPr/>
            <p:nvPr/>
          </p:nvGrpSpPr>
          <p:grpSpPr>
            <a:xfrm>
              <a:off x="1995357" y="5620776"/>
              <a:ext cx="724273" cy="297292"/>
              <a:chOff x="5098580" y="5998097"/>
              <a:chExt cx="724273" cy="297292"/>
            </a:xfrm>
          </p:grpSpPr>
          <p:sp>
            <p:nvSpPr>
              <p:cNvPr id="2955" name="平行四辺形 2954"/>
              <p:cNvSpPr/>
              <p:nvPr/>
            </p:nvSpPr>
            <p:spPr>
              <a:xfrm rot="1800000">
                <a:off x="5099126" y="6095894"/>
                <a:ext cx="723727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6" name="平行四辺形 2955"/>
              <p:cNvSpPr/>
              <p:nvPr/>
            </p:nvSpPr>
            <p:spPr>
              <a:xfrm rot="1800000">
                <a:off x="5098580" y="6090447"/>
                <a:ext cx="723726" cy="19052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7" name="平行四辺形 2956"/>
              <p:cNvSpPr/>
              <p:nvPr/>
            </p:nvSpPr>
            <p:spPr>
              <a:xfrm rot="1800000">
                <a:off x="5252363" y="6106650"/>
                <a:ext cx="493675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8" name="平行四辺形 2957"/>
              <p:cNvSpPr/>
              <p:nvPr/>
            </p:nvSpPr>
            <p:spPr>
              <a:xfrm rot="1800000">
                <a:off x="5182985" y="6170394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9" name="平行四辺形 2958"/>
              <p:cNvSpPr/>
              <p:nvPr/>
            </p:nvSpPr>
            <p:spPr>
              <a:xfrm rot="1800000">
                <a:off x="5127963" y="6203359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0" name="平行四辺形 2959"/>
              <p:cNvSpPr/>
              <p:nvPr/>
            </p:nvSpPr>
            <p:spPr>
              <a:xfrm rot="1800000">
                <a:off x="5100452" y="621984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1" name="平行四辺形 2960"/>
              <p:cNvSpPr/>
              <p:nvPr/>
            </p:nvSpPr>
            <p:spPr>
              <a:xfrm rot="1800000">
                <a:off x="5210497" y="615391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2" name="平行四辺形 2961"/>
              <p:cNvSpPr/>
              <p:nvPr/>
            </p:nvSpPr>
            <p:spPr>
              <a:xfrm rot="1800000">
                <a:off x="5155474" y="61868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3" name="平行四辺形 2962"/>
              <p:cNvSpPr/>
              <p:nvPr/>
            </p:nvSpPr>
            <p:spPr>
              <a:xfrm rot="3240000">
                <a:off x="5619869" y="6170995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4" name="平行四辺形 2963"/>
              <p:cNvSpPr/>
              <p:nvPr/>
            </p:nvSpPr>
            <p:spPr>
              <a:xfrm rot="3240000">
                <a:off x="5545512" y="6137270"/>
                <a:ext cx="36000" cy="21278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5" name="平行四辺形 2964"/>
              <p:cNvSpPr/>
              <p:nvPr/>
            </p:nvSpPr>
            <p:spPr>
              <a:xfrm rot="1800000">
                <a:off x="5537657" y="6264896"/>
                <a:ext cx="86400" cy="216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6" name="平行四辺形 2965"/>
              <p:cNvSpPr/>
              <p:nvPr/>
            </p:nvSpPr>
            <p:spPr>
              <a:xfrm rot="1920000">
                <a:off x="5517726" y="612616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7" name="平行四辺形 2966"/>
              <p:cNvSpPr/>
              <p:nvPr/>
            </p:nvSpPr>
            <p:spPr>
              <a:xfrm rot="1920000">
                <a:off x="5307981" y="5998097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8" name="平行四辺形 2967"/>
              <p:cNvSpPr/>
              <p:nvPr/>
            </p:nvSpPr>
            <p:spPr>
              <a:xfrm rot="1920000">
                <a:off x="5406914" y="6058456"/>
                <a:ext cx="21600" cy="2880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80" name="グループ化 2979"/>
          <p:cNvGrpSpPr/>
          <p:nvPr/>
        </p:nvGrpSpPr>
        <p:grpSpPr>
          <a:xfrm>
            <a:off x="2815233" y="5273567"/>
            <a:ext cx="421090" cy="786728"/>
            <a:chOff x="2270125" y="2477471"/>
            <a:chExt cx="615956" cy="1123162"/>
          </a:xfrm>
        </p:grpSpPr>
        <p:sp>
          <p:nvSpPr>
            <p:cNvPr id="2981" name="平行四辺形 2980"/>
            <p:cNvSpPr/>
            <p:nvPr/>
          </p:nvSpPr>
          <p:spPr>
            <a:xfrm rot="5400000" flipH="1">
              <a:off x="2216046" y="293059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2" name="平行四辺形 2981"/>
            <p:cNvSpPr/>
            <p:nvPr/>
          </p:nvSpPr>
          <p:spPr>
            <a:xfrm rot="1800000">
              <a:off x="2331932" y="2477471"/>
              <a:ext cx="494688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3" name="平行四辺形 2982"/>
            <p:cNvSpPr/>
            <p:nvPr/>
          </p:nvSpPr>
          <p:spPr>
            <a:xfrm rot="16200000">
              <a:off x="1945684" y="3018865"/>
              <a:ext cx="903600" cy="25471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4" name="平行四辺形 2983"/>
            <p:cNvSpPr/>
            <p:nvPr/>
          </p:nvSpPr>
          <p:spPr>
            <a:xfrm rot="16200000">
              <a:off x="1995629" y="3033222"/>
              <a:ext cx="803278" cy="210820"/>
            </a:xfrm>
            <a:prstGeom prst="parallelogram">
              <a:avLst>
                <a:gd name="adj" fmla="val 56906"/>
              </a:avLst>
            </a:prstGeom>
            <a:noFill/>
            <a:ln w="635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5" name="平行四辺形 2984"/>
            <p:cNvSpPr/>
            <p:nvPr/>
          </p:nvSpPr>
          <p:spPr>
            <a:xfrm rot="16200000">
              <a:off x="2293934" y="3328691"/>
              <a:ext cx="212328" cy="20532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6" name="円/楕円 2985"/>
            <p:cNvSpPr/>
            <p:nvPr/>
          </p:nvSpPr>
          <p:spPr>
            <a:xfrm>
              <a:off x="2432802" y="3330945"/>
              <a:ext cx="39600" cy="468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87" name="直線コネクタ 2986"/>
            <p:cNvCxnSpPr>
              <a:cxnSpLocks noChangeAspect="1"/>
            </p:cNvCxnSpPr>
            <p:nvPr/>
          </p:nvCxnSpPr>
          <p:spPr>
            <a:xfrm>
              <a:off x="2320270" y="2799298"/>
              <a:ext cx="151200" cy="8809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8" name="直線コネクタ 2987"/>
            <p:cNvCxnSpPr>
              <a:cxnSpLocks noChangeAspect="1"/>
            </p:cNvCxnSpPr>
            <p:nvPr/>
          </p:nvCxnSpPr>
          <p:spPr>
            <a:xfrm>
              <a:off x="2313126" y="3213648"/>
              <a:ext cx="161971" cy="94366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9" name="円/楕円 2988"/>
            <p:cNvSpPr/>
            <p:nvPr/>
          </p:nvSpPr>
          <p:spPr>
            <a:xfrm>
              <a:off x="2317888" y="3079184"/>
              <a:ext cx="39600" cy="46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0" name="円/楕円 2989"/>
            <p:cNvSpPr/>
            <p:nvPr/>
          </p:nvSpPr>
          <p:spPr>
            <a:xfrm>
              <a:off x="2320788" y="3151749"/>
              <a:ext cx="32400" cy="396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1" name="平行四辺形 2990"/>
            <p:cNvSpPr/>
            <p:nvPr/>
          </p:nvSpPr>
          <p:spPr>
            <a:xfrm rot="5400000" flipH="1">
              <a:off x="2686207" y="3235140"/>
              <a:ext cx="218702" cy="11916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92" name="グループ化 2991"/>
          <p:cNvGrpSpPr/>
          <p:nvPr/>
        </p:nvGrpSpPr>
        <p:grpSpPr>
          <a:xfrm>
            <a:off x="4704055" y="2167800"/>
            <a:ext cx="726956" cy="215577"/>
            <a:chOff x="5773281" y="6304349"/>
            <a:chExt cx="726956" cy="215577"/>
          </a:xfrm>
        </p:grpSpPr>
        <p:sp>
          <p:nvSpPr>
            <p:cNvPr id="2993" name="平行四辺形 2992"/>
            <p:cNvSpPr/>
            <p:nvPr/>
          </p:nvSpPr>
          <p:spPr>
            <a:xfrm rot="19800000" flipV="1">
              <a:off x="5773281" y="632940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4" name="平行四辺形 2993"/>
            <p:cNvSpPr/>
            <p:nvPr/>
          </p:nvSpPr>
          <p:spPr>
            <a:xfrm rot="19800000" flipV="1">
              <a:off x="5773282" y="6323532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5" name="平行四辺形 2994"/>
            <p:cNvSpPr/>
            <p:nvPr/>
          </p:nvSpPr>
          <p:spPr>
            <a:xfrm rot="19800000" flipV="1">
              <a:off x="5773648" y="6384556"/>
              <a:ext cx="493675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6" name="平行四辺形 2995"/>
            <p:cNvSpPr/>
            <p:nvPr/>
          </p:nvSpPr>
          <p:spPr>
            <a:xfrm rot="19800000" flipV="1">
              <a:off x="5882325" y="642795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7" name="平行四辺形 2996"/>
            <p:cNvSpPr/>
            <p:nvPr/>
          </p:nvSpPr>
          <p:spPr>
            <a:xfrm rot="19800000" flipV="1">
              <a:off x="5827303" y="639498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8" name="平行四辺形 2997"/>
            <p:cNvSpPr/>
            <p:nvPr/>
          </p:nvSpPr>
          <p:spPr>
            <a:xfrm rot="19800000" flipV="1">
              <a:off x="5799792" y="63785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9" name="平行四辺形 2998"/>
            <p:cNvSpPr/>
            <p:nvPr/>
          </p:nvSpPr>
          <p:spPr>
            <a:xfrm rot="19800000" flipV="1">
              <a:off x="5909837" y="644443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0" name="平行四辺形 2999"/>
            <p:cNvSpPr/>
            <p:nvPr/>
          </p:nvSpPr>
          <p:spPr>
            <a:xfrm rot="19800000" flipV="1">
              <a:off x="5854814" y="641147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1" name="平行四辺形 3000"/>
            <p:cNvSpPr/>
            <p:nvPr/>
          </p:nvSpPr>
          <p:spPr>
            <a:xfrm rot="18360000" flipV="1">
              <a:off x="6289809" y="6215955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2" name="平行四辺形 3001"/>
            <p:cNvSpPr/>
            <p:nvPr/>
          </p:nvSpPr>
          <p:spPr>
            <a:xfrm rot="18360000" flipV="1">
              <a:off x="6220214" y="6254442"/>
              <a:ext cx="36000" cy="21278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3" name="平行四辺形 3002"/>
            <p:cNvSpPr/>
            <p:nvPr/>
          </p:nvSpPr>
          <p:spPr>
            <a:xfrm rot="19800000" flipV="1">
              <a:off x="6236997" y="6337051"/>
              <a:ext cx="86400" cy="216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4" name="平行四辺形 3003"/>
            <p:cNvSpPr/>
            <p:nvPr/>
          </p:nvSpPr>
          <p:spPr>
            <a:xfrm rot="19680000" flipV="1">
              <a:off x="6039011" y="636144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5" name="平行四辺形 3004"/>
            <p:cNvSpPr/>
            <p:nvPr/>
          </p:nvSpPr>
          <p:spPr>
            <a:xfrm rot="19680000" flipV="1">
              <a:off x="5829266" y="6489509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6" name="平行四辺形 3005"/>
            <p:cNvSpPr/>
            <p:nvPr/>
          </p:nvSpPr>
          <p:spPr>
            <a:xfrm rot="19680000" flipV="1">
              <a:off x="5928199" y="6429150"/>
              <a:ext cx="21600" cy="28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07" name="グループ化 3006"/>
          <p:cNvGrpSpPr/>
          <p:nvPr/>
        </p:nvGrpSpPr>
        <p:grpSpPr>
          <a:xfrm flipH="1">
            <a:off x="4599623" y="1441794"/>
            <a:ext cx="559377" cy="781378"/>
            <a:chOff x="7010459" y="4654057"/>
            <a:chExt cx="559377" cy="781378"/>
          </a:xfrm>
        </p:grpSpPr>
        <p:grpSp>
          <p:nvGrpSpPr>
            <p:cNvPr id="3008" name="グループ化 3007"/>
            <p:cNvGrpSpPr/>
            <p:nvPr/>
          </p:nvGrpSpPr>
          <p:grpSpPr>
            <a:xfrm>
              <a:off x="7221653" y="5288913"/>
              <a:ext cx="186158" cy="146522"/>
              <a:chOff x="1505522" y="2099617"/>
              <a:chExt cx="848809" cy="668082"/>
            </a:xfrm>
          </p:grpSpPr>
          <p:sp>
            <p:nvSpPr>
              <p:cNvPr id="3016" name="平行四辺形 3015"/>
              <p:cNvSpPr/>
              <p:nvPr/>
            </p:nvSpPr>
            <p:spPr>
              <a:xfrm rot="16200000">
                <a:off x="1489857" y="2266845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7" name="平行四辺形 3016"/>
              <p:cNvSpPr/>
              <p:nvPr/>
            </p:nvSpPr>
            <p:spPr>
              <a:xfrm rot="5400000" flipH="1">
                <a:off x="1947503" y="2360871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8" name="平行四辺形 3017"/>
              <p:cNvSpPr/>
              <p:nvPr/>
            </p:nvSpPr>
            <p:spPr>
              <a:xfrm rot="1800000">
                <a:off x="1551726" y="2099617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09" name="平行四辺形 3008"/>
            <p:cNvSpPr/>
            <p:nvPr/>
          </p:nvSpPr>
          <p:spPr>
            <a:xfrm rot="16200000">
              <a:off x="7172951" y="5159132"/>
              <a:ext cx="307064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0" name="平行四辺形 3009"/>
            <p:cNvSpPr/>
            <p:nvPr/>
          </p:nvSpPr>
          <p:spPr>
            <a:xfrm rot="16200000">
              <a:off x="7154224" y="5161912"/>
              <a:ext cx="306278" cy="457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1" name="グループ化 3010"/>
            <p:cNvGrpSpPr/>
            <p:nvPr/>
          </p:nvGrpSpPr>
          <p:grpSpPr>
            <a:xfrm>
              <a:off x="7010459" y="4654057"/>
              <a:ext cx="559377" cy="743275"/>
              <a:chOff x="7010459" y="4654057"/>
              <a:chExt cx="559377" cy="743275"/>
            </a:xfrm>
          </p:grpSpPr>
          <p:sp>
            <p:nvSpPr>
              <p:cNvPr id="3012" name="平行四辺形 3011"/>
              <p:cNvSpPr/>
              <p:nvPr/>
            </p:nvSpPr>
            <p:spPr>
              <a:xfrm rot="16200000">
                <a:off x="6929598" y="4757095"/>
                <a:ext cx="740221" cy="540254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3" name="平行四辺形 3012"/>
              <p:cNvSpPr/>
              <p:nvPr/>
            </p:nvSpPr>
            <p:spPr>
              <a:xfrm rot="16200000">
                <a:off x="6909336" y="4755180"/>
                <a:ext cx="738326" cy="53608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4" name="平行四辺形 3013"/>
              <p:cNvSpPr/>
              <p:nvPr/>
            </p:nvSpPr>
            <p:spPr>
              <a:xfrm rot="16200000">
                <a:off x="6962834" y="4729548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5" name="平行四辺形 3014"/>
              <p:cNvSpPr/>
              <p:nvPr/>
            </p:nvSpPr>
            <p:spPr>
              <a:xfrm rot="16200000">
                <a:off x="6966591" y="4735239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19" name="グループ化 3018"/>
          <p:cNvGrpSpPr/>
          <p:nvPr/>
        </p:nvGrpSpPr>
        <p:grpSpPr>
          <a:xfrm>
            <a:off x="1343792" y="1671155"/>
            <a:ext cx="566882" cy="561443"/>
            <a:chOff x="1336060" y="1668859"/>
            <a:chExt cx="566882" cy="561443"/>
          </a:xfrm>
        </p:grpSpPr>
        <p:sp>
          <p:nvSpPr>
            <p:cNvPr id="3020" name="平行四辺形 3019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1" name="平行四辺形 3020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2" name="平行四辺形 3021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3" name="平行四辺形 3022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4" name="平行四辺形 3023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5" name="平行四辺形 3024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6" name="平行四辺形 3025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7" name="平行四辺形 3026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8" name="平行四辺形 3027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9" name="平行四辺形 3028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0" name="平行四辺形 3029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1" name="平行四辺形 3030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32" name="グループ化 3031"/>
          <p:cNvGrpSpPr/>
          <p:nvPr/>
        </p:nvGrpSpPr>
        <p:grpSpPr>
          <a:xfrm>
            <a:off x="3759829" y="2829144"/>
            <a:ext cx="566882" cy="561443"/>
            <a:chOff x="1336060" y="1668859"/>
            <a:chExt cx="566882" cy="561443"/>
          </a:xfrm>
        </p:grpSpPr>
        <p:sp>
          <p:nvSpPr>
            <p:cNvPr id="3033" name="平行四辺形 3032"/>
            <p:cNvSpPr/>
            <p:nvPr/>
          </p:nvSpPr>
          <p:spPr>
            <a:xfrm rot="16200000">
              <a:off x="1508427" y="1721206"/>
              <a:ext cx="441911" cy="34711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4" name="平行四辺形 3033"/>
            <p:cNvSpPr/>
            <p:nvPr/>
          </p:nvSpPr>
          <p:spPr>
            <a:xfrm rot="1800000">
              <a:off x="1341345" y="1999735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5" name="平行四辺形 3034"/>
            <p:cNvSpPr/>
            <p:nvPr/>
          </p:nvSpPr>
          <p:spPr>
            <a:xfrm rot="1800000">
              <a:off x="1336060" y="1994356"/>
              <a:ext cx="535005" cy="23056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6" name="平行四辺形 3035"/>
            <p:cNvSpPr/>
            <p:nvPr/>
          </p:nvSpPr>
          <p:spPr>
            <a:xfrm rot="16200000">
              <a:off x="1500264" y="1717031"/>
              <a:ext cx="440780" cy="34443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7" name="平行四辺形 3036"/>
            <p:cNvSpPr/>
            <p:nvPr/>
          </p:nvSpPr>
          <p:spPr>
            <a:xfrm rot="16200000">
              <a:off x="1517067" y="1724977"/>
              <a:ext cx="408418" cy="32864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8" name="平行四辺形 3037"/>
            <p:cNvSpPr>
              <a:spLocks noChangeAspect="1"/>
            </p:cNvSpPr>
            <p:nvPr/>
          </p:nvSpPr>
          <p:spPr>
            <a:xfrm rot="1800000">
              <a:off x="1490837" y="2135841"/>
              <a:ext cx="108000" cy="4549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9" name="平行四辺形 3038"/>
            <p:cNvSpPr/>
            <p:nvPr/>
          </p:nvSpPr>
          <p:spPr>
            <a:xfrm rot="1800000">
              <a:off x="1502693" y="204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0" name="平行四辺形 3039"/>
            <p:cNvSpPr/>
            <p:nvPr/>
          </p:nvSpPr>
          <p:spPr>
            <a:xfrm rot="1800000">
              <a:off x="1389812" y="2109363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1" name="平行四辺形 3040"/>
            <p:cNvSpPr/>
            <p:nvPr/>
          </p:nvSpPr>
          <p:spPr>
            <a:xfrm rot="1800000">
              <a:off x="1434964" y="2084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2" name="平行四辺形 3041"/>
            <p:cNvSpPr/>
            <p:nvPr/>
          </p:nvSpPr>
          <p:spPr>
            <a:xfrm rot="1800000">
              <a:off x="1412388" y="2096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3" name="平行四辺形 3042"/>
            <p:cNvSpPr/>
            <p:nvPr/>
          </p:nvSpPr>
          <p:spPr>
            <a:xfrm rot="1800000">
              <a:off x="1457540" y="20718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4" name="平行四辺形 3043"/>
            <p:cNvSpPr/>
            <p:nvPr/>
          </p:nvSpPr>
          <p:spPr>
            <a:xfrm rot="1800000">
              <a:off x="1480116" y="2059364"/>
              <a:ext cx="399910" cy="180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45" name="グループ化 3044"/>
          <p:cNvGrpSpPr/>
          <p:nvPr/>
        </p:nvGrpSpPr>
        <p:grpSpPr>
          <a:xfrm>
            <a:off x="980698" y="4951341"/>
            <a:ext cx="662547" cy="656190"/>
            <a:chOff x="2538217" y="4090813"/>
            <a:chExt cx="662547" cy="656190"/>
          </a:xfrm>
        </p:grpSpPr>
        <p:grpSp>
          <p:nvGrpSpPr>
            <p:cNvPr id="3046" name="グループ化 3045"/>
            <p:cNvGrpSpPr/>
            <p:nvPr/>
          </p:nvGrpSpPr>
          <p:grpSpPr>
            <a:xfrm>
              <a:off x="2538217" y="4090813"/>
              <a:ext cx="662547" cy="656190"/>
              <a:chOff x="1336060" y="1668859"/>
              <a:chExt cx="566882" cy="561443"/>
            </a:xfrm>
          </p:grpSpPr>
          <p:sp>
            <p:nvSpPr>
              <p:cNvPr id="3051" name="平行四辺形 3050"/>
              <p:cNvSpPr/>
              <p:nvPr/>
            </p:nvSpPr>
            <p:spPr>
              <a:xfrm rot="16200000">
                <a:off x="1508427" y="1721206"/>
                <a:ext cx="441911" cy="3471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2" name="平行四辺形 3051"/>
              <p:cNvSpPr/>
              <p:nvPr/>
            </p:nvSpPr>
            <p:spPr>
              <a:xfrm rot="1800000">
                <a:off x="1341345" y="1999735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3" name="平行四辺形 3052"/>
              <p:cNvSpPr/>
              <p:nvPr/>
            </p:nvSpPr>
            <p:spPr>
              <a:xfrm rot="1800000">
                <a:off x="1336060" y="1994356"/>
                <a:ext cx="535005" cy="23056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4" name="平行四辺形 3053"/>
              <p:cNvSpPr/>
              <p:nvPr/>
            </p:nvSpPr>
            <p:spPr>
              <a:xfrm rot="16200000">
                <a:off x="1500264" y="1717031"/>
                <a:ext cx="440780" cy="34443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5" name="平行四辺形 3054"/>
              <p:cNvSpPr/>
              <p:nvPr/>
            </p:nvSpPr>
            <p:spPr>
              <a:xfrm rot="16200000">
                <a:off x="1517067" y="1724977"/>
                <a:ext cx="408418" cy="328646"/>
              </a:xfrm>
              <a:prstGeom prst="parallelogram">
                <a:avLst>
                  <a:gd name="adj" fmla="val 56906"/>
                </a:avLst>
              </a:prstGeom>
              <a:solidFill>
                <a:srgbClr val="33CC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6" name="平行四辺形 3055"/>
              <p:cNvSpPr>
                <a:spLocks noChangeAspect="1"/>
              </p:cNvSpPr>
              <p:nvPr/>
            </p:nvSpPr>
            <p:spPr>
              <a:xfrm rot="1800000">
                <a:off x="1490837" y="2135841"/>
                <a:ext cx="108000" cy="4549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7" name="平行四辺形 3056"/>
              <p:cNvSpPr/>
              <p:nvPr/>
            </p:nvSpPr>
            <p:spPr>
              <a:xfrm rot="1800000">
                <a:off x="1502693" y="204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8" name="平行四辺形 3057"/>
              <p:cNvSpPr/>
              <p:nvPr/>
            </p:nvSpPr>
            <p:spPr>
              <a:xfrm rot="1800000">
                <a:off x="1389812" y="2109363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9" name="平行四辺形 3058"/>
              <p:cNvSpPr/>
              <p:nvPr/>
            </p:nvSpPr>
            <p:spPr>
              <a:xfrm rot="1800000">
                <a:off x="1434964" y="2084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0" name="平行四辺形 3059"/>
              <p:cNvSpPr/>
              <p:nvPr/>
            </p:nvSpPr>
            <p:spPr>
              <a:xfrm rot="1800000">
                <a:off x="1412388" y="2096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1" name="平行四辺形 3060"/>
              <p:cNvSpPr/>
              <p:nvPr/>
            </p:nvSpPr>
            <p:spPr>
              <a:xfrm rot="1800000">
                <a:off x="1457540" y="20718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2" name="平行四辺形 3061"/>
              <p:cNvSpPr/>
              <p:nvPr/>
            </p:nvSpPr>
            <p:spPr>
              <a:xfrm rot="1800000">
                <a:off x="1480116" y="2059364"/>
                <a:ext cx="399910" cy="180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47" name="平行四辺形 3046"/>
            <p:cNvSpPr/>
            <p:nvPr/>
          </p:nvSpPr>
          <p:spPr>
            <a:xfrm rot="16200000">
              <a:off x="2849179" y="4237995"/>
              <a:ext cx="351563" cy="26178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9525" cap="rnd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8" name="平行四辺形 3047"/>
            <p:cNvSpPr/>
            <p:nvPr/>
          </p:nvSpPr>
          <p:spPr>
            <a:xfrm rot="16200000">
              <a:off x="2879722" y="4263950"/>
              <a:ext cx="283319" cy="227981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9" name="平行四辺形 3048"/>
            <p:cNvSpPr/>
            <p:nvPr/>
          </p:nvSpPr>
          <p:spPr>
            <a:xfrm rot="16200000">
              <a:off x="2913152" y="4298975"/>
              <a:ext cx="237908" cy="205485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0" name="円/楕円 3049"/>
            <p:cNvSpPr/>
            <p:nvPr/>
          </p:nvSpPr>
          <p:spPr>
            <a:xfrm rot="1539355">
              <a:off x="2943026" y="4325234"/>
              <a:ext cx="72008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63" name="グループ化 3062"/>
          <p:cNvGrpSpPr/>
          <p:nvPr/>
        </p:nvGrpSpPr>
        <p:grpSpPr>
          <a:xfrm>
            <a:off x="730746" y="2232063"/>
            <a:ext cx="429066" cy="708247"/>
            <a:chOff x="4275061" y="993498"/>
            <a:chExt cx="429066" cy="708247"/>
          </a:xfrm>
        </p:grpSpPr>
        <p:sp>
          <p:nvSpPr>
            <p:cNvPr id="3064" name="円/楕円 3063"/>
            <p:cNvSpPr/>
            <p:nvPr/>
          </p:nvSpPr>
          <p:spPr>
            <a:xfrm rot="17925002">
              <a:off x="4189022" y="1140939"/>
              <a:ext cx="560667" cy="388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5" name="円/楕円 3064"/>
            <p:cNvSpPr/>
            <p:nvPr/>
          </p:nvSpPr>
          <p:spPr>
            <a:xfrm rot="17925002">
              <a:off x="4229499" y="1157466"/>
              <a:ext cx="560667" cy="3885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6" name="正方形/長方形 3065"/>
            <p:cNvSpPr/>
            <p:nvPr/>
          </p:nvSpPr>
          <p:spPr>
            <a:xfrm>
              <a:off x="4431770" y="993498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>
                  <a:ln w="0"/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67" name="正方形/長方形 3066"/>
            <p:cNvSpPr/>
            <p:nvPr/>
          </p:nvSpPr>
          <p:spPr>
            <a:xfrm>
              <a:off x="4443907" y="993859"/>
              <a:ext cx="157360" cy="707886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4000" b="0" cap="none" spc="0">
                  <a:ln w="0"/>
                  <a:solidFill>
                    <a:srgbClr val="FFCC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$</a:t>
              </a:r>
              <a:endParaRPr lang="ja-JP" altLang="en-US" sz="4000" b="0" cap="none" spc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69" name="グループ化 3068"/>
          <p:cNvGrpSpPr/>
          <p:nvPr/>
        </p:nvGrpSpPr>
        <p:grpSpPr>
          <a:xfrm>
            <a:off x="6071267" y="3437467"/>
            <a:ext cx="778923" cy="950321"/>
            <a:chOff x="3672000" y="3789000"/>
            <a:chExt cx="778923" cy="950321"/>
          </a:xfrm>
        </p:grpSpPr>
        <p:sp>
          <p:nvSpPr>
            <p:cNvPr id="3070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5896652" flipH="1">
              <a:off x="4123043" y="4017496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71" name="グループ化 3070"/>
            <p:cNvGrpSpPr/>
            <p:nvPr/>
          </p:nvGrpSpPr>
          <p:grpSpPr>
            <a:xfrm>
              <a:off x="3672000" y="3789000"/>
              <a:ext cx="778923" cy="950321"/>
              <a:chOff x="3672001" y="3839944"/>
              <a:chExt cx="778923" cy="950321"/>
            </a:xfrm>
          </p:grpSpPr>
          <p:grpSp>
            <p:nvGrpSpPr>
              <p:cNvPr id="3072" name="グループ化 3071"/>
              <p:cNvGrpSpPr/>
              <p:nvPr/>
            </p:nvGrpSpPr>
            <p:grpSpPr>
              <a:xfrm flipH="1">
                <a:off x="4032000" y="4112487"/>
                <a:ext cx="409082" cy="677778"/>
                <a:chOff x="2412020" y="3894392"/>
                <a:chExt cx="409082" cy="677778"/>
              </a:xfrm>
            </p:grpSpPr>
            <p:grpSp>
              <p:nvGrpSpPr>
                <p:cNvPr id="3121" name="グループ化 3120"/>
                <p:cNvGrpSpPr/>
                <p:nvPr/>
              </p:nvGrpSpPr>
              <p:grpSpPr>
                <a:xfrm>
                  <a:off x="2412020" y="3969000"/>
                  <a:ext cx="360405" cy="603170"/>
                  <a:chOff x="3312020" y="3976620"/>
                  <a:chExt cx="360405" cy="603170"/>
                </a:xfrm>
              </p:grpSpPr>
              <p:grpSp>
                <p:nvGrpSpPr>
                  <p:cNvPr id="3131" name="グループ化 3130"/>
                  <p:cNvGrpSpPr/>
                  <p:nvPr/>
                </p:nvGrpSpPr>
                <p:grpSpPr>
                  <a:xfrm>
                    <a:off x="3312020" y="3976620"/>
                    <a:ext cx="360405" cy="603170"/>
                    <a:chOff x="3312020" y="3976620"/>
                    <a:chExt cx="360405" cy="603170"/>
                  </a:xfrm>
                </p:grpSpPr>
                <p:grpSp>
                  <p:nvGrpSpPr>
                    <p:cNvPr id="3133" name="グループ化 3132"/>
                    <p:cNvGrpSpPr/>
                    <p:nvPr/>
                  </p:nvGrpSpPr>
                  <p:grpSpPr>
                    <a:xfrm>
                      <a:off x="3312020" y="4317965"/>
                      <a:ext cx="336928" cy="261825"/>
                      <a:chOff x="4394401" y="3154724"/>
                      <a:chExt cx="336928" cy="261825"/>
                    </a:xfrm>
                  </p:grpSpPr>
                  <p:sp>
                    <p:nvSpPr>
                      <p:cNvPr id="3141" name="正方形/長方形 3140"/>
                      <p:cNvSpPr/>
                      <p:nvPr/>
                    </p:nvSpPr>
                    <p:spPr>
                      <a:xfrm>
                        <a:off x="4399143" y="3154724"/>
                        <a:ext cx="271893" cy="12523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3142" name="グループ化 3141"/>
                      <p:cNvGrpSpPr/>
                      <p:nvPr/>
                    </p:nvGrpSpPr>
                    <p:grpSpPr>
                      <a:xfrm>
                        <a:off x="4394401" y="3222806"/>
                        <a:ext cx="336928" cy="193743"/>
                        <a:chOff x="4580542" y="3271374"/>
                        <a:chExt cx="368986" cy="212179"/>
                      </a:xfrm>
                    </p:grpSpPr>
                    <p:sp>
                      <p:nvSpPr>
                        <p:cNvPr id="3143" name="フリーフォーム: 図形 758">
                          <a:extLst>
                            <a:ext uri="{FF2B5EF4-FFF2-40B4-BE49-F238E27FC236}">
                              <a16:creationId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80000">
                          <a:off x="4580542" y="3271374"/>
                          <a:ext cx="326837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144" name="フリーフォーム: 図形 758">
                          <a:extLst>
                            <a:ext uri="{FF2B5EF4-FFF2-40B4-BE49-F238E27FC236}">
                              <a16:creationId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0000">
                          <a:off x="4622690" y="3284718"/>
                          <a:ext cx="326838" cy="198835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  <p:grpSp>
                  <p:nvGrpSpPr>
                    <p:cNvPr id="3134" name="グループ化 3133"/>
                    <p:cNvGrpSpPr/>
                    <p:nvPr/>
                  </p:nvGrpSpPr>
                  <p:grpSpPr>
                    <a:xfrm flipH="1" flipV="1">
                      <a:off x="3319619" y="3976620"/>
                      <a:ext cx="352806" cy="275332"/>
                      <a:chOff x="4394376" y="3154724"/>
                      <a:chExt cx="352806" cy="275332"/>
                    </a:xfrm>
                  </p:grpSpPr>
                  <p:sp>
                    <p:nvSpPr>
                      <p:cNvPr id="3135" name="正方形/長方形 3134"/>
                      <p:cNvSpPr/>
                      <p:nvPr/>
                    </p:nvSpPr>
                    <p:spPr>
                      <a:xfrm>
                        <a:off x="4399143" y="3154724"/>
                        <a:ext cx="271893" cy="12523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3136" name="グループ化 3135"/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394376" y="3222820"/>
                        <a:ext cx="352806" cy="207236"/>
                        <a:chOff x="4580542" y="3271374"/>
                        <a:chExt cx="386377" cy="226955"/>
                      </a:xfrm>
                    </p:grpSpPr>
                    <p:grpSp>
                      <p:nvGrpSpPr>
                        <p:cNvPr id="3137" name="グループ化 3136"/>
                        <p:cNvGrpSpPr/>
                        <p:nvPr/>
                      </p:nvGrpSpPr>
                      <p:grpSpPr>
                        <a:xfrm>
                          <a:off x="4580542" y="3271374"/>
                          <a:ext cx="386377" cy="226955"/>
                          <a:chOff x="4580542" y="3271374"/>
                          <a:chExt cx="386377" cy="226955"/>
                        </a:xfrm>
                      </p:grpSpPr>
                      <p:sp>
                        <p:nvSpPr>
                          <p:cNvPr id="3139" name="フリーフォーム: 図形 758">
                            <a:extLst>
                              <a:ext uri="{FF2B5EF4-FFF2-40B4-BE49-F238E27FC236}">
                                <a16:creationId xmlns:a16="http://schemas.microsoft.com/office/drawing/2014/main" id="{FD2B18DA-427F-4FF3-B223-8EEC823A8C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480000">
                            <a:off x="4580542" y="3271374"/>
                            <a:ext cx="326837" cy="198833"/>
                          </a:xfrm>
                          <a:custGeom>
                            <a:avLst/>
                            <a:gdLst>
                              <a:gd name="connsiteX0" fmla="*/ 1339 w 365569"/>
                              <a:gd name="connsiteY0" fmla="*/ 95271 h 222395"/>
                              <a:gd name="connsiteX1" fmla="*/ 39439 w 365569"/>
                              <a:gd name="connsiteY1" fmla="*/ 165121 h 222395"/>
                              <a:gd name="connsiteX2" fmla="*/ 179139 w 365569"/>
                              <a:gd name="connsiteY2" fmla="*/ 222271 h 222395"/>
                              <a:gd name="connsiteX3" fmla="*/ 325189 w 365569"/>
                              <a:gd name="connsiteY3" fmla="*/ 177821 h 222395"/>
                              <a:gd name="connsiteX4" fmla="*/ 356939 w 365569"/>
                              <a:gd name="connsiteY4" fmla="*/ 95271 h 222395"/>
                              <a:gd name="connsiteX5" fmla="*/ 191839 w 365569"/>
                              <a:gd name="connsiteY5" fmla="*/ 44471 h 222395"/>
                              <a:gd name="connsiteX6" fmla="*/ 115639 w 365569"/>
                              <a:gd name="connsiteY6" fmla="*/ 12721 h 222395"/>
                              <a:gd name="connsiteX7" fmla="*/ 20389 w 365569"/>
                              <a:gd name="connsiteY7" fmla="*/ 6371 h 222395"/>
                              <a:gd name="connsiteX8" fmla="*/ 1339 w 365569"/>
                              <a:gd name="connsiteY8" fmla="*/ 95271 h 2223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65569" h="222395">
                                <a:moveTo>
                                  <a:pt x="1339" y="95271"/>
                                </a:moveTo>
                                <a:cubicBezTo>
                                  <a:pt x="4514" y="121729"/>
                                  <a:pt x="9806" y="143954"/>
                                  <a:pt x="39439" y="165121"/>
                                </a:cubicBezTo>
                                <a:cubicBezTo>
                                  <a:pt x="69072" y="186288"/>
                                  <a:pt x="131514" y="220154"/>
                                  <a:pt x="179139" y="222271"/>
                                </a:cubicBezTo>
                                <a:cubicBezTo>
                                  <a:pt x="226764" y="224388"/>
                                  <a:pt x="295556" y="198988"/>
                                  <a:pt x="325189" y="177821"/>
                                </a:cubicBezTo>
                                <a:cubicBezTo>
                                  <a:pt x="354822" y="156654"/>
                                  <a:pt x="379164" y="117496"/>
                                  <a:pt x="356939" y="95271"/>
                                </a:cubicBezTo>
                                <a:cubicBezTo>
                                  <a:pt x="334714" y="73046"/>
                                  <a:pt x="232056" y="58229"/>
                                  <a:pt x="191839" y="44471"/>
                                </a:cubicBezTo>
                                <a:cubicBezTo>
                                  <a:pt x="151622" y="30713"/>
                                  <a:pt x="144214" y="19071"/>
                                  <a:pt x="115639" y="12721"/>
                                </a:cubicBezTo>
                                <a:cubicBezTo>
                                  <a:pt x="87064" y="6371"/>
                                  <a:pt x="41556" y="-8446"/>
                                  <a:pt x="20389" y="6371"/>
                                </a:cubicBezTo>
                                <a:cubicBezTo>
                                  <a:pt x="-778" y="21188"/>
                                  <a:pt x="-1836" y="68813"/>
                                  <a:pt x="1339" y="952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3140" name="フリーフォーム: 図形 758">
                            <a:extLst>
                              <a:ext uri="{FF2B5EF4-FFF2-40B4-BE49-F238E27FC236}">
                                <a16:creationId xmlns:a16="http://schemas.microsoft.com/office/drawing/2014/main" id="{FD2B18DA-427F-4FF3-B223-8EEC823A8C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20000">
                            <a:off x="4640081" y="3299496"/>
                            <a:ext cx="326838" cy="198833"/>
                          </a:xfrm>
                          <a:custGeom>
                            <a:avLst/>
                            <a:gdLst>
                              <a:gd name="connsiteX0" fmla="*/ 1339 w 365569"/>
                              <a:gd name="connsiteY0" fmla="*/ 95271 h 222395"/>
                              <a:gd name="connsiteX1" fmla="*/ 39439 w 365569"/>
                              <a:gd name="connsiteY1" fmla="*/ 165121 h 222395"/>
                              <a:gd name="connsiteX2" fmla="*/ 179139 w 365569"/>
                              <a:gd name="connsiteY2" fmla="*/ 222271 h 222395"/>
                              <a:gd name="connsiteX3" fmla="*/ 325189 w 365569"/>
                              <a:gd name="connsiteY3" fmla="*/ 177821 h 222395"/>
                              <a:gd name="connsiteX4" fmla="*/ 356939 w 365569"/>
                              <a:gd name="connsiteY4" fmla="*/ 95271 h 222395"/>
                              <a:gd name="connsiteX5" fmla="*/ 191839 w 365569"/>
                              <a:gd name="connsiteY5" fmla="*/ 44471 h 222395"/>
                              <a:gd name="connsiteX6" fmla="*/ 115639 w 365569"/>
                              <a:gd name="connsiteY6" fmla="*/ 12721 h 222395"/>
                              <a:gd name="connsiteX7" fmla="*/ 20389 w 365569"/>
                              <a:gd name="connsiteY7" fmla="*/ 6371 h 222395"/>
                              <a:gd name="connsiteX8" fmla="*/ 1339 w 365569"/>
                              <a:gd name="connsiteY8" fmla="*/ 95271 h 2223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65569" h="222395">
                                <a:moveTo>
                                  <a:pt x="1339" y="95271"/>
                                </a:moveTo>
                                <a:cubicBezTo>
                                  <a:pt x="4514" y="121729"/>
                                  <a:pt x="9806" y="143954"/>
                                  <a:pt x="39439" y="165121"/>
                                </a:cubicBezTo>
                                <a:cubicBezTo>
                                  <a:pt x="69072" y="186288"/>
                                  <a:pt x="131514" y="220154"/>
                                  <a:pt x="179139" y="222271"/>
                                </a:cubicBezTo>
                                <a:cubicBezTo>
                                  <a:pt x="226764" y="224388"/>
                                  <a:pt x="295556" y="198988"/>
                                  <a:pt x="325189" y="177821"/>
                                </a:cubicBezTo>
                                <a:cubicBezTo>
                                  <a:pt x="354822" y="156654"/>
                                  <a:pt x="379164" y="117496"/>
                                  <a:pt x="356939" y="95271"/>
                                </a:cubicBezTo>
                                <a:cubicBezTo>
                                  <a:pt x="334714" y="73046"/>
                                  <a:pt x="232056" y="58229"/>
                                  <a:pt x="191839" y="44471"/>
                                </a:cubicBezTo>
                                <a:cubicBezTo>
                                  <a:pt x="151622" y="30713"/>
                                  <a:pt x="144214" y="19071"/>
                                  <a:pt x="115639" y="12721"/>
                                </a:cubicBezTo>
                                <a:cubicBezTo>
                                  <a:pt x="87064" y="6371"/>
                                  <a:pt x="41556" y="-8446"/>
                                  <a:pt x="20389" y="6371"/>
                                </a:cubicBezTo>
                                <a:cubicBezTo>
                                  <a:pt x="-778" y="21188"/>
                                  <a:pt x="-1836" y="68813"/>
                                  <a:pt x="1339" y="952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3138" name="正方形/長方形 3137"/>
                        <p:cNvSpPr/>
                        <p:nvPr/>
                      </p:nvSpPr>
                      <p:spPr>
                        <a:xfrm rot="1800000">
                          <a:off x="4647043" y="3370909"/>
                          <a:ext cx="133270" cy="8822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</p:grpSp>
              </p:grpSp>
              <p:sp>
                <p:nvSpPr>
                  <p:cNvPr id="3132" name="フリーフォーム 824">
                    <a:extLst>
                      <a:ext uri="{FF2B5EF4-FFF2-40B4-BE49-F238E27FC236}">
                        <a16:creationId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964864" flipV="1">
                    <a:off x="3593645" y="4109448"/>
                    <a:ext cx="56711" cy="42175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2" name="グループ化 3121"/>
                <p:cNvGrpSpPr/>
                <p:nvPr/>
              </p:nvGrpSpPr>
              <p:grpSpPr>
                <a:xfrm flipH="1" flipV="1">
                  <a:off x="2426285" y="3971381"/>
                  <a:ext cx="328990" cy="207236"/>
                  <a:chOff x="2900717" y="4488474"/>
                  <a:chExt cx="328990" cy="207236"/>
                </a:xfrm>
              </p:grpSpPr>
              <p:sp>
                <p:nvSpPr>
                  <p:cNvPr id="3129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30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31267" y="4514153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3" name="グループ化 3122"/>
                <p:cNvGrpSpPr>
                  <a:grpSpLocks noChangeAspect="1"/>
                </p:cNvGrpSpPr>
                <p:nvPr/>
              </p:nvGrpSpPr>
              <p:grpSpPr>
                <a:xfrm flipH="1" flipV="1">
                  <a:off x="2414386" y="3894392"/>
                  <a:ext cx="174331" cy="168324"/>
                  <a:chOff x="2900717" y="4488474"/>
                  <a:chExt cx="334515" cy="322989"/>
                </a:xfrm>
              </p:grpSpPr>
              <p:sp>
                <p:nvSpPr>
                  <p:cNvPr id="3127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8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36791" y="4629905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4" name="グループ化 3123"/>
                <p:cNvGrpSpPr>
                  <a:grpSpLocks noChangeAspect="1"/>
                </p:cNvGrpSpPr>
                <p:nvPr/>
              </p:nvGrpSpPr>
              <p:grpSpPr>
                <a:xfrm flipH="1" flipV="1">
                  <a:off x="2634861" y="4038617"/>
                  <a:ext cx="186241" cy="108000"/>
                  <a:chOff x="2900717" y="4488496"/>
                  <a:chExt cx="357369" cy="207214"/>
                </a:xfrm>
              </p:grpSpPr>
              <p:sp>
                <p:nvSpPr>
                  <p:cNvPr id="3125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96"/>
                    <a:ext cx="298441" cy="181559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6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59645" y="4514152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073" name="グループ化 3072"/>
              <p:cNvGrpSpPr/>
              <p:nvPr/>
            </p:nvGrpSpPr>
            <p:grpSpPr>
              <a:xfrm>
                <a:off x="3672001" y="3839944"/>
                <a:ext cx="766905" cy="923665"/>
                <a:chOff x="2592000" y="2169000"/>
                <a:chExt cx="766905" cy="923665"/>
              </a:xfrm>
            </p:grpSpPr>
            <p:grpSp>
              <p:nvGrpSpPr>
                <p:cNvPr id="3079" name="グループ化 3078"/>
                <p:cNvGrpSpPr/>
                <p:nvPr/>
              </p:nvGrpSpPr>
              <p:grpSpPr>
                <a:xfrm>
                  <a:off x="2836295" y="2502807"/>
                  <a:ext cx="186119" cy="101843"/>
                  <a:chOff x="2225881" y="3729227"/>
                  <a:chExt cx="366119" cy="200338"/>
                </a:xfrm>
              </p:grpSpPr>
              <p:sp>
                <p:nvSpPr>
                  <p:cNvPr id="3115" name="フリーフォーム 3114"/>
                  <p:cNvSpPr/>
                  <p:nvPr/>
                </p:nvSpPr>
                <p:spPr>
                  <a:xfrm>
                    <a:off x="2232000" y="3735209"/>
                    <a:ext cx="360000" cy="194356"/>
                  </a:xfrm>
                  <a:custGeom>
                    <a:avLst/>
                    <a:gdLst>
                      <a:gd name="connsiteX0" fmla="*/ 730017 w 934884"/>
                      <a:gd name="connsiteY0" fmla="*/ 492310 h 504724"/>
                      <a:gd name="connsiteX1" fmla="*/ 668105 w 934884"/>
                      <a:gd name="connsiteY1" fmla="*/ 475641 h 504724"/>
                      <a:gd name="connsiteX2" fmla="*/ 646674 w 934884"/>
                      <a:gd name="connsiteY2" fmla="*/ 454210 h 504724"/>
                      <a:gd name="connsiteX3" fmla="*/ 391880 w 934884"/>
                      <a:gd name="connsiteY3" fmla="*/ 394678 h 504724"/>
                      <a:gd name="connsiteX4" fmla="*/ 120417 w 934884"/>
                      <a:gd name="connsiteY4" fmla="*/ 287522 h 504724"/>
                      <a:gd name="connsiteX5" fmla="*/ 122799 w 934884"/>
                      <a:gd name="connsiteY5" fmla="*/ 244660 h 504724"/>
                      <a:gd name="connsiteX6" fmla="*/ 263292 w 934884"/>
                      <a:gd name="connsiteY6" fmla="*/ 258947 h 504724"/>
                      <a:gd name="connsiteX7" fmla="*/ 337111 w 934884"/>
                      <a:gd name="connsiteY7" fmla="*/ 244660 h 504724"/>
                      <a:gd name="connsiteX8" fmla="*/ 301392 w 934884"/>
                      <a:gd name="connsiteY8" fmla="*/ 201797 h 504724"/>
                      <a:gd name="connsiteX9" fmla="*/ 165661 w 934884"/>
                      <a:gd name="connsiteY9" fmla="*/ 144647 h 504724"/>
                      <a:gd name="connsiteX10" fmla="*/ 1355 w 934884"/>
                      <a:gd name="connsiteY10" fmla="*/ 94641 h 504724"/>
                      <a:gd name="connsiteX11" fmla="*/ 94224 w 934884"/>
                      <a:gd name="connsiteY11" fmla="*/ 68447 h 504724"/>
                      <a:gd name="connsiteX12" fmla="*/ 213286 w 934884"/>
                      <a:gd name="connsiteY12" fmla="*/ 87497 h 504724"/>
                      <a:gd name="connsiteX13" fmla="*/ 46599 w 934884"/>
                      <a:gd name="connsiteY13" fmla="*/ 35110 h 504724"/>
                      <a:gd name="connsiteX14" fmla="*/ 201380 w 934884"/>
                      <a:gd name="connsiteY14" fmla="*/ 30347 h 504724"/>
                      <a:gd name="connsiteX15" fmla="*/ 346636 w 934884"/>
                      <a:gd name="connsiteY15" fmla="*/ 51778 h 504724"/>
                      <a:gd name="connsiteX16" fmla="*/ 215667 w 934884"/>
                      <a:gd name="connsiteY16" fmla="*/ 1772 h 504724"/>
                      <a:gd name="connsiteX17" fmla="*/ 320442 w 934884"/>
                      <a:gd name="connsiteY17" fmla="*/ 13678 h 504724"/>
                      <a:gd name="connsiteX18" fmla="*/ 422836 w 934884"/>
                      <a:gd name="connsiteY18" fmla="*/ 37491 h 504724"/>
                      <a:gd name="connsiteX19" fmla="*/ 401405 w 934884"/>
                      <a:gd name="connsiteY19" fmla="*/ 11297 h 504724"/>
                      <a:gd name="connsiteX20" fmla="*/ 608574 w 934884"/>
                      <a:gd name="connsiteY20" fmla="*/ 51778 h 504724"/>
                      <a:gd name="connsiteX21" fmla="*/ 775261 w 934884"/>
                      <a:gd name="connsiteY21" fmla="*/ 132741 h 504724"/>
                      <a:gd name="connsiteX22" fmla="*/ 913374 w 934884"/>
                      <a:gd name="connsiteY22" fmla="*/ 247041 h 504724"/>
                      <a:gd name="connsiteX23" fmla="*/ 915755 w 934884"/>
                      <a:gd name="connsiteY23" fmla="*/ 275616 h 504724"/>
                      <a:gd name="connsiteX24" fmla="*/ 730017 w 934884"/>
                      <a:gd name="connsiteY24" fmla="*/ 492310 h 504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34884" h="504724">
                        <a:moveTo>
                          <a:pt x="730017" y="492310"/>
                        </a:moveTo>
                        <a:cubicBezTo>
                          <a:pt x="688742" y="525647"/>
                          <a:pt x="681996" y="481991"/>
                          <a:pt x="668105" y="475641"/>
                        </a:cubicBezTo>
                        <a:cubicBezTo>
                          <a:pt x="654214" y="469291"/>
                          <a:pt x="692711" y="467704"/>
                          <a:pt x="646674" y="454210"/>
                        </a:cubicBezTo>
                        <a:cubicBezTo>
                          <a:pt x="600637" y="440716"/>
                          <a:pt x="479589" y="422459"/>
                          <a:pt x="391880" y="394678"/>
                        </a:cubicBezTo>
                        <a:cubicBezTo>
                          <a:pt x="304171" y="366897"/>
                          <a:pt x="165264" y="312525"/>
                          <a:pt x="120417" y="287522"/>
                        </a:cubicBezTo>
                        <a:cubicBezTo>
                          <a:pt x="75570" y="262519"/>
                          <a:pt x="98987" y="249422"/>
                          <a:pt x="122799" y="244660"/>
                        </a:cubicBezTo>
                        <a:cubicBezTo>
                          <a:pt x="146611" y="239898"/>
                          <a:pt x="227573" y="258947"/>
                          <a:pt x="263292" y="258947"/>
                        </a:cubicBezTo>
                        <a:cubicBezTo>
                          <a:pt x="299011" y="258947"/>
                          <a:pt x="330761" y="254185"/>
                          <a:pt x="337111" y="244660"/>
                        </a:cubicBezTo>
                        <a:cubicBezTo>
                          <a:pt x="343461" y="235135"/>
                          <a:pt x="329967" y="218466"/>
                          <a:pt x="301392" y="201797"/>
                        </a:cubicBezTo>
                        <a:cubicBezTo>
                          <a:pt x="272817" y="185128"/>
                          <a:pt x="215667" y="162506"/>
                          <a:pt x="165661" y="144647"/>
                        </a:cubicBezTo>
                        <a:cubicBezTo>
                          <a:pt x="115655" y="126788"/>
                          <a:pt x="13261" y="107341"/>
                          <a:pt x="1355" y="94641"/>
                        </a:cubicBezTo>
                        <a:cubicBezTo>
                          <a:pt x="-10551" y="81941"/>
                          <a:pt x="58902" y="69638"/>
                          <a:pt x="94224" y="68447"/>
                        </a:cubicBezTo>
                        <a:cubicBezTo>
                          <a:pt x="129546" y="67256"/>
                          <a:pt x="221224" y="93053"/>
                          <a:pt x="213286" y="87497"/>
                        </a:cubicBezTo>
                        <a:cubicBezTo>
                          <a:pt x="205348" y="81941"/>
                          <a:pt x="48583" y="44635"/>
                          <a:pt x="46599" y="35110"/>
                        </a:cubicBezTo>
                        <a:cubicBezTo>
                          <a:pt x="44615" y="25585"/>
                          <a:pt x="151374" y="27569"/>
                          <a:pt x="201380" y="30347"/>
                        </a:cubicBezTo>
                        <a:cubicBezTo>
                          <a:pt x="251386" y="33125"/>
                          <a:pt x="344255" y="56540"/>
                          <a:pt x="346636" y="51778"/>
                        </a:cubicBezTo>
                        <a:cubicBezTo>
                          <a:pt x="349017" y="47016"/>
                          <a:pt x="220033" y="8122"/>
                          <a:pt x="215667" y="1772"/>
                        </a:cubicBezTo>
                        <a:cubicBezTo>
                          <a:pt x="211301" y="-4578"/>
                          <a:pt x="285914" y="7725"/>
                          <a:pt x="320442" y="13678"/>
                        </a:cubicBezTo>
                        <a:cubicBezTo>
                          <a:pt x="354970" y="19631"/>
                          <a:pt x="409342" y="37888"/>
                          <a:pt x="422836" y="37491"/>
                        </a:cubicBezTo>
                        <a:cubicBezTo>
                          <a:pt x="436330" y="37094"/>
                          <a:pt x="370449" y="8916"/>
                          <a:pt x="401405" y="11297"/>
                        </a:cubicBezTo>
                        <a:cubicBezTo>
                          <a:pt x="432361" y="13678"/>
                          <a:pt x="546265" y="31537"/>
                          <a:pt x="608574" y="51778"/>
                        </a:cubicBezTo>
                        <a:cubicBezTo>
                          <a:pt x="670883" y="72019"/>
                          <a:pt x="724461" y="100197"/>
                          <a:pt x="775261" y="132741"/>
                        </a:cubicBezTo>
                        <a:cubicBezTo>
                          <a:pt x="826061" y="165285"/>
                          <a:pt x="889958" y="223228"/>
                          <a:pt x="913374" y="247041"/>
                        </a:cubicBezTo>
                        <a:cubicBezTo>
                          <a:pt x="936790" y="270853"/>
                          <a:pt x="945917" y="232754"/>
                          <a:pt x="915755" y="275616"/>
                        </a:cubicBezTo>
                        <a:cubicBezTo>
                          <a:pt x="885593" y="318478"/>
                          <a:pt x="771292" y="458973"/>
                          <a:pt x="730017" y="4923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6" name="フリーフォーム 3115"/>
                  <p:cNvSpPr/>
                  <p:nvPr/>
                </p:nvSpPr>
                <p:spPr>
                  <a:xfrm>
                    <a:off x="2255814" y="3817576"/>
                    <a:ext cx="142280" cy="67016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7" name="フリーフォーム 3116"/>
                  <p:cNvSpPr/>
                  <p:nvPr/>
                </p:nvSpPr>
                <p:spPr>
                  <a:xfrm rot="1712943" flipV="1">
                    <a:off x="2225881" y="3753392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8" name="フリーフォーム 3117"/>
                  <p:cNvSpPr/>
                  <p:nvPr/>
                </p:nvSpPr>
                <p:spPr>
                  <a:xfrm rot="1712943" flipV="1">
                    <a:off x="2249566" y="3731609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9" name="フリーフォーム 3118"/>
                  <p:cNvSpPr/>
                  <p:nvPr/>
                </p:nvSpPr>
                <p:spPr>
                  <a:xfrm rot="1712943" flipV="1">
                    <a:off x="2309098" y="3729227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0" name="フリーフォーム 3119"/>
                  <p:cNvSpPr/>
                  <p:nvPr/>
                </p:nvSpPr>
                <p:spPr>
                  <a:xfrm rot="1894536" flipV="1">
                    <a:off x="2373392" y="3736371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080" name="フリーフォーム 813">
                  <a:extLst>
                    <a:ext uri="{FF2B5EF4-FFF2-40B4-BE49-F238E27FC236}">
                      <a16:creationId xmlns:a16="http://schemas.microsoft.com/office/drawing/2014/main" id="{9C841173-BEB2-4B6D-B496-CE90C040F2A2}"/>
                    </a:ext>
                  </a:extLst>
                </p:cNvPr>
                <p:cNvSpPr/>
                <p:nvPr/>
              </p:nvSpPr>
              <p:spPr>
                <a:xfrm rot="8076540" flipH="1">
                  <a:off x="3017126" y="2348833"/>
                  <a:ext cx="60154" cy="45724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81" name="グループ化 3080"/>
                <p:cNvGrpSpPr/>
                <p:nvPr/>
              </p:nvGrpSpPr>
              <p:grpSpPr>
                <a:xfrm flipH="1">
                  <a:off x="2625043" y="2598071"/>
                  <a:ext cx="143213" cy="162749"/>
                  <a:chOff x="2358561" y="5628164"/>
                  <a:chExt cx="143197" cy="162731"/>
                </a:xfrm>
              </p:grpSpPr>
              <p:sp>
                <p:nvSpPr>
                  <p:cNvPr id="3108" name="フリーフォーム 3107"/>
                  <p:cNvSpPr/>
                  <p:nvPr/>
                </p:nvSpPr>
                <p:spPr>
                  <a:xfrm>
                    <a:off x="2379907" y="5651370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9" name="フリーフォーム 3108"/>
                  <p:cNvSpPr/>
                  <p:nvPr/>
                </p:nvSpPr>
                <p:spPr>
                  <a:xfrm rot="16822714">
                    <a:off x="2368579" y="565882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0" name="フリーフォーム 3109"/>
                  <p:cNvSpPr/>
                  <p:nvPr/>
                </p:nvSpPr>
                <p:spPr>
                  <a:xfrm rot="17676872">
                    <a:off x="2398846" y="565439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1" name="フリーフォーム 3110"/>
                  <p:cNvSpPr/>
                  <p:nvPr/>
                </p:nvSpPr>
                <p:spPr>
                  <a:xfrm rot="17742150">
                    <a:off x="2406483" y="5677227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2" name="フリーフォーム 3111"/>
                  <p:cNvSpPr/>
                  <p:nvPr/>
                </p:nvSpPr>
                <p:spPr>
                  <a:xfrm rot="18093678">
                    <a:off x="2408809" y="569794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3" name="円/楕円 3112"/>
                  <p:cNvSpPr/>
                  <p:nvPr/>
                </p:nvSpPr>
                <p:spPr>
                  <a:xfrm>
                    <a:off x="2377526" y="5730385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4" name="フリーフォーム 3113"/>
                  <p:cNvSpPr/>
                  <p:nvPr/>
                </p:nvSpPr>
                <p:spPr>
                  <a:xfrm rot="13773179">
                    <a:off x="2348708" y="568794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082" name="フリーフォーム 3081"/>
                <p:cNvSpPr/>
                <p:nvPr/>
              </p:nvSpPr>
              <p:spPr>
                <a:xfrm flipH="1">
                  <a:off x="3033344" y="2185749"/>
                  <a:ext cx="229728" cy="310207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3" name="フリーフォーム 3082"/>
                <p:cNvSpPr/>
                <p:nvPr/>
              </p:nvSpPr>
              <p:spPr>
                <a:xfrm flipH="1">
                  <a:off x="3020173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4" name="円/楕円 3083"/>
                <p:cNvSpPr/>
                <p:nvPr/>
              </p:nvSpPr>
              <p:spPr>
                <a:xfrm rot="2458621" flipH="1">
                  <a:off x="2963766" y="2518370"/>
                  <a:ext cx="129643" cy="24006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85" name="グループ化 3084"/>
                <p:cNvGrpSpPr/>
                <p:nvPr/>
              </p:nvGrpSpPr>
              <p:grpSpPr>
                <a:xfrm rot="754239">
                  <a:off x="2705492" y="2725747"/>
                  <a:ext cx="252027" cy="127419"/>
                  <a:chOff x="4216915" y="2715544"/>
                  <a:chExt cx="252000" cy="127405"/>
                </a:xfrm>
              </p:grpSpPr>
              <p:sp>
                <p:nvSpPr>
                  <p:cNvPr id="3106" name="フリーフォーム 3105"/>
                  <p:cNvSpPr>
                    <a:spLocks noChangeAspect="1"/>
                  </p:cNvSpPr>
                  <p:nvPr/>
                </p:nvSpPr>
                <p:spPr>
                  <a:xfrm rot="18043530" flipH="1">
                    <a:off x="4300212" y="2674247"/>
                    <a:ext cx="85405" cy="252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7" name="フリーフォーム 3106"/>
                  <p:cNvSpPr>
                    <a:spLocks noChangeAspect="1"/>
                  </p:cNvSpPr>
                  <p:nvPr/>
                </p:nvSpPr>
                <p:spPr>
                  <a:xfrm rot="6531339" flipH="1">
                    <a:off x="4304712" y="2644146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86" name="グループ化 3085"/>
                <p:cNvGrpSpPr/>
                <p:nvPr/>
              </p:nvGrpSpPr>
              <p:grpSpPr>
                <a:xfrm rot="16200000">
                  <a:off x="2809656" y="2738718"/>
                  <a:ext cx="280707" cy="99368"/>
                  <a:chOff x="4216227" y="2748268"/>
                  <a:chExt cx="280677" cy="99357"/>
                </a:xfrm>
              </p:grpSpPr>
              <p:sp>
                <p:nvSpPr>
                  <p:cNvPr id="3104" name="フリーフォーム 3103"/>
                  <p:cNvSpPr/>
                  <p:nvPr/>
                </p:nvSpPr>
                <p:spPr>
                  <a:xfrm rot="17549975" flipH="1">
                    <a:off x="4309004" y="2659724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5" name="フリーフォーム 3104"/>
                  <p:cNvSpPr>
                    <a:spLocks noChangeAspect="1"/>
                  </p:cNvSpPr>
                  <p:nvPr/>
                </p:nvSpPr>
                <p:spPr>
                  <a:xfrm rot="6531339" flipH="1">
                    <a:off x="4289241" y="2676870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087" name="グループ化 3086"/>
                <p:cNvGrpSpPr/>
                <p:nvPr/>
              </p:nvGrpSpPr>
              <p:grpSpPr>
                <a:xfrm rot="16200000">
                  <a:off x="2816078" y="2651208"/>
                  <a:ext cx="282382" cy="112301"/>
                  <a:chOff x="4217843" y="2746680"/>
                  <a:chExt cx="282351" cy="112289"/>
                </a:xfrm>
              </p:grpSpPr>
              <p:sp>
                <p:nvSpPr>
                  <p:cNvPr id="3102" name="フリーフォーム 3101"/>
                  <p:cNvSpPr/>
                  <p:nvPr/>
                </p:nvSpPr>
                <p:spPr>
                  <a:xfrm rot="17903924" flipH="1">
                    <a:off x="4312294" y="2671068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03" name="フリーフォーム 3102"/>
                  <p:cNvSpPr>
                    <a:spLocks noChangeAspect="1"/>
                  </p:cNvSpPr>
                  <p:nvPr/>
                </p:nvSpPr>
                <p:spPr>
                  <a:xfrm rot="6885288" flipH="1">
                    <a:off x="4289241" y="2675282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3088" name="フリーフォーム 3087"/>
                <p:cNvSpPr/>
                <p:nvPr/>
              </p:nvSpPr>
              <p:spPr>
                <a:xfrm>
                  <a:off x="2592000" y="2598434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9" name="フリーフォーム 3088"/>
                <p:cNvSpPr/>
                <p:nvPr/>
              </p:nvSpPr>
              <p:spPr>
                <a:xfrm rot="10392161" flipH="1">
                  <a:off x="3034870" y="2481550"/>
                  <a:ext cx="324035" cy="61111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0" name="フリーフォーム 3089"/>
                <p:cNvSpPr>
                  <a:spLocks noChangeAspect="1"/>
                </p:cNvSpPr>
                <p:nvPr/>
              </p:nvSpPr>
              <p:spPr>
                <a:xfrm rot="1560000" flipH="1">
                  <a:off x="2921443" y="2715034"/>
                  <a:ext cx="73212" cy="216024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91" name="フリーフォーム 3090"/>
                <p:cNvSpPr/>
                <p:nvPr/>
              </p:nvSpPr>
              <p:spPr>
                <a:xfrm>
                  <a:off x="2594381" y="2597082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2" name="フリーフォーム 3091"/>
                <p:cNvSpPr/>
                <p:nvPr/>
              </p:nvSpPr>
              <p:spPr>
                <a:xfrm flipH="1">
                  <a:off x="3039925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3" name="フリーフォーム 3092"/>
                <p:cNvSpPr>
                  <a:spLocks noChangeAspect="1"/>
                </p:cNvSpPr>
                <p:nvPr/>
              </p:nvSpPr>
              <p:spPr>
                <a:xfrm rot="7285578" flipH="1">
                  <a:off x="3055223" y="2499016"/>
                  <a:ext cx="73212" cy="216023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94" name="フリーフォーム 3093"/>
                <p:cNvSpPr>
                  <a:spLocks noChangeAspect="1"/>
                </p:cNvSpPr>
                <p:nvPr/>
              </p:nvSpPr>
              <p:spPr>
                <a:xfrm flipH="1">
                  <a:off x="2967875" y="2529000"/>
                  <a:ext cx="47847" cy="57600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5" name="フリーフォーム 3094"/>
                <p:cNvSpPr/>
                <p:nvPr/>
              </p:nvSpPr>
              <p:spPr>
                <a:xfrm rot="723625" flipH="1">
                  <a:off x="2730116" y="2700882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6" name="フリーフォーム 3095"/>
                <p:cNvSpPr/>
                <p:nvPr/>
              </p:nvSpPr>
              <p:spPr>
                <a:xfrm flipH="1">
                  <a:off x="2972064" y="2531953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097" name="グループ化 3096"/>
                <p:cNvGrpSpPr/>
                <p:nvPr/>
              </p:nvGrpSpPr>
              <p:grpSpPr>
                <a:xfrm>
                  <a:off x="3015318" y="2314002"/>
                  <a:ext cx="59105" cy="55196"/>
                  <a:chOff x="3015318" y="2314002"/>
                  <a:chExt cx="59105" cy="55196"/>
                </a:xfrm>
              </p:grpSpPr>
              <p:sp>
                <p:nvSpPr>
                  <p:cNvPr id="3098" name="フリーフォーム 3097"/>
                  <p:cNvSpPr/>
                  <p:nvPr/>
                </p:nvSpPr>
                <p:spPr>
                  <a:xfrm rot="20940000">
                    <a:off x="3019648" y="231400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9" name="フリーフォーム 3098"/>
                  <p:cNvSpPr/>
                  <p:nvPr/>
                </p:nvSpPr>
                <p:spPr>
                  <a:xfrm>
                    <a:off x="3022029" y="232161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0" name="フリーフォーム 3099"/>
                  <p:cNvSpPr/>
                  <p:nvPr/>
                </p:nvSpPr>
                <p:spPr>
                  <a:xfrm rot="20940000">
                    <a:off x="3015318" y="231519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1" name="フリーフォーム 3100"/>
                  <p:cNvSpPr/>
                  <p:nvPr/>
                </p:nvSpPr>
                <p:spPr>
                  <a:xfrm>
                    <a:off x="3017699" y="232280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074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964864" flipH="1" flipV="1">
                <a:off x="4382507" y="4168109"/>
                <a:ext cx="45719" cy="1016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5" name="フリーフォーム 3074"/>
              <p:cNvSpPr/>
              <p:nvPr/>
            </p:nvSpPr>
            <p:spPr>
              <a:xfrm rot="10598100" flipH="1">
                <a:off x="4126889" y="4156558"/>
                <a:ext cx="324035" cy="57600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6" name="正方形/長方形 3075"/>
              <p:cNvSpPr/>
              <p:nvPr/>
            </p:nvSpPr>
            <p:spPr>
              <a:xfrm rot="20760000" flipV="1">
                <a:off x="4106109" y="3986014"/>
                <a:ext cx="10800" cy="50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7" name="正方形/長方形 3076"/>
              <p:cNvSpPr/>
              <p:nvPr/>
            </p:nvSpPr>
            <p:spPr>
              <a:xfrm rot="15360000" flipV="1">
                <a:off x="4112824" y="3988751"/>
                <a:ext cx="10800" cy="25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8" name="フリーフォーム: 図形 758">
                <a:extLst>
                  <a:ext uri="{FF2B5EF4-FFF2-40B4-BE49-F238E27FC236}">
                    <a16:creationId xmlns:a16="http://schemas.microsoft.com/office/drawing/2014/main" id="{FD2B18DA-427F-4FF3-B223-8EEC823A8C3E}"/>
                  </a:ext>
                </a:extLst>
              </p:cNvPr>
              <p:cNvSpPr/>
              <p:nvPr/>
            </p:nvSpPr>
            <p:spPr>
              <a:xfrm rot="5784356" flipV="1">
                <a:off x="4219230" y="4263481"/>
                <a:ext cx="366108" cy="94618"/>
              </a:xfrm>
              <a:custGeom>
                <a:avLst/>
                <a:gdLst>
                  <a:gd name="connsiteX0" fmla="*/ 1339 w 365569"/>
                  <a:gd name="connsiteY0" fmla="*/ 95271 h 222395"/>
                  <a:gd name="connsiteX1" fmla="*/ 39439 w 365569"/>
                  <a:gd name="connsiteY1" fmla="*/ 165121 h 222395"/>
                  <a:gd name="connsiteX2" fmla="*/ 179139 w 365569"/>
                  <a:gd name="connsiteY2" fmla="*/ 222271 h 222395"/>
                  <a:gd name="connsiteX3" fmla="*/ 325189 w 365569"/>
                  <a:gd name="connsiteY3" fmla="*/ 177821 h 222395"/>
                  <a:gd name="connsiteX4" fmla="*/ 356939 w 365569"/>
                  <a:gd name="connsiteY4" fmla="*/ 95271 h 222395"/>
                  <a:gd name="connsiteX5" fmla="*/ 191839 w 365569"/>
                  <a:gd name="connsiteY5" fmla="*/ 44471 h 222395"/>
                  <a:gd name="connsiteX6" fmla="*/ 115639 w 365569"/>
                  <a:gd name="connsiteY6" fmla="*/ 12721 h 222395"/>
                  <a:gd name="connsiteX7" fmla="*/ 20389 w 365569"/>
                  <a:gd name="connsiteY7" fmla="*/ 6371 h 222395"/>
                  <a:gd name="connsiteX8" fmla="*/ 1339 w 365569"/>
                  <a:gd name="connsiteY8" fmla="*/ 95271 h 22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569" h="222395">
                    <a:moveTo>
                      <a:pt x="1339" y="95271"/>
                    </a:moveTo>
                    <a:cubicBezTo>
                      <a:pt x="4514" y="121729"/>
                      <a:pt x="9806" y="143954"/>
                      <a:pt x="39439" y="165121"/>
                    </a:cubicBezTo>
                    <a:cubicBezTo>
                      <a:pt x="69072" y="186288"/>
                      <a:pt x="131514" y="220154"/>
                      <a:pt x="179139" y="222271"/>
                    </a:cubicBezTo>
                    <a:cubicBezTo>
                      <a:pt x="226764" y="224388"/>
                      <a:pt x="295556" y="198988"/>
                      <a:pt x="325189" y="177821"/>
                    </a:cubicBezTo>
                    <a:cubicBezTo>
                      <a:pt x="354822" y="156654"/>
                      <a:pt x="379164" y="117496"/>
                      <a:pt x="356939" y="95271"/>
                    </a:cubicBezTo>
                    <a:cubicBezTo>
                      <a:pt x="334714" y="73046"/>
                      <a:pt x="232056" y="58229"/>
                      <a:pt x="191839" y="44471"/>
                    </a:cubicBezTo>
                    <a:cubicBezTo>
                      <a:pt x="151622" y="30713"/>
                      <a:pt x="144214" y="19071"/>
                      <a:pt x="115639" y="12721"/>
                    </a:cubicBezTo>
                    <a:cubicBezTo>
                      <a:pt x="87064" y="6371"/>
                      <a:pt x="41556" y="-8446"/>
                      <a:pt x="20389" y="6371"/>
                    </a:cubicBezTo>
                    <a:cubicBezTo>
                      <a:pt x="-778" y="21188"/>
                      <a:pt x="-1836" y="68813"/>
                      <a:pt x="1339" y="9527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45" name="グループ化 3144"/>
          <p:cNvGrpSpPr/>
          <p:nvPr/>
        </p:nvGrpSpPr>
        <p:grpSpPr>
          <a:xfrm>
            <a:off x="3928202" y="3952066"/>
            <a:ext cx="823899" cy="959713"/>
            <a:chOff x="3607094" y="2371068"/>
            <a:chExt cx="823899" cy="959713"/>
          </a:xfrm>
        </p:grpSpPr>
        <p:grpSp>
          <p:nvGrpSpPr>
            <p:cNvPr id="3146" name="グループ化 3145"/>
            <p:cNvGrpSpPr/>
            <p:nvPr/>
          </p:nvGrpSpPr>
          <p:grpSpPr>
            <a:xfrm flipH="1">
              <a:off x="3672000" y="2709000"/>
              <a:ext cx="354231" cy="569863"/>
              <a:chOff x="3312000" y="4023434"/>
              <a:chExt cx="354231" cy="569863"/>
            </a:xfrm>
          </p:grpSpPr>
          <p:grpSp>
            <p:nvGrpSpPr>
              <p:cNvPr id="3200" name="グループ化 3199"/>
              <p:cNvGrpSpPr/>
              <p:nvPr/>
            </p:nvGrpSpPr>
            <p:grpSpPr>
              <a:xfrm>
                <a:off x="3312000" y="4157018"/>
                <a:ext cx="352800" cy="436279"/>
                <a:chOff x="4394381" y="2993777"/>
                <a:chExt cx="352800" cy="436279"/>
              </a:xfrm>
            </p:grpSpPr>
            <p:sp>
              <p:nvSpPr>
                <p:cNvPr id="3203" name="正方形/長方形 3202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04" name="正方形/長方形 3203"/>
                <p:cNvSpPr/>
                <p:nvPr/>
              </p:nvSpPr>
              <p:spPr>
                <a:xfrm rot="5400000">
                  <a:off x="4476261" y="3083777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05" name="グループ化 3204"/>
                <p:cNvGrpSpPr/>
                <p:nvPr/>
              </p:nvGrpSpPr>
              <p:grpSpPr>
                <a:xfrm>
                  <a:off x="4394381" y="3222820"/>
                  <a:ext cx="352800" cy="207236"/>
                  <a:chOff x="4580542" y="3271374"/>
                  <a:chExt cx="386370" cy="226955"/>
                </a:xfrm>
              </p:grpSpPr>
              <p:sp>
                <p:nvSpPr>
                  <p:cNvPr id="3206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7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40075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201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2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964864" flipV="1">
                <a:off x="3609520" y="4118973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47" name="フリーフォーム 3146"/>
            <p:cNvSpPr>
              <a:spLocks noChangeAspect="1"/>
            </p:cNvSpPr>
            <p:nvPr/>
          </p:nvSpPr>
          <p:spPr>
            <a:xfrm rot="7399578" flipH="1">
              <a:off x="4044812" y="2775166"/>
              <a:ext cx="73212" cy="2882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8" name="フリーフォーム 3147"/>
            <p:cNvSpPr>
              <a:spLocks noChangeAspect="1"/>
            </p:cNvSpPr>
            <p:nvPr/>
          </p:nvSpPr>
          <p:spPr>
            <a:xfrm rot="4860000" flipH="1">
              <a:off x="3934981" y="2572662"/>
              <a:ext cx="42737" cy="10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49" name="円/楕円 3148"/>
            <p:cNvSpPr/>
            <p:nvPr/>
          </p:nvSpPr>
          <p:spPr>
            <a:xfrm rot="18087994">
              <a:off x="3678557" y="2945095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0" name="フリーフォーム 3149"/>
            <p:cNvSpPr/>
            <p:nvPr/>
          </p:nvSpPr>
          <p:spPr>
            <a:xfrm rot="4712385" flipH="1">
              <a:off x="3897693" y="2620663"/>
              <a:ext cx="55267" cy="6753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1" name="フリーフォーム 3150"/>
            <p:cNvSpPr/>
            <p:nvPr/>
          </p:nvSpPr>
          <p:spPr>
            <a:xfrm flipH="1">
              <a:off x="3674522" y="2626953"/>
              <a:ext cx="337316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2" name="円/楕円 3151"/>
            <p:cNvSpPr/>
            <p:nvPr/>
          </p:nvSpPr>
          <p:spPr>
            <a:xfrm rot="19200000">
              <a:off x="3981329" y="2606720"/>
              <a:ext cx="45719" cy="7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3" name="フリーフォーム 3152"/>
            <p:cNvSpPr/>
            <p:nvPr/>
          </p:nvSpPr>
          <p:spPr>
            <a:xfrm rot="20894208" flipH="1">
              <a:off x="3747696" y="2621395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4" name="円/楕円 3153"/>
            <p:cNvSpPr/>
            <p:nvPr/>
          </p:nvSpPr>
          <p:spPr>
            <a:xfrm rot="18087994">
              <a:off x="4036293" y="2842071"/>
              <a:ext cx="89818" cy="208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5" name="円/楕円 3154"/>
            <p:cNvSpPr/>
            <p:nvPr/>
          </p:nvSpPr>
          <p:spPr>
            <a:xfrm rot="20927160" flipH="1">
              <a:off x="3717975" y="2953239"/>
              <a:ext cx="158260" cy="15734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6" name="フリーフォーム 3155"/>
            <p:cNvSpPr/>
            <p:nvPr/>
          </p:nvSpPr>
          <p:spPr>
            <a:xfrm>
              <a:off x="3835113" y="3072156"/>
              <a:ext cx="36000" cy="71439"/>
            </a:xfrm>
            <a:custGeom>
              <a:avLst/>
              <a:gdLst>
                <a:gd name="connsiteX0" fmla="*/ 52127 w 52152"/>
                <a:gd name="connsiteY0" fmla="*/ 647 h 71439"/>
                <a:gd name="connsiteX1" fmla="*/ 2120 w 52152"/>
                <a:gd name="connsiteY1" fmla="*/ 36365 h 71439"/>
                <a:gd name="connsiteX2" fmla="*/ 9264 w 52152"/>
                <a:gd name="connsiteY2" fmla="*/ 57797 h 71439"/>
                <a:gd name="connsiteX3" fmla="*/ 9264 w 52152"/>
                <a:gd name="connsiteY3" fmla="*/ 69703 h 71439"/>
                <a:gd name="connsiteX4" fmla="*/ 52127 w 52152"/>
                <a:gd name="connsiteY4" fmla="*/ 647 h 7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52" h="71439">
                  <a:moveTo>
                    <a:pt x="52127" y="647"/>
                  </a:moveTo>
                  <a:cubicBezTo>
                    <a:pt x="50936" y="-4909"/>
                    <a:pt x="9264" y="26840"/>
                    <a:pt x="2120" y="36365"/>
                  </a:cubicBezTo>
                  <a:cubicBezTo>
                    <a:pt x="-5024" y="45890"/>
                    <a:pt x="8073" y="52241"/>
                    <a:pt x="9264" y="57797"/>
                  </a:cubicBezTo>
                  <a:cubicBezTo>
                    <a:pt x="10455" y="63353"/>
                    <a:pt x="6883" y="76053"/>
                    <a:pt x="9264" y="69703"/>
                  </a:cubicBezTo>
                  <a:cubicBezTo>
                    <a:pt x="11645" y="63353"/>
                    <a:pt x="53318" y="6203"/>
                    <a:pt x="52127" y="647"/>
                  </a:cubicBezTo>
                  <a:close/>
                </a:path>
              </a:pathLst>
            </a:custGeom>
            <a:ln w="15875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57" name="グループ化 3156"/>
            <p:cNvGrpSpPr/>
            <p:nvPr/>
          </p:nvGrpSpPr>
          <p:grpSpPr>
            <a:xfrm>
              <a:off x="3865344" y="2786874"/>
              <a:ext cx="565649" cy="543907"/>
              <a:chOff x="2743473" y="5180641"/>
              <a:chExt cx="565649" cy="543907"/>
            </a:xfrm>
          </p:grpSpPr>
          <p:sp>
            <p:nvSpPr>
              <p:cNvPr id="3190" name="平行四辺形 3189"/>
              <p:cNvSpPr/>
              <p:nvPr/>
            </p:nvSpPr>
            <p:spPr>
              <a:xfrm rot="1800000">
                <a:off x="2777917" y="536939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1" name="平行四辺形 3190"/>
              <p:cNvSpPr/>
              <p:nvPr/>
            </p:nvSpPr>
            <p:spPr>
              <a:xfrm rot="1800000">
                <a:off x="2766388" y="5357760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2" name="平行四辺形 3191"/>
              <p:cNvSpPr/>
              <p:nvPr/>
            </p:nvSpPr>
            <p:spPr>
              <a:xfrm rot="19800000" flipH="1">
                <a:off x="2781643" y="550997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3" name="平行四辺形 3192"/>
              <p:cNvSpPr/>
              <p:nvPr/>
            </p:nvSpPr>
            <p:spPr>
              <a:xfrm rot="19800000" flipH="1">
                <a:off x="2836657" y="5534613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4" name="平行四辺形 3193"/>
              <p:cNvSpPr/>
              <p:nvPr/>
            </p:nvSpPr>
            <p:spPr>
              <a:xfrm rot="19800000" flipH="1">
                <a:off x="2808465" y="5527887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5" name="平行四辺形 3194"/>
              <p:cNvSpPr/>
              <p:nvPr/>
            </p:nvSpPr>
            <p:spPr>
              <a:xfrm rot="19800000" flipH="1">
                <a:off x="2743473" y="5487457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6" name="平行四辺形 3195"/>
              <p:cNvSpPr/>
              <p:nvPr/>
            </p:nvSpPr>
            <p:spPr>
              <a:xfrm rot="19800000" flipH="1">
                <a:off x="2760595" y="550563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7" name="フリーフォーム 3196"/>
              <p:cNvSpPr/>
              <p:nvPr/>
            </p:nvSpPr>
            <p:spPr>
              <a:xfrm rot="3027970">
                <a:off x="2996523" y="5370625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8" name="平行四辺形 3197"/>
              <p:cNvSpPr/>
              <p:nvPr/>
            </p:nvSpPr>
            <p:spPr>
              <a:xfrm rot="5400000" flipV="1">
                <a:off x="2852839" y="5250567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9" name="平行四辺形 3198"/>
              <p:cNvSpPr/>
              <p:nvPr/>
            </p:nvSpPr>
            <p:spPr>
              <a:xfrm rot="5400000" flipV="1">
                <a:off x="2858613" y="5235917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58" name="グループ化 3157"/>
            <p:cNvGrpSpPr/>
            <p:nvPr/>
          </p:nvGrpSpPr>
          <p:grpSpPr>
            <a:xfrm>
              <a:off x="3849515" y="3080823"/>
              <a:ext cx="162246" cy="128872"/>
              <a:chOff x="2724034" y="5441885"/>
              <a:chExt cx="162246" cy="128872"/>
            </a:xfrm>
          </p:grpSpPr>
          <p:sp>
            <p:nvSpPr>
              <p:cNvPr id="3183" name="フリーフォーム 3182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4" name="フリーフォーム 3183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5" name="フリーフォーム 3184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6" name="フリーフォーム 3185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7" name="フリーフォーム 3186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8" name="円/楕円 3187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9" name="フリーフォーム 3188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59" name="グループ化 3158"/>
            <p:cNvGrpSpPr/>
            <p:nvPr/>
          </p:nvGrpSpPr>
          <p:grpSpPr>
            <a:xfrm rot="180000">
              <a:off x="3832778" y="2671628"/>
              <a:ext cx="97035" cy="234521"/>
              <a:chOff x="3485571" y="2886248"/>
              <a:chExt cx="97035" cy="234521"/>
            </a:xfrm>
          </p:grpSpPr>
          <p:sp>
            <p:nvSpPr>
              <p:cNvPr id="3180" name="フリーフォーム 3179"/>
              <p:cNvSpPr>
                <a:spLocks noChangeAspect="1"/>
              </p:cNvSpPr>
              <p:nvPr/>
            </p:nvSpPr>
            <p:spPr>
              <a:xfrm rot="360000">
                <a:off x="3485571" y="2888759"/>
                <a:ext cx="36000" cy="44397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1" name="フリーフォーム 3180"/>
              <p:cNvSpPr>
                <a:spLocks noChangeAspect="1"/>
              </p:cNvSpPr>
              <p:nvPr/>
            </p:nvSpPr>
            <p:spPr>
              <a:xfrm rot="20280000" flipH="1">
                <a:off x="3508514" y="2886248"/>
                <a:ext cx="36000" cy="44397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2" name="フリーフォーム 3181"/>
              <p:cNvSpPr/>
              <p:nvPr/>
            </p:nvSpPr>
            <p:spPr>
              <a:xfrm rot="21420000">
                <a:off x="3508955" y="2923528"/>
                <a:ext cx="73651" cy="197241"/>
              </a:xfrm>
              <a:custGeom>
                <a:avLst/>
                <a:gdLst>
                  <a:gd name="connsiteX0" fmla="*/ 29353 w 210635"/>
                  <a:gd name="connsiteY0" fmla="*/ 98091 h 564093"/>
                  <a:gd name="connsiteX1" fmla="*/ 50784 w 210635"/>
                  <a:gd name="connsiteY1" fmla="*/ 257635 h 564093"/>
                  <a:gd name="connsiteX2" fmla="*/ 53165 w 210635"/>
                  <a:gd name="connsiteY2" fmla="*/ 331454 h 564093"/>
                  <a:gd name="connsiteX3" fmla="*/ 62690 w 210635"/>
                  <a:gd name="connsiteY3" fmla="*/ 445754 h 564093"/>
                  <a:gd name="connsiteX4" fmla="*/ 76978 w 210635"/>
                  <a:gd name="connsiteY4" fmla="*/ 533860 h 564093"/>
                  <a:gd name="connsiteX5" fmla="*/ 210328 w 210635"/>
                  <a:gd name="connsiteY5" fmla="*/ 521954 h 564093"/>
                  <a:gd name="connsiteX6" fmla="*/ 110315 w 210635"/>
                  <a:gd name="connsiteY6" fmla="*/ 57610 h 564093"/>
                  <a:gd name="connsiteX7" fmla="*/ 3159 w 210635"/>
                  <a:gd name="connsiteY7" fmla="*/ 14747 h 564093"/>
                  <a:gd name="connsiteX8" fmla="*/ 29353 w 210635"/>
                  <a:gd name="connsiteY8" fmla="*/ 98091 h 56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635" h="564093">
                    <a:moveTo>
                      <a:pt x="29353" y="98091"/>
                    </a:moveTo>
                    <a:cubicBezTo>
                      <a:pt x="37290" y="138572"/>
                      <a:pt x="46815" y="218741"/>
                      <a:pt x="50784" y="257635"/>
                    </a:cubicBezTo>
                    <a:cubicBezTo>
                      <a:pt x="54753" y="296529"/>
                      <a:pt x="51181" y="300101"/>
                      <a:pt x="53165" y="331454"/>
                    </a:cubicBezTo>
                    <a:cubicBezTo>
                      <a:pt x="55149" y="362807"/>
                      <a:pt x="58721" y="412020"/>
                      <a:pt x="62690" y="445754"/>
                    </a:cubicBezTo>
                    <a:cubicBezTo>
                      <a:pt x="66659" y="479488"/>
                      <a:pt x="52372" y="521160"/>
                      <a:pt x="76978" y="533860"/>
                    </a:cubicBezTo>
                    <a:cubicBezTo>
                      <a:pt x="101584" y="546560"/>
                      <a:pt x="204772" y="601329"/>
                      <a:pt x="210328" y="521954"/>
                    </a:cubicBezTo>
                    <a:cubicBezTo>
                      <a:pt x="215884" y="442579"/>
                      <a:pt x="144843" y="142144"/>
                      <a:pt x="110315" y="57610"/>
                    </a:cubicBezTo>
                    <a:cubicBezTo>
                      <a:pt x="75787" y="-26924"/>
                      <a:pt x="16256" y="3238"/>
                      <a:pt x="3159" y="14747"/>
                    </a:cubicBezTo>
                    <a:cubicBezTo>
                      <a:pt x="-9938" y="26256"/>
                      <a:pt x="21416" y="57610"/>
                      <a:pt x="29353" y="9809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60" name="フリーフォーム 3159"/>
            <p:cNvSpPr>
              <a:spLocks noChangeAspect="1"/>
            </p:cNvSpPr>
            <p:nvPr/>
          </p:nvSpPr>
          <p:spPr>
            <a:xfrm flipH="1">
              <a:off x="3607094" y="2773788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1" name="フリーフォーム 3160"/>
            <p:cNvSpPr>
              <a:spLocks noChangeAspect="1"/>
            </p:cNvSpPr>
            <p:nvPr/>
          </p:nvSpPr>
          <p:spPr>
            <a:xfrm rot="3415424" flipH="1">
              <a:off x="3664670" y="2625833"/>
              <a:ext cx="73212" cy="163291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2" name="フリーフォーム 3161"/>
            <p:cNvSpPr>
              <a:spLocks noChangeAspect="1"/>
            </p:cNvSpPr>
            <p:nvPr/>
          </p:nvSpPr>
          <p:spPr>
            <a:xfrm rot="21480000" flipH="1">
              <a:off x="3609478" y="2697588"/>
              <a:ext cx="172854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3" name="フリーフォーム 3162"/>
            <p:cNvSpPr>
              <a:spLocks noChangeAspect="1"/>
            </p:cNvSpPr>
            <p:nvPr/>
          </p:nvSpPr>
          <p:spPr>
            <a:xfrm rot="21229841" flipH="1">
              <a:off x="3982786" y="2643797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64" name="フリーフォーム 3163"/>
            <p:cNvSpPr>
              <a:spLocks noChangeAspect="1"/>
            </p:cNvSpPr>
            <p:nvPr/>
          </p:nvSpPr>
          <p:spPr>
            <a:xfrm>
              <a:off x="3762486" y="2618515"/>
              <a:ext cx="162000" cy="292257"/>
            </a:xfrm>
            <a:custGeom>
              <a:avLst/>
              <a:gdLst>
                <a:gd name="connsiteX0" fmla="*/ 0 w 174199"/>
                <a:gd name="connsiteY0" fmla="*/ 0 h 185738"/>
                <a:gd name="connsiteX1" fmla="*/ 38100 w 174199"/>
                <a:gd name="connsiteY1" fmla="*/ 85725 h 185738"/>
                <a:gd name="connsiteX2" fmla="*/ 97631 w 174199"/>
                <a:gd name="connsiteY2" fmla="*/ 159544 h 185738"/>
                <a:gd name="connsiteX3" fmla="*/ 142875 w 174199"/>
                <a:gd name="connsiteY3" fmla="*/ 185738 h 185738"/>
                <a:gd name="connsiteX4" fmla="*/ 142875 w 174199"/>
                <a:gd name="connsiteY4" fmla="*/ 185738 h 185738"/>
                <a:gd name="connsiteX5" fmla="*/ 171450 w 174199"/>
                <a:gd name="connsiteY5" fmla="*/ 83344 h 185738"/>
                <a:gd name="connsiteX6" fmla="*/ 171450 w 174199"/>
                <a:gd name="connsiteY6" fmla="*/ 28575 h 185738"/>
                <a:gd name="connsiteX7" fmla="*/ 157162 w 174199"/>
                <a:gd name="connsiteY7" fmla="*/ 50006 h 185738"/>
                <a:gd name="connsiteX8" fmla="*/ 121444 w 174199"/>
                <a:gd name="connsiteY8" fmla="*/ 66675 h 185738"/>
                <a:gd name="connsiteX9" fmla="*/ 95250 w 174199"/>
                <a:gd name="connsiteY9" fmla="*/ 54769 h 185738"/>
                <a:gd name="connsiteX10" fmla="*/ 0 w 174199"/>
                <a:gd name="connsiteY10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199" h="185738">
                  <a:moveTo>
                    <a:pt x="0" y="0"/>
                  </a:moveTo>
                  <a:cubicBezTo>
                    <a:pt x="10914" y="29567"/>
                    <a:pt x="21828" y="59134"/>
                    <a:pt x="38100" y="85725"/>
                  </a:cubicBezTo>
                  <a:cubicBezTo>
                    <a:pt x="54372" y="112316"/>
                    <a:pt x="80169" y="142875"/>
                    <a:pt x="97631" y="159544"/>
                  </a:cubicBezTo>
                  <a:cubicBezTo>
                    <a:pt x="115094" y="176213"/>
                    <a:pt x="142875" y="185738"/>
                    <a:pt x="142875" y="185738"/>
                  </a:cubicBezTo>
                  <a:lnTo>
                    <a:pt x="142875" y="185738"/>
                  </a:lnTo>
                  <a:cubicBezTo>
                    <a:pt x="147638" y="168672"/>
                    <a:pt x="166688" y="109538"/>
                    <a:pt x="171450" y="83344"/>
                  </a:cubicBezTo>
                  <a:cubicBezTo>
                    <a:pt x="176212" y="57150"/>
                    <a:pt x="173831" y="34131"/>
                    <a:pt x="171450" y="28575"/>
                  </a:cubicBezTo>
                  <a:cubicBezTo>
                    <a:pt x="169069" y="23019"/>
                    <a:pt x="165496" y="43656"/>
                    <a:pt x="157162" y="50006"/>
                  </a:cubicBezTo>
                  <a:cubicBezTo>
                    <a:pt x="148828" y="56356"/>
                    <a:pt x="131763" y="65881"/>
                    <a:pt x="121444" y="66675"/>
                  </a:cubicBezTo>
                  <a:cubicBezTo>
                    <a:pt x="111125" y="67469"/>
                    <a:pt x="95250" y="54769"/>
                    <a:pt x="95250" y="54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65" name="グループ化 3164"/>
            <p:cNvGrpSpPr/>
            <p:nvPr/>
          </p:nvGrpSpPr>
          <p:grpSpPr>
            <a:xfrm>
              <a:off x="3759329" y="2605201"/>
              <a:ext cx="205763" cy="306543"/>
              <a:chOff x="3304081" y="2694714"/>
              <a:chExt cx="205763" cy="306543"/>
            </a:xfrm>
          </p:grpSpPr>
          <p:sp>
            <p:nvSpPr>
              <p:cNvPr id="3178" name="フリーフォーム 3177"/>
              <p:cNvSpPr>
                <a:spLocks noChangeAspect="1"/>
              </p:cNvSpPr>
              <p:nvPr/>
            </p:nvSpPr>
            <p:spPr>
              <a:xfrm>
                <a:off x="3304081" y="2694714"/>
                <a:ext cx="169919" cy="306543"/>
              </a:xfrm>
              <a:custGeom>
                <a:avLst/>
                <a:gdLst>
                  <a:gd name="connsiteX0" fmla="*/ 0 w 174199"/>
                  <a:gd name="connsiteY0" fmla="*/ 0 h 185738"/>
                  <a:gd name="connsiteX1" fmla="*/ 38100 w 174199"/>
                  <a:gd name="connsiteY1" fmla="*/ 85725 h 185738"/>
                  <a:gd name="connsiteX2" fmla="*/ 97631 w 174199"/>
                  <a:gd name="connsiteY2" fmla="*/ 159544 h 185738"/>
                  <a:gd name="connsiteX3" fmla="*/ 142875 w 174199"/>
                  <a:gd name="connsiteY3" fmla="*/ 185738 h 185738"/>
                  <a:gd name="connsiteX4" fmla="*/ 142875 w 174199"/>
                  <a:gd name="connsiteY4" fmla="*/ 185738 h 185738"/>
                  <a:gd name="connsiteX5" fmla="*/ 171450 w 174199"/>
                  <a:gd name="connsiteY5" fmla="*/ 83344 h 185738"/>
                  <a:gd name="connsiteX6" fmla="*/ 171450 w 174199"/>
                  <a:gd name="connsiteY6" fmla="*/ 28575 h 185738"/>
                  <a:gd name="connsiteX7" fmla="*/ 157162 w 174199"/>
                  <a:gd name="connsiteY7" fmla="*/ 50006 h 185738"/>
                  <a:gd name="connsiteX8" fmla="*/ 121444 w 174199"/>
                  <a:gd name="connsiteY8" fmla="*/ 66675 h 185738"/>
                  <a:gd name="connsiteX9" fmla="*/ 95250 w 174199"/>
                  <a:gd name="connsiteY9" fmla="*/ 54769 h 185738"/>
                  <a:gd name="connsiteX10" fmla="*/ 0 w 174199"/>
                  <a:gd name="connsiteY10" fmla="*/ 0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199" h="185738">
                    <a:moveTo>
                      <a:pt x="0" y="0"/>
                    </a:moveTo>
                    <a:cubicBezTo>
                      <a:pt x="10914" y="29567"/>
                      <a:pt x="21828" y="59134"/>
                      <a:pt x="38100" y="85725"/>
                    </a:cubicBezTo>
                    <a:cubicBezTo>
                      <a:pt x="54372" y="112316"/>
                      <a:pt x="80169" y="142875"/>
                      <a:pt x="97631" y="159544"/>
                    </a:cubicBezTo>
                    <a:cubicBezTo>
                      <a:pt x="115094" y="176213"/>
                      <a:pt x="142875" y="185738"/>
                      <a:pt x="142875" y="185738"/>
                    </a:cubicBezTo>
                    <a:lnTo>
                      <a:pt x="142875" y="185738"/>
                    </a:lnTo>
                    <a:cubicBezTo>
                      <a:pt x="147638" y="168672"/>
                      <a:pt x="166688" y="109538"/>
                      <a:pt x="171450" y="83344"/>
                    </a:cubicBezTo>
                    <a:cubicBezTo>
                      <a:pt x="176212" y="57150"/>
                      <a:pt x="173831" y="34131"/>
                      <a:pt x="171450" y="28575"/>
                    </a:cubicBezTo>
                    <a:cubicBezTo>
                      <a:pt x="169069" y="23019"/>
                      <a:pt x="165496" y="43656"/>
                      <a:pt x="157162" y="50006"/>
                    </a:cubicBezTo>
                    <a:cubicBezTo>
                      <a:pt x="148828" y="56356"/>
                      <a:pt x="131763" y="65881"/>
                      <a:pt x="121444" y="66675"/>
                    </a:cubicBezTo>
                    <a:cubicBezTo>
                      <a:pt x="111125" y="67469"/>
                      <a:pt x="95250" y="54769"/>
                      <a:pt x="9525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9" name="フリーフォーム 3178"/>
              <p:cNvSpPr>
                <a:spLocks noChangeAspect="1"/>
              </p:cNvSpPr>
              <p:nvPr/>
            </p:nvSpPr>
            <p:spPr>
              <a:xfrm rot="20063016" flipH="1">
                <a:off x="3365844" y="2730382"/>
                <a:ext cx="144000" cy="259784"/>
              </a:xfrm>
              <a:custGeom>
                <a:avLst/>
                <a:gdLst>
                  <a:gd name="connsiteX0" fmla="*/ 0 w 174199"/>
                  <a:gd name="connsiteY0" fmla="*/ 0 h 185738"/>
                  <a:gd name="connsiteX1" fmla="*/ 38100 w 174199"/>
                  <a:gd name="connsiteY1" fmla="*/ 85725 h 185738"/>
                  <a:gd name="connsiteX2" fmla="*/ 97631 w 174199"/>
                  <a:gd name="connsiteY2" fmla="*/ 159544 h 185738"/>
                  <a:gd name="connsiteX3" fmla="*/ 142875 w 174199"/>
                  <a:gd name="connsiteY3" fmla="*/ 185738 h 185738"/>
                  <a:gd name="connsiteX4" fmla="*/ 142875 w 174199"/>
                  <a:gd name="connsiteY4" fmla="*/ 185738 h 185738"/>
                  <a:gd name="connsiteX5" fmla="*/ 171450 w 174199"/>
                  <a:gd name="connsiteY5" fmla="*/ 83344 h 185738"/>
                  <a:gd name="connsiteX6" fmla="*/ 171450 w 174199"/>
                  <a:gd name="connsiteY6" fmla="*/ 28575 h 185738"/>
                  <a:gd name="connsiteX7" fmla="*/ 157162 w 174199"/>
                  <a:gd name="connsiteY7" fmla="*/ 50006 h 185738"/>
                  <a:gd name="connsiteX8" fmla="*/ 121444 w 174199"/>
                  <a:gd name="connsiteY8" fmla="*/ 66675 h 185738"/>
                  <a:gd name="connsiteX9" fmla="*/ 95250 w 174199"/>
                  <a:gd name="connsiteY9" fmla="*/ 54769 h 185738"/>
                  <a:gd name="connsiteX10" fmla="*/ 0 w 174199"/>
                  <a:gd name="connsiteY10" fmla="*/ 0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199" h="185738">
                    <a:moveTo>
                      <a:pt x="0" y="0"/>
                    </a:moveTo>
                    <a:cubicBezTo>
                      <a:pt x="10914" y="29567"/>
                      <a:pt x="21828" y="59134"/>
                      <a:pt x="38100" y="85725"/>
                    </a:cubicBezTo>
                    <a:cubicBezTo>
                      <a:pt x="54372" y="112316"/>
                      <a:pt x="80169" y="142875"/>
                      <a:pt x="97631" y="159544"/>
                    </a:cubicBezTo>
                    <a:cubicBezTo>
                      <a:pt x="115094" y="176213"/>
                      <a:pt x="142875" y="185738"/>
                      <a:pt x="142875" y="185738"/>
                    </a:cubicBezTo>
                    <a:lnTo>
                      <a:pt x="142875" y="185738"/>
                    </a:lnTo>
                    <a:cubicBezTo>
                      <a:pt x="147638" y="168672"/>
                      <a:pt x="166688" y="109538"/>
                      <a:pt x="171450" y="83344"/>
                    </a:cubicBezTo>
                    <a:cubicBezTo>
                      <a:pt x="176212" y="57150"/>
                      <a:pt x="173831" y="34131"/>
                      <a:pt x="171450" y="28575"/>
                    </a:cubicBezTo>
                    <a:cubicBezTo>
                      <a:pt x="169069" y="23019"/>
                      <a:pt x="165496" y="43656"/>
                      <a:pt x="157162" y="50006"/>
                    </a:cubicBezTo>
                    <a:cubicBezTo>
                      <a:pt x="148828" y="56356"/>
                      <a:pt x="131763" y="65881"/>
                      <a:pt x="121444" y="66675"/>
                    </a:cubicBezTo>
                    <a:cubicBezTo>
                      <a:pt x="111125" y="67469"/>
                      <a:pt x="95250" y="54769"/>
                      <a:pt x="9525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66" name="フリーフォーム 3165"/>
            <p:cNvSpPr>
              <a:spLocks noChangeAspect="1"/>
            </p:cNvSpPr>
            <p:nvPr/>
          </p:nvSpPr>
          <p:spPr>
            <a:xfrm rot="540000">
              <a:off x="3836875" y="2681699"/>
              <a:ext cx="36000" cy="44397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7" name="フリーフォーム 3166"/>
            <p:cNvSpPr>
              <a:spLocks noChangeAspect="1"/>
            </p:cNvSpPr>
            <p:nvPr/>
          </p:nvSpPr>
          <p:spPr>
            <a:xfrm rot="20460000" flipH="1">
              <a:off x="3862299" y="2685154"/>
              <a:ext cx="36000" cy="44397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8" name="フリーフォーム 3167"/>
            <p:cNvSpPr>
              <a:spLocks/>
            </p:cNvSpPr>
            <p:nvPr/>
          </p:nvSpPr>
          <p:spPr>
            <a:xfrm>
              <a:off x="3853355" y="2718026"/>
              <a:ext cx="82800" cy="360000"/>
            </a:xfrm>
            <a:custGeom>
              <a:avLst/>
              <a:gdLst>
                <a:gd name="connsiteX0" fmla="*/ 29353 w 210635"/>
                <a:gd name="connsiteY0" fmla="*/ 98091 h 564093"/>
                <a:gd name="connsiteX1" fmla="*/ 50784 w 210635"/>
                <a:gd name="connsiteY1" fmla="*/ 257635 h 564093"/>
                <a:gd name="connsiteX2" fmla="*/ 53165 w 210635"/>
                <a:gd name="connsiteY2" fmla="*/ 331454 h 564093"/>
                <a:gd name="connsiteX3" fmla="*/ 62690 w 210635"/>
                <a:gd name="connsiteY3" fmla="*/ 445754 h 564093"/>
                <a:gd name="connsiteX4" fmla="*/ 76978 w 210635"/>
                <a:gd name="connsiteY4" fmla="*/ 533860 h 564093"/>
                <a:gd name="connsiteX5" fmla="*/ 210328 w 210635"/>
                <a:gd name="connsiteY5" fmla="*/ 521954 h 564093"/>
                <a:gd name="connsiteX6" fmla="*/ 110315 w 210635"/>
                <a:gd name="connsiteY6" fmla="*/ 57610 h 564093"/>
                <a:gd name="connsiteX7" fmla="*/ 3159 w 210635"/>
                <a:gd name="connsiteY7" fmla="*/ 14747 h 564093"/>
                <a:gd name="connsiteX8" fmla="*/ 29353 w 210635"/>
                <a:gd name="connsiteY8" fmla="*/ 98091 h 5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635" h="564093">
                  <a:moveTo>
                    <a:pt x="29353" y="98091"/>
                  </a:moveTo>
                  <a:cubicBezTo>
                    <a:pt x="37290" y="138572"/>
                    <a:pt x="46815" y="218741"/>
                    <a:pt x="50784" y="257635"/>
                  </a:cubicBezTo>
                  <a:cubicBezTo>
                    <a:pt x="54753" y="296529"/>
                    <a:pt x="51181" y="300101"/>
                    <a:pt x="53165" y="331454"/>
                  </a:cubicBezTo>
                  <a:cubicBezTo>
                    <a:pt x="55149" y="362807"/>
                    <a:pt x="58721" y="412020"/>
                    <a:pt x="62690" y="445754"/>
                  </a:cubicBezTo>
                  <a:cubicBezTo>
                    <a:pt x="66659" y="479488"/>
                    <a:pt x="52372" y="521160"/>
                    <a:pt x="76978" y="533860"/>
                  </a:cubicBezTo>
                  <a:cubicBezTo>
                    <a:pt x="101584" y="546560"/>
                    <a:pt x="204772" y="601329"/>
                    <a:pt x="210328" y="521954"/>
                  </a:cubicBezTo>
                  <a:cubicBezTo>
                    <a:pt x="215884" y="442579"/>
                    <a:pt x="144843" y="142144"/>
                    <a:pt x="110315" y="57610"/>
                  </a:cubicBezTo>
                  <a:cubicBezTo>
                    <a:pt x="75787" y="-26924"/>
                    <a:pt x="16256" y="3238"/>
                    <a:pt x="3159" y="14747"/>
                  </a:cubicBezTo>
                  <a:cubicBezTo>
                    <a:pt x="-9938" y="26256"/>
                    <a:pt x="21416" y="57610"/>
                    <a:pt x="29353" y="980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9" name="フリーフォーム 3168"/>
            <p:cNvSpPr>
              <a:spLocks noChangeAspect="1"/>
            </p:cNvSpPr>
            <p:nvPr/>
          </p:nvSpPr>
          <p:spPr>
            <a:xfrm rot="21361881" flipH="1">
              <a:off x="3777630" y="2391862"/>
              <a:ext cx="179571" cy="291634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0" name="フリーフォーム 3169"/>
            <p:cNvSpPr>
              <a:spLocks noChangeAspect="1"/>
            </p:cNvSpPr>
            <p:nvPr/>
          </p:nvSpPr>
          <p:spPr>
            <a:xfrm rot="21371326">
              <a:off x="3747236" y="2411553"/>
              <a:ext cx="71799" cy="201600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1" name="フリーフォーム 3170"/>
            <p:cNvSpPr>
              <a:spLocks noChangeAspect="1"/>
            </p:cNvSpPr>
            <p:nvPr/>
          </p:nvSpPr>
          <p:spPr>
            <a:xfrm rot="16837347" flipH="1">
              <a:off x="3753871" y="2573285"/>
              <a:ext cx="56097" cy="2160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2" name="フリーフォーム 3171"/>
            <p:cNvSpPr/>
            <p:nvPr/>
          </p:nvSpPr>
          <p:spPr>
            <a:xfrm rot="11390269" flipH="1">
              <a:off x="3792497" y="2567290"/>
              <a:ext cx="74313" cy="8579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3" name="フリーフォーム 3172"/>
            <p:cNvSpPr/>
            <p:nvPr/>
          </p:nvSpPr>
          <p:spPr>
            <a:xfrm rot="16980000" flipV="1">
              <a:off x="3758760" y="2542899"/>
              <a:ext cx="97065" cy="45719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4" name="フリーフォーム 3173"/>
            <p:cNvSpPr/>
            <p:nvPr/>
          </p:nvSpPr>
          <p:spPr>
            <a:xfrm rot="17270228" flipV="1">
              <a:off x="3761051" y="2509543"/>
              <a:ext cx="97065" cy="45719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5" name="フリーフォーム 3174"/>
            <p:cNvSpPr>
              <a:spLocks noChangeAspect="1"/>
            </p:cNvSpPr>
            <p:nvPr/>
          </p:nvSpPr>
          <p:spPr>
            <a:xfrm flipH="1">
              <a:off x="3833583" y="2539163"/>
              <a:ext cx="88666" cy="14400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6" name="フリーフォーム 3175"/>
            <p:cNvSpPr/>
            <p:nvPr/>
          </p:nvSpPr>
          <p:spPr>
            <a:xfrm>
              <a:off x="3757385" y="2371068"/>
              <a:ext cx="223200" cy="129600"/>
            </a:xfrm>
            <a:custGeom>
              <a:avLst/>
              <a:gdLst>
                <a:gd name="connsiteX0" fmla="*/ 2965 w 220950"/>
                <a:gd name="connsiteY0" fmla="*/ 32414 h 130234"/>
                <a:gd name="connsiteX1" fmla="*/ 41065 w 220950"/>
                <a:gd name="connsiteY1" fmla="*/ 91945 h 130234"/>
                <a:gd name="connsiteX2" fmla="*/ 133933 w 220950"/>
                <a:gd name="connsiteY2" fmla="*/ 130045 h 130234"/>
                <a:gd name="connsiteX3" fmla="*/ 212515 w 220950"/>
                <a:gd name="connsiteY3" fmla="*/ 103852 h 130234"/>
                <a:gd name="connsiteX4" fmla="*/ 207752 w 220950"/>
                <a:gd name="connsiteY4" fmla="*/ 44320 h 130234"/>
                <a:gd name="connsiteX5" fmla="*/ 114883 w 220950"/>
                <a:gd name="connsiteY5" fmla="*/ 1458 h 130234"/>
                <a:gd name="connsiteX6" fmla="*/ 2965 w 220950"/>
                <a:gd name="connsiteY6" fmla="*/ 32414 h 1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50" h="130234">
                  <a:moveTo>
                    <a:pt x="2965" y="32414"/>
                  </a:moveTo>
                  <a:cubicBezTo>
                    <a:pt x="-9338" y="47495"/>
                    <a:pt x="19237" y="75673"/>
                    <a:pt x="41065" y="91945"/>
                  </a:cubicBezTo>
                  <a:cubicBezTo>
                    <a:pt x="62893" y="108217"/>
                    <a:pt x="105358" y="128061"/>
                    <a:pt x="133933" y="130045"/>
                  </a:cubicBezTo>
                  <a:cubicBezTo>
                    <a:pt x="162508" y="132029"/>
                    <a:pt x="200212" y="118139"/>
                    <a:pt x="212515" y="103852"/>
                  </a:cubicBezTo>
                  <a:cubicBezTo>
                    <a:pt x="224818" y="89565"/>
                    <a:pt x="224024" y="61386"/>
                    <a:pt x="207752" y="44320"/>
                  </a:cubicBezTo>
                  <a:cubicBezTo>
                    <a:pt x="191480" y="27254"/>
                    <a:pt x="144252" y="8998"/>
                    <a:pt x="114883" y="1458"/>
                  </a:cubicBezTo>
                  <a:cubicBezTo>
                    <a:pt x="85514" y="-6083"/>
                    <a:pt x="15268" y="17333"/>
                    <a:pt x="2965" y="32414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7" name="フリーフォーム 3176"/>
            <p:cNvSpPr/>
            <p:nvPr/>
          </p:nvSpPr>
          <p:spPr>
            <a:xfrm>
              <a:off x="3755006" y="2382975"/>
              <a:ext cx="223200" cy="129600"/>
            </a:xfrm>
            <a:custGeom>
              <a:avLst/>
              <a:gdLst>
                <a:gd name="connsiteX0" fmla="*/ 2965 w 220950"/>
                <a:gd name="connsiteY0" fmla="*/ 32414 h 130234"/>
                <a:gd name="connsiteX1" fmla="*/ 41065 w 220950"/>
                <a:gd name="connsiteY1" fmla="*/ 91945 h 130234"/>
                <a:gd name="connsiteX2" fmla="*/ 133933 w 220950"/>
                <a:gd name="connsiteY2" fmla="*/ 130045 h 130234"/>
                <a:gd name="connsiteX3" fmla="*/ 212515 w 220950"/>
                <a:gd name="connsiteY3" fmla="*/ 103852 h 130234"/>
                <a:gd name="connsiteX4" fmla="*/ 207752 w 220950"/>
                <a:gd name="connsiteY4" fmla="*/ 44320 h 130234"/>
                <a:gd name="connsiteX5" fmla="*/ 114883 w 220950"/>
                <a:gd name="connsiteY5" fmla="*/ 1458 h 130234"/>
                <a:gd name="connsiteX6" fmla="*/ 2965 w 220950"/>
                <a:gd name="connsiteY6" fmla="*/ 32414 h 1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950" h="130234">
                  <a:moveTo>
                    <a:pt x="2965" y="32414"/>
                  </a:moveTo>
                  <a:cubicBezTo>
                    <a:pt x="-9338" y="47495"/>
                    <a:pt x="19237" y="75673"/>
                    <a:pt x="41065" y="91945"/>
                  </a:cubicBezTo>
                  <a:cubicBezTo>
                    <a:pt x="62893" y="108217"/>
                    <a:pt x="105358" y="128061"/>
                    <a:pt x="133933" y="130045"/>
                  </a:cubicBezTo>
                  <a:cubicBezTo>
                    <a:pt x="162508" y="132029"/>
                    <a:pt x="200212" y="118139"/>
                    <a:pt x="212515" y="103852"/>
                  </a:cubicBezTo>
                  <a:cubicBezTo>
                    <a:pt x="224818" y="89565"/>
                    <a:pt x="224024" y="61386"/>
                    <a:pt x="207752" y="44320"/>
                  </a:cubicBezTo>
                  <a:cubicBezTo>
                    <a:pt x="191480" y="27254"/>
                    <a:pt x="144252" y="8998"/>
                    <a:pt x="114883" y="1458"/>
                  </a:cubicBezTo>
                  <a:cubicBezTo>
                    <a:pt x="85514" y="-6083"/>
                    <a:pt x="15268" y="17333"/>
                    <a:pt x="2965" y="32414"/>
                  </a:cubicBezTo>
                  <a:close/>
                </a:path>
              </a:pathLst>
            </a:custGeom>
            <a:solidFill>
              <a:srgbClr val="7A62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08" name="グループ化 3207"/>
          <p:cNvGrpSpPr/>
          <p:nvPr/>
        </p:nvGrpSpPr>
        <p:grpSpPr>
          <a:xfrm>
            <a:off x="2465340" y="3647100"/>
            <a:ext cx="1176842" cy="1243680"/>
            <a:chOff x="1872000" y="3789000"/>
            <a:chExt cx="1176842" cy="1243680"/>
          </a:xfrm>
        </p:grpSpPr>
        <p:sp>
          <p:nvSpPr>
            <p:cNvPr id="3209" name="フリーフォーム 3208"/>
            <p:cNvSpPr/>
            <p:nvPr/>
          </p:nvSpPr>
          <p:spPr>
            <a:xfrm rot="2444598" flipH="1">
              <a:off x="2154710" y="4135976"/>
              <a:ext cx="422589" cy="200282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0" name="フリーフォーム 3209"/>
            <p:cNvSpPr>
              <a:spLocks noChangeAspect="1"/>
            </p:cNvSpPr>
            <p:nvPr/>
          </p:nvSpPr>
          <p:spPr>
            <a:xfrm rot="19945121" flipV="1">
              <a:off x="2518345" y="4306545"/>
              <a:ext cx="153206" cy="80925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11" name="グループ化 3210">
              <a:extLst>
                <a:ext uri="{FF2B5EF4-FFF2-40B4-BE49-F238E27FC236}">
                  <a16:creationId xmlns:a16="http://schemas.microsoft.com/office/drawing/2014/main" id="{3ECD0AE9-2F4D-4439-B4C7-BE0D2ED12CE1}"/>
                </a:ext>
              </a:extLst>
            </p:cNvPr>
            <p:cNvGrpSpPr/>
            <p:nvPr/>
          </p:nvGrpSpPr>
          <p:grpSpPr>
            <a:xfrm flipH="1">
              <a:off x="2689450" y="4067245"/>
              <a:ext cx="257902" cy="378490"/>
              <a:chOff x="1984896" y="2377632"/>
              <a:chExt cx="257902" cy="378490"/>
            </a:xfrm>
          </p:grpSpPr>
          <p:sp>
            <p:nvSpPr>
              <p:cNvPr id="3272" name="フリーフォーム 813">
                <a:extLst>
                  <a:ext uri="{FF2B5EF4-FFF2-40B4-BE49-F238E27FC236}">
                    <a16:creationId xmlns:a16="http://schemas.microsoft.com/office/drawing/2014/main" id="{98EB1386-7CAC-45BD-886C-D845A897B520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3" name="フリーフォーム 814">
                <a:extLst>
                  <a:ext uri="{FF2B5EF4-FFF2-40B4-BE49-F238E27FC236}">
                    <a16:creationId xmlns:a16="http://schemas.microsoft.com/office/drawing/2014/main" id="{4700F13C-D3C0-4923-B135-721E0A959A02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4" name="フリーフォーム 819">
                <a:extLst>
                  <a:ext uri="{FF2B5EF4-FFF2-40B4-BE49-F238E27FC236}">
                    <a16:creationId xmlns:a16="http://schemas.microsoft.com/office/drawing/2014/main" id="{CA2E7FC7-AE84-408C-8ACA-73452A2E1114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5" name="フリーフォーム 820">
                <a:extLst>
                  <a:ext uri="{FF2B5EF4-FFF2-40B4-BE49-F238E27FC236}">
                    <a16:creationId xmlns:a16="http://schemas.microsoft.com/office/drawing/2014/main" id="{9C4CF141-2275-4790-B43B-B64D4F45B010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6" name="フリーフォーム 821">
                <a:extLst>
                  <a:ext uri="{FF2B5EF4-FFF2-40B4-BE49-F238E27FC236}">
                    <a16:creationId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7" name="フリーフォーム 821">
                <a:extLst>
                  <a:ext uri="{FF2B5EF4-FFF2-40B4-BE49-F238E27FC236}">
                    <a16:creationId xmlns:a16="http://schemas.microsoft.com/office/drawing/2014/main" id="{4BE864B5-F918-469D-946E-CDD5588CB09A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8" name="フリーフォーム 823">
                <a:extLst>
                  <a:ext uri="{FF2B5EF4-FFF2-40B4-BE49-F238E27FC236}">
                    <a16:creationId xmlns:a16="http://schemas.microsoft.com/office/drawing/2014/main" id="{50CB7640-154E-472D-BF0A-9DE06067FF56}"/>
                  </a:ext>
                </a:extLst>
              </p:cNvPr>
              <p:cNvSpPr/>
              <p:nvPr/>
            </p:nvSpPr>
            <p:spPr>
              <a:xfrm rot="705792">
                <a:off x="2000082" y="2660474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9" name="フリーフォーム 825">
                <a:extLst>
                  <a:ext uri="{FF2B5EF4-FFF2-40B4-BE49-F238E27FC236}">
                    <a16:creationId xmlns:a16="http://schemas.microsoft.com/office/drawing/2014/main" id="{88E6BD35-F196-4775-9DA0-6A8EE6F3C788}"/>
                  </a:ext>
                </a:extLst>
              </p:cNvPr>
              <p:cNvSpPr/>
              <p:nvPr/>
            </p:nvSpPr>
            <p:spPr>
              <a:xfrm rot="705792">
                <a:off x="1984896" y="2680489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12" name="フリーフォーム 3211"/>
            <p:cNvSpPr/>
            <p:nvPr/>
          </p:nvSpPr>
          <p:spPr>
            <a:xfrm rot="470258" flipH="1">
              <a:off x="2003311" y="4014401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3" name="フリーフォーム 3212"/>
            <p:cNvSpPr/>
            <p:nvPr/>
          </p:nvSpPr>
          <p:spPr>
            <a:xfrm flipH="1">
              <a:off x="2425673" y="4488682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4" name="フリーフォーム 3213"/>
            <p:cNvSpPr/>
            <p:nvPr/>
          </p:nvSpPr>
          <p:spPr>
            <a:xfrm rot="2895582">
              <a:off x="2087199" y="3914012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5" name="フリーフォーム 3214"/>
            <p:cNvSpPr/>
            <p:nvPr/>
          </p:nvSpPr>
          <p:spPr>
            <a:xfrm>
              <a:off x="1979000" y="4052839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6" name="フリーフォーム 3215"/>
            <p:cNvSpPr/>
            <p:nvPr/>
          </p:nvSpPr>
          <p:spPr>
            <a:xfrm rot="705792">
              <a:off x="2073156" y="4047281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7" name="フリーフォーム 3216"/>
            <p:cNvSpPr/>
            <p:nvPr/>
          </p:nvSpPr>
          <p:spPr>
            <a:xfrm flipH="1">
              <a:off x="2079270" y="3820714"/>
              <a:ext cx="191796" cy="258986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8" name="フリーフォーム 3217"/>
            <p:cNvSpPr/>
            <p:nvPr/>
          </p:nvSpPr>
          <p:spPr>
            <a:xfrm flipH="1">
              <a:off x="2468875" y="4509142"/>
              <a:ext cx="45719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9" name="フリーフォーム 3218"/>
            <p:cNvSpPr/>
            <p:nvPr/>
          </p:nvSpPr>
          <p:spPr>
            <a:xfrm rot="2654733" flipH="1">
              <a:off x="1872000" y="4212108"/>
              <a:ext cx="575614" cy="272807"/>
            </a:xfrm>
            <a:custGeom>
              <a:avLst/>
              <a:gdLst>
                <a:gd name="connsiteX0" fmla="*/ 464874 w 575614"/>
                <a:gd name="connsiteY0" fmla="*/ 13163 h 272807"/>
                <a:gd name="connsiteX1" fmla="*/ 548218 w 575614"/>
                <a:gd name="connsiteY1" fmla="*/ 6019 h 272807"/>
                <a:gd name="connsiteX2" fmla="*/ 574412 w 575614"/>
                <a:gd name="connsiteY2" fmla="*/ 67932 h 272807"/>
                <a:gd name="connsiteX3" fmla="*/ 564887 w 575614"/>
                <a:gd name="connsiteY3" fmla="*/ 122701 h 272807"/>
                <a:gd name="connsiteX4" fmla="*/ 510118 w 575614"/>
                <a:gd name="connsiteY4" fmla="*/ 158419 h 272807"/>
                <a:gd name="connsiteX5" fmla="*/ 412487 w 575614"/>
                <a:gd name="connsiteY5" fmla="*/ 203663 h 272807"/>
                <a:gd name="connsiteX6" fmla="*/ 326762 w 575614"/>
                <a:gd name="connsiteY6" fmla="*/ 234619 h 272807"/>
                <a:gd name="connsiteX7" fmla="*/ 317237 w 575614"/>
                <a:gd name="connsiteY7" fmla="*/ 241763 h 272807"/>
                <a:gd name="connsiteX8" fmla="*/ 295805 w 575614"/>
                <a:gd name="connsiteY8" fmla="*/ 248907 h 272807"/>
                <a:gd name="connsiteX9" fmla="*/ 221987 w 575614"/>
                <a:gd name="connsiteY9" fmla="*/ 272719 h 272807"/>
                <a:gd name="connsiteX10" fmla="*/ 124355 w 575614"/>
                <a:gd name="connsiteY10" fmla="*/ 239382 h 272807"/>
                <a:gd name="connsiteX11" fmla="*/ 86255 w 575614"/>
                <a:gd name="connsiteY11" fmla="*/ 222713 h 272807"/>
                <a:gd name="connsiteX12" fmla="*/ 62443 w 575614"/>
                <a:gd name="connsiteY12" fmla="*/ 213188 h 272807"/>
                <a:gd name="connsiteX13" fmla="*/ 5293 w 575614"/>
                <a:gd name="connsiteY13" fmla="*/ 172707 h 272807"/>
                <a:gd name="connsiteX14" fmla="*/ 2912 w 575614"/>
                <a:gd name="connsiteY14" fmla="*/ 132226 h 272807"/>
                <a:gd name="connsiteX15" fmla="*/ 2912 w 575614"/>
                <a:gd name="connsiteY15" fmla="*/ 110794 h 272807"/>
                <a:gd name="connsiteX16" fmla="*/ 41012 w 575614"/>
                <a:gd name="connsiteY16" fmla="*/ 77457 h 272807"/>
                <a:gd name="connsiteX17" fmla="*/ 43393 w 575614"/>
                <a:gd name="connsiteY17" fmla="*/ 79838 h 272807"/>
                <a:gd name="connsiteX18" fmla="*/ 119593 w 575614"/>
                <a:gd name="connsiteY18" fmla="*/ 108413 h 272807"/>
                <a:gd name="connsiteX19" fmla="*/ 217224 w 575614"/>
                <a:gd name="connsiteY19" fmla="*/ 136988 h 272807"/>
                <a:gd name="connsiteX20" fmla="*/ 217224 w 575614"/>
                <a:gd name="connsiteY20" fmla="*/ 136988 h 272807"/>
                <a:gd name="connsiteX21" fmla="*/ 331524 w 575614"/>
                <a:gd name="connsiteY21" fmla="*/ 101269 h 272807"/>
                <a:gd name="connsiteX22" fmla="*/ 464874 w 575614"/>
                <a:gd name="connsiteY22" fmla="*/ 13163 h 27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5614" h="272807">
                  <a:moveTo>
                    <a:pt x="464874" y="13163"/>
                  </a:moveTo>
                  <a:cubicBezTo>
                    <a:pt x="500990" y="-2712"/>
                    <a:pt x="529962" y="-3109"/>
                    <a:pt x="548218" y="6019"/>
                  </a:cubicBezTo>
                  <a:cubicBezTo>
                    <a:pt x="566474" y="15147"/>
                    <a:pt x="571634" y="48485"/>
                    <a:pt x="574412" y="67932"/>
                  </a:cubicBezTo>
                  <a:cubicBezTo>
                    <a:pt x="577190" y="87379"/>
                    <a:pt x="575603" y="107620"/>
                    <a:pt x="564887" y="122701"/>
                  </a:cubicBezTo>
                  <a:cubicBezTo>
                    <a:pt x="554171" y="137782"/>
                    <a:pt x="535518" y="144925"/>
                    <a:pt x="510118" y="158419"/>
                  </a:cubicBezTo>
                  <a:cubicBezTo>
                    <a:pt x="484718" y="171913"/>
                    <a:pt x="443046" y="190963"/>
                    <a:pt x="412487" y="203663"/>
                  </a:cubicBezTo>
                  <a:cubicBezTo>
                    <a:pt x="381928" y="216363"/>
                    <a:pt x="342637" y="228269"/>
                    <a:pt x="326762" y="234619"/>
                  </a:cubicBezTo>
                  <a:cubicBezTo>
                    <a:pt x="310887" y="240969"/>
                    <a:pt x="322396" y="239382"/>
                    <a:pt x="317237" y="241763"/>
                  </a:cubicBezTo>
                  <a:cubicBezTo>
                    <a:pt x="312078" y="244144"/>
                    <a:pt x="295805" y="248907"/>
                    <a:pt x="295805" y="248907"/>
                  </a:cubicBezTo>
                  <a:cubicBezTo>
                    <a:pt x="279930" y="254066"/>
                    <a:pt x="250562" y="274307"/>
                    <a:pt x="221987" y="272719"/>
                  </a:cubicBezTo>
                  <a:cubicBezTo>
                    <a:pt x="193412" y="271132"/>
                    <a:pt x="146977" y="247716"/>
                    <a:pt x="124355" y="239382"/>
                  </a:cubicBezTo>
                  <a:cubicBezTo>
                    <a:pt x="101733" y="231048"/>
                    <a:pt x="96574" y="227079"/>
                    <a:pt x="86255" y="222713"/>
                  </a:cubicBezTo>
                  <a:cubicBezTo>
                    <a:pt x="75936" y="218347"/>
                    <a:pt x="75937" y="221522"/>
                    <a:pt x="62443" y="213188"/>
                  </a:cubicBezTo>
                  <a:cubicBezTo>
                    <a:pt x="48949" y="204854"/>
                    <a:pt x="15215" y="186201"/>
                    <a:pt x="5293" y="172707"/>
                  </a:cubicBezTo>
                  <a:cubicBezTo>
                    <a:pt x="-4629" y="159213"/>
                    <a:pt x="3309" y="142545"/>
                    <a:pt x="2912" y="132226"/>
                  </a:cubicBezTo>
                  <a:cubicBezTo>
                    <a:pt x="2515" y="121907"/>
                    <a:pt x="-3438" y="119922"/>
                    <a:pt x="2912" y="110794"/>
                  </a:cubicBezTo>
                  <a:cubicBezTo>
                    <a:pt x="9262" y="101666"/>
                    <a:pt x="34265" y="82616"/>
                    <a:pt x="41012" y="77457"/>
                  </a:cubicBezTo>
                  <a:cubicBezTo>
                    <a:pt x="47759" y="72298"/>
                    <a:pt x="30296" y="74679"/>
                    <a:pt x="43393" y="79838"/>
                  </a:cubicBezTo>
                  <a:cubicBezTo>
                    <a:pt x="56490" y="84997"/>
                    <a:pt x="90621" y="98888"/>
                    <a:pt x="119593" y="108413"/>
                  </a:cubicBezTo>
                  <a:cubicBezTo>
                    <a:pt x="148565" y="117938"/>
                    <a:pt x="217224" y="136988"/>
                    <a:pt x="217224" y="136988"/>
                  </a:cubicBezTo>
                  <a:lnTo>
                    <a:pt x="217224" y="136988"/>
                  </a:lnTo>
                  <a:cubicBezTo>
                    <a:pt x="236274" y="131035"/>
                    <a:pt x="292630" y="119128"/>
                    <a:pt x="331524" y="101269"/>
                  </a:cubicBezTo>
                  <a:cubicBezTo>
                    <a:pt x="370418" y="83410"/>
                    <a:pt x="428758" y="29038"/>
                    <a:pt x="464874" y="13163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0" name="フリーフォーム 3219"/>
            <p:cNvSpPr/>
            <p:nvPr/>
          </p:nvSpPr>
          <p:spPr>
            <a:xfrm flipH="1">
              <a:off x="2385073" y="4481701"/>
              <a:ext cx="69408" cy="9372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1" name="フリーフォーム 3220"/>
            <p:cNvSpPr/>
            <p:nvPr/>
          </p:nvSpPr>
          <p:spPr>
            <a:xfrm>
              <a:off x="2049321" y="3789000"/>
              <a:ext cx="250807" cy="241866"/>
            </a:xfrm>
            <a:custGeom>
              <a:avLst/>
              <a:gdLst>
                <a:gd name="connsiteX0" fmla="*/ 183523 w 250204"/>
                <a:gd name="connsiteY0" fmla="*/ 93790 h 241866"/>
                <a:gd name="connsiteX1" fmla="*/ 128755 w 250204"/>
                <a:gd name="connsiteY1" fmla="*/ 105696 h 241866"/>
                <a:gd name="connsiteX2" fmla="*/ 116848 w 250204"/>
                <a:gd name="connsiteY2" fmla="*/ 143796 h 241866"/>
                <a:gd name="connsiteX3" fmla="*/ 93036 w 250204"/>
                <a:gd name="connsiteY3" fmla="*/ 162846 h 241866"/>
                <a:gd name="connsiteX4" fmla="*/ 71605 w 250204"/>
                <a:gd name="connsiteY4" fmla="*/ 172371 h 241866"/>
                <a:gd name="connsiteX5" fmla="*/ 62080 w 250204"/>
                <a:gd name="connsiteY5" fmla="*/ 172371 h 241866"/>
                <a:gd name="connsiteX6" fmla="*/ 47792 w 250204"/>
                <a:gd name="connsiteY6" fmla="*/ 167609 h 241866"/>
                <a:gd name="connsiteX7" fmla="*/ 33505 w 250204"/>
                <a:gd name="connsiteY7" fmla="*/ 167609 h 241866"/>
                <a:gd name="connsiteX8" fmla="*/ 28742 w 250204"/>
                <a:gd name="connsiteY8" fmla="*/ 229521 h 241866"/>
                <a:gd name="connsiteX9" fmla="*/ 28742 w 250204"/>
                <a:gd name="connsiteY9" fmla="*/ 231903 h 241866"/>
                <a:gd name="connsiteX10" fmla="*/ 167 w 250204"/>
                <a:gd name="connsiteY10" fmla="*/ 122365 h 241866"/>
                <a:gd name="connsiteX11" fmla="*/ 19217 w 250204"/>
                <a:gd name="connsiteY11" fmla="*/ 50928 h 241866"/>
                <a:gd name="connsiteX12" fmla="*/ 64461 w 250204"/>
                <a:gd name="connsiteY12" fmla="*/ 5684 h 241866"/>
                <a:gd name="connsiteX13" fmla="*/ 140661 w 250204"/>
                <a:gd name="connsiteY13" fmla="*/ 921 h 241866"/>
                <a:gd name="connsiteX14" fmla="*/ 157330 w 250204"/>
                <a:gd name="connsiteY14" fmla="*/ 8065 h 241866"/>
                <a:gd name="connsiteX15" fmla="*/ 157330 w 250204"/>
                <a:gd name="connsiteY15" fmla="*/ 17590 h 241866"/>
                <a:gd name="connsiteX16" fmla="*/ 204955 w 250204"/>
                <a:gd name="connsiteY16" fmla="*/ 10446 h 241866"/>
                <a:gd name="connsiteX17" fmla="*/ 245436 w 250204"/>
                <a:gd name="connsiteY17" fmla="*/ 69978 h 241866"/>
                <a:gd name="connsiteX18" fmla="*/ 247817 w 250204"/>
                <a:gd name="connsiteY18" fmla="*/ 115221 h 241866"/>
                <a:gd name="connsiteX19" fmla="*/ 233530 w 250204"/>
                <a:gd name="connsiteY19" fmla="*/ 162846 h 241866"/>
                <a:gd name="connsiteX20" fmla="*/ 250198 w 250204"/>
                <a:gd name="connsiteY20" fmla="*/ 119984 h 241866"/>
                <a:gd name="connsiteX21" fmla="*/ 231148 w 250204"/>
                <a:gd name="connsiteY21" fmla="*/ 77121 h 241866"/>
                <a:gd name="connsiteX22" fmla="*/ 183523 w 250204"/>
                <a:gd name="connsiteY22" fmla="*/ 93790 h 24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0204" h="241866">
                  <a:moveTo>
                    <a:pt x="183523" y="93790"/>
                  </a:moveTo>
                  <a:cubicBezTo>
                    <a:pt x="166457" y="98553"/>
                    <a:pt x="139867" y="97362"/>
                    <a:pt x="128755" y="105696"/>
                  </a:cubicBezTo>
                  <a:cubicBezTo>
                    <a:pt x="117642" y="114030"/>
                    <a:pt x="122801" y="134271"/>
                    <a:pt x="116848" y="143796"/>
                  </a:cubicBezTo>
                  <a:cubicBezTo>
                    <a:pt x="110895" y="153321"/>
                    <a:pt x="100576" y="158084"/>
                    <a:pt x="93036" y="162846"/>
                  </a:cubicBezTo>
                  <a:cubicBezTo>
                    <a:pt x="85495" y="167609"/>
                    <a:pt x="76764" y="170784"/>
                    <a:pt x="71605" y="172371"/>
                  </a:cubicBezTo>
                  <a:cubicBezTo>
                    <a:pt x="66446" y="173958"/>
                    <a:pt x="66049" y="173165"/>
                    <a:pt x="62080" y="172371"/>
                  </a:cubicBezTo>
                  <a:cubicBezTo>
                    <a:pt x="58111" y="171577"/>
                    <a:pt x="52554" y="168403"/>
                    <a:pt x="47792" y="167609"/>
                  </a:cubicBezTo>
                  <a:cubicBezTo>
                    <a:pt x="43030" y="166815"/>
                    <a:pt x="36680" y="157290"/>
                    <a:pt x="33505" y="167609"/>
                  </a:cubicBezTo>
                  <a:cubicBezTo>
                    <a:pt x="30330" y="177928"/>
                    <a:pt x="29536" y="218805"/>
                    <a:pt x="28742" y="229521"/>
                  </a:cubicBezTo>
                  <a:cubicBezTo>
                    <a:pt x="27948" y="240237"/>
                    <a:pt x="33504" y="249762"/>
                    <a:pt x="28742" y="231903"/>
                  </a:cubicBezTo>
                  <a:cubicBezTo>
                    <a:pt x="23980" y="214044"/>
                    <a:pt x="1754" y="152527"/>
                    <a:pt x="167" y="122365"/>
                  </a:cubicBezTo>
                  <a:cubicBezTo>
                    <a:pt x="-1420" y="92203"/>
                    <a:pt x="8501" y="70375"/>
                    <a:pt x="19217" y="50928"/>
                  </a:cubicBezTo>
                  <a:cubicBezTo>
                    <a:pt x="29933" y="31481"/>
                    <a:pt x="44220" y="14018"/>
                    <a:pt x="64461" y="5684"/>
                  </a:cubicBezTo>
                  <a:cubicBezTo>
                    <a:pt x="84702" y="-2651"/>
                    <a:pt x="125183" y="524"/>
                    <a:pt x="140661" y="921"/>
                  </a:cubicBezTo>
                  <a:cubicBezTo>
                    <a:pt x="156139" y="1318"/>
                    <a:pt x="154552" y="5287"/>
                    <a:pt x="157330" y="8065"/>
                  </a:cubicBezTo>
                  <a:cubicBezTo>
                    <a:pt x="160108" y="10843"/>
                    <a:pt x="149393" y="17193"/>
                    <a:pt x="157330" y="17590"/>
                  </a:cubicBezTo>
                  <a:cubicBezTo>
                    <a:pt x="165267" y="17987"/>
                    <a:pt x="190271" y="1715"/>
                    <a:pt x="204955" y="10446"/>
                  </a:cubicBezTo>
                  <a:cubicBezTo>
                    <a:pt x="219639" y="19177"/>
                    <a:pt x="238292" y="52516"/>
                    <a:pt x="245436" y="69978"/>
                  </a:cubicBezTo>
                  <a:cubicBezTo>
                    <a:pt x="252580" y="87440"/>
                    <a:pt x="249801" y="99743"/>
                    <a:pt x="247817" y="115221"/>
                  </a:cubicBezTo>
                  <a:cubicBezTo>
                    <a:pt x="245833" y="130699"/>
                    <a:pt x="233133" y="162052"/>
                    <a:pt x="233530" y="162846"/>
                  </a:cubicBezTo>
                  <a:cubicBezTo>
                    <a:pt x="233927" y="163640"/>
                    <a:pt x="250595" y="134271"/>
                    <a:pt x="250198" y="119984"/>
                  </a:cubicBezTo>
                  <a:cubicBezTo>
                    <a:pt x="249801" y="105697"/>
                    <a:pt x="236307" y="86249"/>
                    <a:pt x="231148" y="77121"/>
                  </a:cubicBezTo>
                  <a:cubicBezTo>
                    <a:pt x="225989" y="67993"/>
                    <a:pt x="200589" y="89027"/>
                    <a:pt x="183523" y="93790"/>
                  </a:cubicBezTo>
                  <a:close/>
                </a:path>
              </a:pathLst>
            </a:cu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22" name="グループ化 3221"/>
            <p:cNvGrpSpPr/>
            <p:nvPr/>
          </p:nvGrpSpPr>
          <p:grpSpPr>
            <a:xfrm flipH="1">
              <a:off x="2678595" y="4354902"/>
              <a:ext cx="360405" cy="677778"/>
              <a:chOff x="2412020" y="3894392"/>
              <a:chExt cx="360405" cy="677778"/>
            </a:xfrm>
          </p:grpSpPr>
          <p:grpSp>
            <p:nvGrpSpPr>
              <p:cNvPr id="3251" name="グループ化 3250"/>
              <p:cNvGrpSpPr/>
              <p:nvPr/>
            </p:nvGrpSpPr>
            <p:grpSpPr>
              <a:xfrm>
                <a:off x="2412020" y="3969000"/>
                <a:ext cx="360405" cy="603170"/>
                <a:chOff x="3312020" y="3976620"/>
                <a:chExt cx="360405" cy="603170"/>
              </a:xfrm>
            </p:grpSpPr>
            <p:grpSp>
              <p:nvGrpSpPr>
                <p:cNvPr id="3258" name="グループ化 3257"/>
                <p:cNvGrpSpPr/>
                <p:nvPr/>
              </p:nvGrpSpPr>
              <p:grpSpPr>
                <a:xfrm>
                  <a:off x="3312020" y="3976620"/>
                  <a:ext cx="360405" cy="603170"/>
                  <a:chOff x="3312020" y="3976620"/>
                  <a:chExt cx="360405" cy="603170"/>
                </a:xfrm>
              </p:grpSpPr>
              <p:grpSp>
                <p:nvGrpSpPr>
                  <p:cNvPr id="3260" name="グループ化 3259"/>
                  <p:cNvGrpSpPr/>
                  <p:nvPr/>
                </p:nvGrpSpPr>
                <p:grpSpPr>
                  <a:xfrm>
                    <a:off x="3312020" y="4317965"/>
                    <a:ext cx="336928" cy="261825"/>
                    <a:chOff x="4394401" y="3154724"/>
                    <a:chExt cx="336928" cy="261825"/>
                  </a:xfrm>
                </p:grpSpPr>
                <p:sp>
                  <p:nvSpPr>
                    <p:cNvPr id="3268" name="正方形/長方形 3267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269" name="グループ化 3268"/>
                    <p:cNvGrpSpPr/>
                    <p:nvPr/>
                  </p:nvGrpSpPr>
                  <p:grpSpPr>
                    <a:xfrm>
                      <a:off x="4394401" y="3222806"/>
                      <a:ext cx="336928" cy="193743"/>
                      <a:chOff x="4580542" y="3271374"/>
                      <a:chExt cx="368986" cy="212179"/>
                    </a:xfrm>
                  </p:grpSpPr>
                  <p:sp>
                    <p:nvSpPr>
                      <p:cNvPr id="3270" name="フリーフォーム: 図形 758">
                        <a:extLst>
                          <a:ext uri="{FF2B5EF4-FFF2-40B4-BE49-F238E27FC236}">
                            <a16:creationId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480000">
                        <a:off x="4580542" y="3271374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271" name="フリーフォーム: 図形 758">
                        <a:extLst>
                          <a:ext uri="{FF2B5EF4-FFF2-40B4-BE49-F238E27FC236}">
                            <a16:creationId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120000">
                        <a:off x="4622690" y="3284718"/>
                        <a:ext cx="326838" cy="198835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3261" name="グループ化 3260"/>
                  <p:cNvGrpSpPr/>
                  <p:nvPr/>
                </p:nvGrpSpPr>
                <p:grpSpPr>
                  <a:xfrm flipH="1" flipV="1">
                    <a:off x="3319619" y="3976620"/>
                    <a:ext cx="352806" cy="275332"/>
                    <a:chOff x="4394376" y="3154724"/>
                    <a:chExt cx="352806" cy="275332"/>
                  </a:xfrm>
                </p:grpSpPr>
                <p:sp>
                  <p:nvSpPr>
                    <p:cNvPr id="3262" name="正方形/長方形 3261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263" name="グループ化 3262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394376" y="3222820"/>
                      <a:ext cx="352806" cy="207236"/>
                      <a:chOff x="4580542" y="3271374"/>
                      <a:chExt cx="386377" cy="226955"/>
                    </a:xfrm>
                  </p:grpSpPr>
                  <p:grpSp>
                    <p:nvGrpSpPr>
                      <p:cNvPr id="3264" name="グループ化 3263"/>
                      <p:cNvGrpSpPr/>
                      <p:nvPr/>
                    </p:nvGrpSpPr>
                    <p:grpSpPr>
                      <a:xfrm>
                        <a:off x="4580542" y="3271374"/>
                        <a:ext cx="386377" cy="226955"/>
                        <a:chOff x="4580542" y="3271374"/>
                        <a:chExt cx="386377" cy="226955"/>
                      </a:xfrm>
                    </p:grpSpPr>
                    <p:sp>
                      <p:nvSpPr>
                        <p:cNvPr id="3266" name="フリーフォーム: 図形 758">
                          <a:extLst>
                            <a:ext uri="{FF2B5EF4-FFF2-40B4-BE49-F238E27FC236}">
                              <a16:creationId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80000">
                          <a:off x="4580542" y="3271374"/>
                          <a:ext cx="326837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267" name="フリーフォーム: 図形 758">
                          <a:extLst>
                            <a:ext uri="{FF2B5EF4-FFF2-40B4-BE49-F238E27FC236}">
                              <a16:creationId xmlns:a16="http://schemas.microsoft.com/office/drawing/2014/main" id="{FD2B18DA-427F-4FF3-B223-8EEC823A8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0000">
                          <a:off x="4640081" y="3299496"/>
                          <a:ext cx="326838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265" name="正方形/長方形 3264"/>
                      <p:cNvSpPr/>
                      <p:nvPr/>
                    </p:nvSpPr>
                    <p:spPr>
                      <a:xfrm rot="1800000">
                        <a:off x="4647043" y="3370909"/>
                        <a:ext cx="133270" cy="882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sp>
              <p:nvSpPr>
                <p:cNvPr id="3259" name="フリーフォーム 824">
                  <a:extLst>
                    <a:ext uri="{FF2B5EF4-FFF2-40B4-BE49-F238E27FC236}">
                      <a16:creationId xmlns:a16="http://schemas.microsoft.com/office/drawing/2014/main" id="{D8D4EB68-CEDC-445D-BFFA-92E560AA84C5}"/>
                    </a:ext>
                  </a:extLst>
                </p:cNvPr>
                <p:cNvSpPr/>
                <p:nvPr/>
              </p:nvSpPr>
              <p:spPr>
                <a:xfrm rot="10964864" flipV="1">
                  <a:off x="3593645" y="4109448"/>
                  <a:ext cx="56711" cy="42175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52" name="グループ化 3251"/>
              <p:cNvGrpSpPr/>
              <p:nvPr/>
            </p:nvGrpSpPr>
            <p:grpSpPr>
              <a:xfrm flipH="1" flipV="1">
                <a:off x="2426285" y="3971381"/>
                <a:ext cx="328990" cy="207236"/>
                <a:chOff x="2900717" y="4488474"/>
                <a:chExt cx="328990" cy="207236"/>
              </a:xfrm>
            </p:grpSpPr>
            <p:sp>
              <p:nvSpPr>
                <p:cNvPr id="3256" name="フリーフォーム: 図形 758">
                  <a:extLst>
                    <a:ext uri="{FF2B5EF4-FFF2-40B4-BE49-F238E27FC236}">
                      <a16:creationId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480000">
                  <a:off x="2900717" y="4488474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7" name="フリーフォーム: 図形 758">
                  <a:extLst>
                    <a:ext uri="{FF2B5EF4-FFF2-40B4-BE49-F238E27FC236}">
                      <a16:creationId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120000">
                  <a:off x="2931267" y="4514153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253" name="グループ化 3252"/>
              <p:cNvGrpSpPr>
                <a:grpSpLocks noChangeAspect="1"/>
              </p:cNvGrpSpPr>
              <p:nvPr/>
            </p:nvGrpSpPr>
            <p:grpSpPr>
              <a:xfrm flipH="1" flipV="1">
                <a:off x="2414386" y="3894392"/>
                <a:ext cx="174331" cy="168324"/>
                <a:chOff x="2900717" y="4488474"/>
                <a:chExt cx="334515" cy="322989"/>
              </a:xfrm>
            </p:grpSpPr>
            <p:sp>
              <p:nvSpPr>
                <p:cNvPr id="3254" name="フリーフォーム: 図形 758">
                  <a:extLst>
                    <a:ext uri="{FF2B5EF4-FFF2-40B4-BE49-F238E27FC236}">
                      <a16:creationId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480000">
                  <a:off x="2900717" y="4488474"/>
                  <a:ext cx="298440" cy="181557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5" name="フリーフォーム: 図形 758">
                  <a:extLst>
                    <a:ext uri="{FF2B5EF4-FFF2-40B4-BE49-F238E27FC236}">
                      <a16:creationId xmlns:a16="http://schemas.microsoft.com/office/drawing/2014/main" id="{FD2B18DA-427F-4FF3-B223-8EEC823A8C3E}"/>
                    </a:ext>
                  </a:extLst>
                </p:cNvPr>
                <p:cNvSpPr/>
                <p:nvPr/>
              </p:nvSpPr>
              <p:spPr>
                <a:xfrm rot="120000">
                  <a:off x="2936791" y="4629905"/>
                  <a:ext cx="298441" cy="181558"/>
                </a:xfrm>
                <a:custGeom>
                  <a:avLst/>
                  <a:gdLst>
                    <a:gd name="connsiteX0" fmla="*/ 1339 w 365569"/>
                    <a:gd name="connsiteY0" fmla="*/ 95271 h 222395"/>
                    <a:gd name="connsiteX1" fmla="*/ 39439 w 365569"/>
                    <a:gd name="connsiteY1" fmla="*/ 165121 h 222395"/>
                    <a:gd name="connsiteX2" fmla="*/ 179139 w 365569"/>
                    <a:gd name="connsiteY2" fmla="*/ 222271 h 222395"/>
                    <a:gd name="connsiteX3" fmla="*/ 325189 w 365569"/>
                    <a:gd name="connsiteY3" fmla="*/ 177821 h 222395"/>
                    <a:gd name="connsiteX4" fmla="*/ 356939 w 365569"/>
                    <a:gd name="connsiteY4" fmla="*/ 95271 h 222395"/>
                    <a:gd name="connsiteX5" fmla="*/ 191839 w 365569"/>
                    <a:gd name="connsiteY5" fmla="*/ 44471 h 222395"/>
                    <a:gd name="connsiteX6" fmla="*/ 115639 w 365569"/>
                    <a:gd name="connsiteY6" fmla="*/ 12721 h 222395"/>
                    <a:gd name="connsiteX7" fmla="*/ 20389 w 365569"/>
                    <a:gd name="connsiteY7" fmla="*/ 6371 h 222395"/>
                    <a:gd name="connsiteX8" fmla="*/ 1339 w 365569"/>
                    <a:gd name="connsiteY8" fmla="*/ 95271 h 222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569" h="222395">
                      <a:moveTo>
                        <a:pt x="1339" y="95271"/>
                      </a:moveTo>
                      <a:cubicBezTo>
                        <a:pt x="4514" y="121729"/>
                        <a:pt x="9806" y="143954"/>
                        <a:pt x="39439" y="165121"/>
                      </a:cubicBezTo>
                      <a:cubicBezTo>
                        <a:pt x="69072" y="186288"/>
                        <a:pt x="131514" y="220154"/>
                        <a:pt x="179139" y="222271"/>
                      </a:cubicBezTo>
                      <a:cubicBezTo>
                        <a:pt x="226764" y="224388"/>
                        <a:pt x="295556" y="198988"/>
                        <a:pt x="325189" y="177821"/>
                      </a:cubicBezTo>
                      <a:cubicBezTo>
                        <a:pt x="354822" y="156654"/>
                        <a:pt x="379164" y="117496"/>
                        <a:pt x="356939" y="95271"/>
                      </a:cubicBezTo>
                      <a:cubicBezTo>
                        <a:pt x="334714" y="73046"/>
                        <a:pt x="232056" y="58229"/>
                        <a:pt x="191839" y="44471"/>
                      </a:cubicBezTo>
                      <a:cubicBezTo>
                        <a:pt x="151622" y="30713"/>
                        <a:pt x="144214" y="19071"/>
                        <a:pt x="115639" y="12721"/>
                      </a:cubicBezTo>
                      <a:cubicBezTo>
                        <a:pt x="87064" y="6371"/>
                        <a:pt x="41556" y="-8446"/>
                        <a:pt x="20389" y="6371"/>
                      </a:cubicBezTo>
                      <a:cubicBezTo>
                        <a:pt x="-778" y="21188"/>
                        <a:pt x="-1836" y="68813"/>
                        <a:pt x="1339" y="9527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223" name="フリーフォーム 3222"/>
            <p:cNvSpPr/>
            <p:nvPr/>
          </p:nvSpPr>
          <p:spPr>
            <a:xfrm rot="10392161" flipH="1">
              <a:off x="2712789" y="4394909"/>
              <a:ext cx="324035" cy="611115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4" name="フリーフォーム 824">
              <a:extLst>
                <a:ext uri="{FF2B5EF4-FFF2-40B4-BE49-F238E27FC236}">
                  <a16:creationId xmlns:a16="http://schemas.microsoft.com/office/drawing/2014/main" id="{D8D4EB68-CEDC-445D-BFFA-92E560AA84C5}"/>
                </a:ext>
              </a:extLst>
            </p:cNvPr>
            <p:cNvSpPr/>
            <p:nvPr/>
          </p:nvSpPr>
          <p:spPr>
            <a:xfrm rot="10964864" flipH="1" flipV="1">
              <a:off x="2980425" y="4410524"/>
              <a:ext cx="45719" cy="1016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5" name="フリーフォーム 3224"/>
            <p:cNvSpPr/>
            <p:nvPr/>
          </p:nvSpPr>
          <p:spPr>
            <a:xfrm rot="10800000" flipH="1">
              <a:off x="2724807" y="4398973"/>
              <a:ext cx="324035" cy="576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6" name="フリーフォーム: 図形 758">
              <a:extLst>
                <a:ext uri="{FF2B5EF4-FFF2-40B4-BE49-F238E27FC236}">
                  <a16:creationId xmlns:a16="http://schemas.microsoft.com/office/drawing/2014/main" id="{FD2B18DA-427F-4FF3-B223-8EEC823A8C3E}"/>
                </a:ext>
              </a:extLst>
            </p:cNvPr>
            <p:cNvSpPr/>
            <p:nvPr/>
          </p:nvSpPr>
          <p:spPr>
            <a:xfrm rot="5784356" flipV="1">
              <a:off x="2817148" y="4505896"/>
              <a:ext cx="366108" cy="94618"/>
            </a:xfrm>
            <a:custGeom>
              <a:avLst/>
              <a:gdLst>
                <a:gd name="connsiteX0" fmla="*/ 1339 w 365569"/>
                <a:gd name="connsiteY0" fmla="*/ 95271 h 222395"/>
                <a:gd name="connsiteX1" fmla="*/ 39439 w 365569"/>
                <a:gd name="connsiteY1" fmla="*/ 165121 h 222395"/>
                <a:gd name="connsiteX2" fmla="*/ 179139 w 365569"/>
                <a:gd name="connsiteY2" fmla="*/ 222271 h 222395"/>
                <a:gd name="connsiteX3" fmla="*/ 325189 w 365569"/>
                <a:gd name="connsiteY3" fmla="*/ 177821 h 222395"/>
                <a:gd name="connsiteX4" fmla="*/ 356939 w 365569"/>
                <a:gd name="connsiteY4" fmla="*/ 95271 h 222395"/>
                <a:gd name="connsiteX5" fmla="*/ 191839 w 365569"/>
                <a:gd name="connsiteY5" fmla="*/ 44471 h 222395"/>
                <a:gd name="connsiteX6" fmla="*/ 115639 w 365569"/>
                <a:gd name="connsiteY6" fmla="*/ 12721 h 222395"/>
                <a:gd name="connsiteX7" fmla="*/ 20389 w 365569"/>
                <a:gd name="connsiteY7" fmla="*/ 6371 h 222395"/>
                <a:gd name="connsiteX8" fmla="*/ 1339 w 365569"/>
                <a:gd name="connsiteY8" fmla="*/ 95271 h 22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569" h="222395">
                  <a:moveTo>
                    <a:pt x="1339" y="95271"/>
                  </a:moveTo>
                  <a:cubicBezTo>
                    <a:pt x="4514" y="121729"/>
                    <a:pt x="9806" y="143954"/>
                    <a:pt x="39439" y="165121"/>
                  </a:cubicBezTo>
                  <a:cubicBezTo>
                    <a:pt x="69072" y="186288"/>
                    <a:pt x="131514" y="220154"/>
                    <a:pt x="179139" y="222271"/>
                  </a:cubicBezTo>
                  <a:cubicBezTo>
                    <a:pt x="226764" y="224388"/>
                    <a:pt x="295556" y="198988"/>
                    <a:pt x="325189" y="177821"/>
                  </a:cubicBezTo>
                  <a:cubicBezTo>
                    <a:pt x="354822" y="156654"/>
                    <a:pt x="379164" y="117496"/>
                    <a:pt x="356939" y="95271"/>
                  </a:cubicBezTo>
                  <a:cubicBezTo>
                    <a:pt x="334714" y="73046"/>
                    <a:pt x="232056" y="58229"/>
                    <a:pt x="191839" y="44471"/>
                  </a:cubicBezTo>
                  <a:cubicBezTo>
                    <a:pt x="151622" y="30713"/>
                    <a:pt x="144214" y="19071"/>
                    <a:pt x="115639" y="12721"/>
                  </a:cubicBezTo>
                  <a:cubicBezTo>
                    <a:pt x="87064" y="6371"/>
                    <a:pt x="41556" y="-8446"/>
                    <a:pt x="20389" y="6371"/>
                  </a:cubicBezTo>
                  <a:cubicBezTo>
                    <a:pt x="-778" y="21188"/>
                    <a:pt x="-1836" y="68813"/>
                    <a:pt x="1339" y="95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7" name="フリーフォーム 3226"/>
            <p:cNvSpPr/>
            <p:nvPr/>
          </p:nvSpPr>
          <p:spPr>
            <a:xfrm>
              <a:off x="1976777" y="4149000"/>
              <a:ext cx="794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3366CC"/>
            </a:solidFill>
            <a:ln>
              <a:solidFill>
                <a:srgbClr val="33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8" name="フリーフォーム 3227"/>
            <p:cNvSpPr>
              <a:spLocks noChangeAspect="1"/>
            </p:cNvSpPr>
            <p:nvPr/>
          </p:nvSpPr>
          <p:spPr>
            <a:xfrm rot="15275062">
              <a:off x="2071139" y="3933827"/>
              <a:ext cx="107003" cy="50400"/>
            </a:xfrm>
            <a:custGeom>
              <a:avLst/>
              <a:gdLst>
                <a:gd name="connsiteX0" fmla="*/ 216121 w 251672"/>
                <a:gd name="connsiteY0" fmla="*/ 118541 h 118541"/>
                <a:gd name="connsiteX1" fmla="*/ 25621 w 251672"/>
                <a:gd name="connsiteY1" fmla="*/ 54247 h 118541"/>
                <a:gd name="connsiteX2" fmla="*/ 4189 w 251672"/>
                <a:gd name="connsiteY2" fmla="*/ 9004 h 118541"/>
                <a:gd name="connsiteX3" fmla="*/ 47052 w 251672"/>
                <a:gd name="connsiteY3" fmla="*/ 1860 h 118541"/>
                <a:gd name="connsiteX4" fmla="*/ 168496 w 251672"/>
                <a:gd name="connsiteY4" fmla="*/ 32816 h 118541"/>
                <a:gd name="connsiteX5" fmla="*/ 249458 w 251672"/>
                <a:gd name="connsiteY5" fmla="*/ 54247 h 118541"/>
                <a:gd name="connsiteX6" fmla="*/ 216121 w 251672"/>
                <a:gd name="connsiteY6" fmla="*/ 118541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72" h="118541">
                  <a:moveTo>
                    <a:pt x="216121" y="118541"/>
                  </a:moveTo>
                  <a:cubicBezTo>
                    <a:pt x="178815" y="118541"/>
                    <a:pt x="60943" y="72503"/>
                    <a:pt x="25621" y="54247"/>
                  </a:cubicBezTo>
                  <a:cubicBezTo>
                    <a:pt x="-9701" y="35991"/>
                    <a:pt x="617" y="17735"/>
                    <a:pt x="4189" y="9004"/>
                  </a:cubicBezTo>
                  <a:cubicBezTo>
                    <a:pt x="7761" y="273"/>
                    <a:pt x="19668" y="-2109"/>
                    <a:pt x="47052" y="1860"/>
                  </a:cubicBezTo>
                  <a:cubicBezTo>
                    <a:pt x="74436" y="5829"/>
                    <a:pt x="168496" y="32816"/>
                    <a:pt x="168496" y="32816"/>
                  </a:cubicBezTo>
                  <a:cubicBezTo>
                    <a:pt x="202230" y="41547"/>
                    <a:pt x="244299" y="39166"/>
                    <a:pt x="249458" y="54247"/>
                  </a:cubicBezTo>
                  <a:cubicBezTo>
                    <a:pt x="254617" y="69328"/>
                    <a:pt x="253427" y="118541"/>
                    <a:pt x="216121" y="11854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9" name="フリーフォーム 821">
              <a:extLst>
                <a:ext uri="{FF2B5EF4-FFF2-40B4-BE49-F238E27FC236}">
                  <a16:creationId xmlns:a16="http://schemas.microsoft.com/office/drawing/2014/main" id="{AF03FA31-CCF4-4B6F-996C-B72E23BBDB74}"/>
                </a:ext>
              </a:extLst>
            </p:cNvPr>
            <p:cNvSpPr/>
            <p:nvPr/>
          </p:nvSpPr>
          <p:spPr>
            <a:xfrm rot="18704418" flipH="1">
              <a:off x="2070323" y="3963175"/>
              <a:ext cx="45719" cy="6123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0" name="フリーフォーム 821">
              <a:extLst>
                <a:ext uri="{FF2B5EF4-FFF2-40B4-BE49-F238E27FC236}">
                  <a16:creationId xmlns:a16="http://schemas.microsoft.com/office/drawing/2014/main" id="{AF03FA31-CCF4-4B6F-996C-B72E23BBDB74}"/>
                </a:ext>
              </a:extLst>
            </p:cNvPr>
            <p:cNvSpPr/>
            <p:nvPr/>
          </p:nvSpPr>
          <p:spPr>
            <a:xfrm rot="2460000">
              <a:off x="2248604" y="3909148"/>
              <a:ext cx="45719" cy="61230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31" name="グループ化 3230"/>
            <p:cNvGrpSpPr/>
            <p:nvPr/>
          </p:nvGrpSpPr>
          <p:grpSpPr>
            <a:xfrm>
              <a:off x="2731517" y="4084704"/>
              <a:ext cx="39226" cy="232282"/>
              <a:chOff x="3234607" y="4109275"/>
              <a:chExt cx="39226" cy="232282"/>
            </a:xfrm>
          </p:grpSpPr>
          <p:sp>
            <p:nvSpPr>
              <p:cNvPr id="3248" name="フリーフォーム 3247"/>
              <p:cNvSpPr/>
              <p:nvPr/>
            </p:nvSpPr>
            <p:spPr>
              <a:xfrm rot="180000">
                <a:off x="3234778" y="4121086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9" name="フリーフォーム 3248"/>
              <p:cNvSpPr>
                <a:spLocks noChangeAspect="1"/>
              </p:cNvSpPr>
              <p:nvPr/>
            </p:nvSpPr>
            <p:spPr>
              <a:xfrm rot="567597">
                <a:off x="3234607" y="4269557"/>
                <a:ext cx="36000" cy="72000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0" name="フリーフォーム 3249"/>
              <p:cNvSpPr/>
              <p:nvPr/>
            </p:nvSpPr>
            <p:spPr>
              <a:xfrm rot="21420000" flipH="1">
                <a:off x="3239138" y="4109275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32" name="グループ化 3231"/>
            <p:cNvGrpSpPr/>
            <p:nvPr/>
          </p:nvGrpSpPr>
          <p:grpSpPr>
            <a:xfrm>
              <a:off x="2755333" y="4179953"/>
              <a:ext cx="72000" cy="72000"/>
              <a:chOff x="3234607" y="4109275"/>
              <a:chExt cx="39226" cy="232282"/>
            </a:xfrm>
          </p:grpSpPr>
          <p:sp>
            <p:nvSpPr>
              <p:cNvPr id="3245" name="フリーフォーム 3244"/>
              <p:cNvSpPr/>
              <p:nvPr/>
            </p:nvSpPr>
            <p:spPr>
              <a:xfrm rot="180000">
                <a:off x="3234778" y="4121086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6" name="フリーフォーム 3245"/>
              <p:cNvSpPr>
                <a:spLocks noChangeAspect="1"/>
              </p:cNvSpPr>
              <p:nvPr/>
            </p:nvSpPr>
            <p:spPr>
              <a:xfrm rot="567597">
                <a:off x="3234607" y="4269557"/>
                <a:ext cx="36000" cy="72000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7" name="フリーフォーム 3246"/>
              <p:cNvSpPr/>
              <p:nvPr/>
            </p:nvSpPr>
            <p:spPr>
              <a:xfrm rot="21420000" flipH="1">
                <a:off x="3239138" y="4109275"/>
                <a:ext cx="34695" cy="219507"/>
              </a:xfrm>
              <a:custGeom>
                <a:avLst/>
                <a:gdLst>
                  <a:gd name="connsiteX0" fmla="*/ 3722 w 34695"/>
                  <a:gd name="connsiteY0" fmla="*/ 858 h 219507"/>
                  <a:gd name="connsiteX1" fmla="*/ 1341 w 34695"/>
                  <a:gd name="connsiteY1" fmla="*/ 72295 h 219507"/>
                  <a:gd name="connsiteX2" fmla="*/ 10866 w 34695"/>
                  <a:gd name="connsiteY2" fmla="*/ 212789 h 219507"/>
                  <a:gd name="connsiteX3" fmla="*/ 32297 w 34695"/>
                  <a:gd name="connsiteY3" fmla="*/ 188977 h 219507"/>
                  <a:gd name="connsiteX4" fmla="*/ 34678 w 34695"/>
                  <a:gd name="connsiteY4" fmla="*/ 117539 h 219507"/>
                  <a:gd name="connsiteX5" fmla="*/ 3722 w 34695"/>
                  <a:gd name="connsiteY5" fmla="*/ 858 h 21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695" h="219507">
                    <a:moveTo>
                      <a:pt x="3722" y="858"/>
                    </a:moveTo>
                    <a:cubicBezTo>
                      <a:pt x="-1834" y="-6683"/>
                      <a:pt x="150" y="36973"/>
                      <a:pt x="1341" y="72295"/>
                    </a:cubicBezTo>
                    <a:cubicBezTo>
                      <a:pt x="2532" y="107617"/>
                      <a:pt x="5707" y="193342"/>
                      <a:pt x="10866" y="212789"/>
                    </a:cubicBezTo>
                    <a:cubicBezTo>
                      <a:pt x="16025" y="232236"/>
                      <a:pt x="28328" y="204852"/>
                      <a:pt x="32297" y="188977"/>
                    </a:cubicBezTo>
                    <a:cubicBezTo>
                      <a:pt x="36266" y="173102"/>
                      <a:pt x="33884" y="146908"/>
                      <a:pt x="34678" y="117539"/>
                    </a:cubicBezTo>
                    <a:cubicBezTo>
                      <a:pt x="35472" y="88170"/>
                      <a:pt x="9278" y="8399"/>
                      <a:pt x="3722" y="858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33" name="フリーフォーム 3232"/>
            <p:cNvSpPr>
              <a:spLocks noChangeAspect="1"/>
            </p:cNvSpPr>
            <p:nvPr/>
          </p:nvSpPr>
          <p:spPr>
            <a:xfrm rot="6535343" flipH="1">
              <a:off x="2539354" y="4488226"/>
              <a:ext cx="73212" cy="21602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4" name="フリーフォーム 3233"/>
            <p:cNvSpPr>
              <a:spLocks noChangeAspect="1"/>
            </p:cNvSpPr>
            <p:nvPr/>
          </p:nvSpPr>
          <p:spPr>
            <a:xfrm rot="3771683" flipH="1">
              <a:off x="2720601" y="4430447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5" name="フリーフォーム 3234"/>
            <p:cNvSpPr>
              <a:spLocks noChangeAspect="1"/>
            </p:cNvSpPr>
            <p:nvPr/>
          </p:nvSpPr>
          <p:spPr>
            <a:xfrm rot="5973365" flipH="1">
              <a:off x="2585954" y="4410452"/>
              <a:ext cx="73212" cy="2882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236" name="グループ化 3235"/>
            <p:cNvGrpSpPr/>
            <p:nvPr/>
          </p:nvGrpSpPr>
          <p:grpSpPr>
            <a:xfrm rot="21363251">
              <a:off x="2332014" y="4542339"/>
              <a:ext cx="165300" cy="151898"/>
              <a:chOff x="2772000" y="3609000"/>
              <a:chExt cx="165300" cy="151898"/>
            </a:xfrm>
          </p:grpSpPr>
          <p:sp>
            <p:nvSpPr>
              <p:cNvPr id="3243" name="フリーフォーム 3242"/>
              <p:cNvSpPr/>
              <p:nvPr/>
            </p:nvSpPr>
            <p:spPr>
              <a:xfrm>
                <a:off x="2772000" y="3609000"/>
                <a:ext cx="165300" cy="147136"/>
              </a:xfrm>
              <a:custGeom>
                <a:avLst/>
                <a:gdLst>
                  <a:gd name="connsiteX0" fmla="*/ 690298 w 850446"/>
                  <a:gd name="connsiteY0" fmla="*/ 599722 h 756996"/>
                  <a:gd name="connsiteX1" fmla="*/ 647435 w 850446"/>
                  <a:gd name="connsiteY1" fmla="*/ 652110 h 756996"/>
                  <a:gd name="connsiteX2" fmla="*/ 635529 w 850446"/>
                  <a:gd name="connsiteY2" fmla="*/ 716404 h 756996"/>
                  <a:gd name="connsiteX3" fmla="*/ 635529 w 850446"/>
                  <a:gd name="connsiteY3" fmla="*/ 756885 h 756996"/>
                  <a:gd name="connsiteX4" fmla="*/ 540279 w 850446"/>
                  <a:gd name="connsiteY4" fmla="*/ 704497 h 756996"/>
                  <a:gd name="connsiteX5" fmla="*/ 414073 w 850446"/>
                  <a:gd name="connsiteY5" fmla="*/ 594960 h 756996"/>
                  <a:gd name="connsiteX6" fmla="*/ 56885 w 850446"/>
                  <a:gd name="connsiteY6" fmla="*/ 385410 h 756996"/>
                  <a:gd name="connsiteX7" fmla="*/ 56885 w 850446"/>
                  <a:gd name="connsiteY7" fmla="*/ 335404 h 756996"/>
                  <a:gd name="connsiteX8" fmla="*/ 275960 w 850446"/>
                  <a:gd name="connsiteY8" fmla="*/ 425891 h 756996"/>
                  <a:gd name="connsiteX9" fmla="*/ 18785 w 850446"/>
                  <a:gd name="connsiteY9" fmla="*/ 225866 h 756996"/>
                  <a:gd name="connsiteX10" fmla="*/ 23548 w 850446"/>
                  <a:gd name="connsiteY10" fmla="*/ 178241 h 756996"/>
                  <a:gd name="connsiteX11" fmla="*/ 54504 w 850446"/>
                  <a:gd name="connsiteY11" fmla="*/ 178241 h 756996"/>
                  <a:gd name="connsiteX12" fmla="*/ 318823 w 850446"/>
                  <a:gd name="connsiteY12" fmla="*/ 330641 h 756996"/>
                  <a:gd name="connsiteX13" fmla="*/ 180710 w 850446"/>
                  <a:gd name="connsiteY13" fmla="*/ 199672 h 756996"/>
                  <a:gd name="connsiteX14" fmla="*/ 64029 w 850446"/>
                  <a:gd name="connsiteY14" fmla="*/ 90135 h 756996"/>
                  <a:gd name="connsiteX15" fmla="*/ 114035 w 850446"/>
                  <a:gd name="connsiteY15" fmla="*/ 68704 h 756996"/>
                  <a:gd name="connsiteX16" fmla="*/ 416454 w 850446"/>
                  <a:gd name="connsiteY16" fmla="*/ 233010 h 756996"/>
                  <a:gd name="connsiteX17" fmla="*/ 259292 w 850446"/>
                  <a:gd name="connsiteY17" fmla="*/ 35366 h 756996"/>
                  <a:gd name="connsiteX18" fmla="*/ 247385 w 850446"/>
                  <a:gd name="connsiteY18" fmla="*/ 16316 h 756996"/>
                  <a:gd name="connsiteX19" fmla="*/ 311679 w 850446"/>
                  <a:gd name="connsiteY19" fmla="*/ 13935 h 756996"/>
                  <a:gd name="connsiteX20" fmla="*/ 523610 w 850446"/>
                  <a:gd name="connsiteY20" fmla="*/ 202054 h 756996"/>
                  <a:gd name="connsiteX21" fmla="*/ 633148 w 850446"/>
                  <a:gd name="connsiteY21" fmla="*/ 328260 h 756996"/>
                  <a:gd name="connsiteX22" fmla="*/ 702204 w 850446"/>
                  <a:gd name="connsiteY22" fmla="*/ 340166 h 756996"/>
                  <a:gd name="connsiteX23" fmla="*/ 752210 w 850446"/>
                  <a:gd name="connsiteY23" fmla="*/ 297304 h 756996"/>
                  <a:gd name="connsiteX24" fmla="*/ 783167 w 850446"/>
                  <a:gd name="connsiteY24" fmla="*/ 92516 h 756996"/>
                  <a:gd name="connsiteX25" fmla="*/ 847460 w 850446"/>
                  <a:gd name="connsiteY25" fmla="*/ 137760 h 756996"/>
                  <a:gd name="connsiteX26" fmla="*/ 840317 w 850446"/>
                  <a:gd name="connsiteY26" fmla="*/ 261585 h 756996"/>
                  <a:gd name="connsiteX27" fmla="*/ 845079 w 850446"/>
                  <a:gd name="connsiteY27" fmla="*/ 466372 h 756996"/>
                  <a:gd name="connsiteX28" fmla="*/ 828410 w 850446"/>
                  <a:gd name="connsiteY28" fmla="*/ 518760 h 756996"/>
                  <a:gd name="connsiteX29" fmla="*/ 745067 w 850446"/>
                  <a:gd name="connsiteY29" fmla="*/ 523522 h 756996"/>
                  <a:gd name="connsiteX30" fmla="*/ 690298 w 850446"/>
                  <a:gd name="connsiteY30" fmla="*/ 599722 h 75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50446" h="756996">
                    <a:moveTo>
                      <a:pt x="690298" y="599722"/>
                    </a:moveTo>
                    <a:cubicBezTo>
                      <a:pt x="674026" y="621153"/>
                      <a:pt x="656563" y="632663"/>
                      <a:pt x="647435" y="652110"/>
                    </a:cubicBezTo>
                    <a:cubicBezTo>
                      <a:pt x="638307" y="671557"/>
                      <a:pt x="637513" y="698942"/>
                      <a:pt x="635529" y="716404"/>
                    </a:cubicBezTo>
                    <a:cubicBezTo>
                      <a:pt x="633545" y="733867"/>
                      <a:pt x="651404" y="758869"/>
                      <a:pt x="635529" y="756885"/>
                    </a:cubicBezTo>
                    <a:cubicBezTo>
                      <a:pt x="619654" y="754901"/>
                      <a:pt x="577188" y="731485"/>
                      <a:pt x="540279" y="704497"/>
                    </a:cubicBezTo>
                    <a:cubicBezTo>
                      <a:pt x="503370" y="677509"/>
                      <a:pt x="494639" y="648141"/>
                      <a:pt x="414073" y="594960"/>
                    </a:cubicBezTo>
                    <a:cubicBezTo>
                      <a:pt x="333507" y="541779"/>
                      <a:pt x="116416" y="428669"/>
                      <a:pt x="56885" y="385410"/>
                    </a:cubicBezTo>
                    <a:cubicBezTo>
                      <a:pt x="-2646" y="342151"/>
                      <a:pt x="20373" y="328657"/>
                      <a:pt x="56885" y="335404"/>
                    </a:cubicBezTo>
                    <a:cubicBezTo>
                      <a:pt x="93397" y="342151"/>
                      <a:pt x="282310" y="444147"/>
                      <a:pt x="275960" y="425891"/>
                    </a:cubicBezTo>
                    <a:cubicBezTo>
                      <a:pt x="269610" y="407635"/>
                      <a:pt x="60854" y="267141"/>
                      <a:pt x="18785" y="225866"/>
                    </a:cubicBezTo>
                    <a:cubicBezTo>
                      <a:pt x="-23284" y="184591"/>
                      <a:pt x="17595" y="186178"/>
                      <a:pt x="23548" y="178241"/>
                    </a:cubicBezTo>
                    <a:cubicBezTo>
                      <a:pt x="29501" y="170304"/>
                      <a:pt x="5292" y="152841"/>
                      <a:pt x="54504" y="178241"/>
                    </a:cubicBezTo>
                    <a:cubicBezTo>
                      <a:pt x="103716" y="203641"/>
                      <a:pt x="297789" y="327069"/>
                      <a:pt x="318823" y="330641"/>
                    </a:cubicBezTo>
                    <a:cubicBezTo>
                      <a:pt x="339857" y="334213"/>
                      <a:pt x="180710" y="199672"/>
                      <a:pt x="180710" y="199672"/>
                    </a:cubicBezTo>
                    <a:cubicBezTo>
                      <a:pt x="138244" y="159588"/>
                      <a:pt x="75141" y="111963"/>
                      <a:pt x="64029" y="90135"/>
                    </a:cubicBezTo>
                    <a:cubicBezTo>
                      <a:pt x="52916" y="68307"/>
                      <a:pt x="55298" y="44892"/>
                      <a:pt x="114035" y="68704"/>
                    </a:cubicBezTo>
                    <a:cubicBezTo>
                      <a:pt x="172772" y="92516"/>
                      <a:pt x="392245" y="238566"/>
                      <a:pt x="416454" y="233010"/>
                    </a:cubicBezTo>
                    <a:cubicBezTo>
                      <a:pt x="440663" y="227454"/>
                      <a:pt x="287470" y="71482"/>
                      <a:pt x="259292" y="35366"/>
                    </a:cubicBezTo>
                    <a:cubicBezTo>
                      <a:pt x="231114" y="-750"/>
                      <a:pt x="238654" y="19888"/>
                      <a:pt x="247385" y="16316"/>
                    </a:cubicBezTo>
                    <a:cubicBezTo>
                      <a:pt x="256116" y="12744"/>
                      <a:pt x="265641" y="-17021"/>
                      <a:pt x="311679" y="13935"/>
                    </a:cubicBezTo>
                    <a:cubicBezTo>
                      <a:pt x="357716" y="44891"/>
                      <a:pt x="470032" y="149666"/>
                      <a:pt x="523610" y="202054"/>
                    </a:cubicBezTo>
                    <a:cubicBezTo>
                      <a:pt x="577188" y="254442"/>
                      <a:pt x="603382" y="305241"/>
                      <a:pt x="633148" y="328260"/>
                    </a:cubicBezTo>
                    <a:cubicBezTo>
                      <a:pt x="662914" y="351279"/>
                      <a:pt x="682360" y="345325"/>
                      <a:pt x="702204" y="340166"/>
                    </a:cubicBezTo>
                    <a:cubicBezTo>
                      <a:pt x="722048" y="335007"/>
                      <a:pt x="738716" y="338579"/>
                      <a:pt x="752210" y="297304"/>
                    </a:cubicBezTo>
                    <a:cubicBezTo>
                      <a:pt x="765704" y="256029"/>
                      <a:pt x="767292" y="119107"/>
                      <a:pt x="783167" y="92516"/>
                    </a:cubicBezTo>
                    <a:cubicBezTo>
                      <a:pt x="799042" y="65925"/>
                      <a:pt x="837935" y="109582"/>
                      <a:pt x="847460" y="137760"/>
                    </a:cubicBezTo>
                    <a:cubicBezTo>
                      <a:pt x="856985" y="165938"/>
                      <a:pt x="840714" y="206816"/>
                      <a:pt x="840317" y="261585"/>
                    </a:cubicBezTo>
                    <a:cubicBezTo>
                      <a:pt x="839920" y="316354"/>
                      <a:pt x="847063" y="423510"/>
                      <a:pt x="845079" y="466372"/>
                    </a:cubicBezTo>
                    <a:cubicBezTo>
                      <a:pt x="843095" y="509234"/>
                      <a:pt x="845079" y="509235"/>
                      <a:pt x="828410" y="518760"/>
                    </a:cubicBezTo>
                    <a:cubicBezTo>
                      <a:pt x="811741" y="528285"/>
                      <a:pt x="771261" y="505663"/>
                      <a:pt x="745067" y="523522"/>
                    </a:cubicBezTo>
                    <a:cubicBezTo>
                      <a:pt x="718873" y="541381"/>
                      <a:pt x="706570" y="578291"/>
                      <a:pt x="690298" y="59972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4" name="フリーフォーム 3243"/>
              <p:cNvSpPr/>
              <p:nvPr/>
            </p:nvSpPr>
            <p:spPr>
              <a:xfrm>
                <a:off x="2772000" y="3613762"/>
                <a:ext cx="165300" cy="147136"/>
              </a:xfrm>
              <a:custGeom>
                <a:avLst/>
                <a:gdLst>
                  <a:gd name="connsiteX0" fmla="*/ 690298 w 850446"/>
                  <a:gd name="connsiteY0" fmla="*/ 599722 h 756996"/>
                  <a:gd name="connsiteX1" fmla="*/ 647435 w 850446"/>
                  <a:gd name="connsiteY1" fmla="*/ 652110 h 756996"/>
                  <a:gd name="connsiteX2" fmla="*/ 635529 w 850446"/>
                  <a:gd name="connsiteY2" fmla="*/ 716404 h 756996"/>
                  <a:gd name="connsiteX3" fmla="*/ 635529 w 850446"/>
                  <a:gd name="connsiteY3" fmla="*/ 756885 h 756996"/>
                  <a:gd name="connsiteX4" fmla="*/ 540279 w 850446"/>
                  <a:gd name="connsiteY4" fmla="*/ 704497 h 756996"/>
                  <a:gd name="connsiteX5" fmla="*/ 414073 w 850446"/>
                  <a:gd name="connsiteY5" fmla="*/ 594960 h 756996"/>
                  <a:gd name="connsiteX6" fmla="*/ 56885 w 850446"/>
                  <a:gd name="connsiteY6" fmla="*/ 385410 h 756996"/>
                  <a:gd name="connsiteX7" fmla="*/ 56885 w 850446"/>
                  <a:gd name="connsiteY7" fmla="*/ 335404 h 756996"/>
                  <a:gd name="connsiteX8" fmla="*/ 275960 w 850446"/>
                  <a:gd name="connsiteY8" fmla="*/ 425891 h 756996"/>
                  <a:gd name="connsiteX9" fmla="*/ 18785 w 850446"/>
                  <a:gd name="connsiteY9" fmla="*/ 225866 h 756996"/>
                  <a:gd name="connsiteX10" fmla="*/ 23548 w 850446"/>
                  <a:gd name="connsiteY10" fmla="*/ 178241 h 756996"/>
                  <a:gd name="connsiteX11" fmla="*/ 54504 w 850446"/>
                  <a:gd name="connsiteY11" fmla="*/ 178241 h 756996"/>
                  <a:gd name="connsiteX12" fmla="*/ 318823 w 850446"/>
                  <a:gd name="connsiteY12" fmla="*/ 330641 h 756996"/>
                  <a:gd name="connsiteX13" fmla="*/ 180710 w 850446"/>
                  <a:gd name="connsiteY13" fmla="*/ 199672 h 756996"/>
                  <a:gd name="connsiteX14" fmla="*/ 64029 w 850446"/>
                  <a:gd name="connsiteY14" fmla="*/ 90135 h 756996"/>
                  <a:gd name="connsiteX15" fmla="*/ 114035 w 850446"/>
                  <a:gd name="connsiteY15" fmla="*/ 68704 h 756996"/>
                  <a:gd name="connsiteX16" fmla="*/ 416454 w 850446"/>
                  <a:gd name="connsiteY16" fmla="*/ 233010 h 756996"/>
                  <a:gd name="connsiteX17" fmla="*/ 259292 w 850446"/>
                  <a:gd name="connsiteY17" fmla="*/ 35366 h 756996"/>
                  <a:gd name="connsiteX18" fmla="*/ 247385 w 850446"/>
                  <a:gd name="connsiteY18" fmla="*/ 16316 h 756996"/>
                  <a:gd name="connsiteX19" fmla="*/ 311679 w 850446"/>
                  <a:gd name="connsiteY19" fmla="*/ 13935 h 756996"/>
                  <a:gd name="connsiteX20" fmla="*/ 523610 w 850446"/>
                  <a:gd name="connsiteY20" fmla="*/ 202054 h 756996"/>
                  <a:gd name="connsiteX21" fmla="*/ 633148 w 850446"/>
                  <a:gd name="connsiteY21" fmla="*/ 328260 h 756996"/>
                  <a:gd name="connsiteX22" fmla="*/ 702204 w 850446"/>
                  <a:gd name="connsiteY22" fmla="*/ 340166 h 756996"/>
                  <a:gd name="connsiteX23" fmla="*/ 752210 w 850446"/>
                  <a:gd name="connsiteY23" fmla="*/ 297304 h 756996"/>
                  <a:gd name="connsiteX24" fmla="*/ 783167 w 850446"/>
                  <a:gd name="connsiteY24" fmla="*/ 92516 h 756996"/>
                  <a:gd name="connsiteX25" fmla="*/ 847460 w 850446"/>
                  <a:gd name="connsiteY25" fmla="*/ 137760 h 756996"/>
                  <a:gd name="connsiteX26" fmla="*/ 840317 w 850446"/>
                  <a:gd name="connsiteY26" fmla="*/ 261585 h 756996"/>
                  <a:gd name="connsiteX27" fmla="*/ 845079 w 850446"/>
                  <a:gd name="connsiteY27" fmla="*/ 466372 h 756996"/>
                  <a:gd name="connsiteX28" fmla="*/ 828410 w 850446"/>
                  <a:gd name="connsiteY28" fmla="*/ 518760 h 756996"/>
                  <a:gd name="connsiteX29" fmla="*/ 745067 w 850446"/>
                  <a:gd name="connsiteY29" fmla="*/ 523522 h 756996"/>
                  <a:gd name="connsiteX30" fmla="*/ 690298 w 850446"/>
                  <a:gd name="connsiteY30" fmla="*/ 599722 h 75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50446" h="756996">
                    <a:moveTo>
                      <a:pt x="690298" y="599722"/>
                    </a:moveTo>
                    <a:cubicBezTo>
                      <a:pt x="674026" y="621153"/>
                      <a:pt x="656563" y="632663"/>
                      <a:pt x="647435" y="652110"/>
                    </a:cubicBezTo>
                    <a:cubicBezTo>
                      <a:pt x="638307" y="671557"/>
                      <a:pt x="637513" y="698942"/>
                      <a:pt x="635529" y="716404"/>
                    </a:cubicBezTo>
                    <a:cubicBezTo>
                      <a:pt x="633545" y="733867"/>
                      <a:pt x="651404" y="758869"/>
                      <a:pt x="635529" y="756885"/>
                    </a:cubicBezTo>
                    <a:cubicBezTo>
                      <a:pt x="619654" y="754901"/>
                      <a:pt x="577188" y="731485"/>
                      <a:pt x="540279" y="704497"/>
                    </a:cubicBezTo>
                    <a:cubicBezTo>
                      <a:pt x="503370" y="677509"/>
                      <a:pt x="494639" y="648141"/>
                      <a:pt x="414073" y="594960"/>
                    </a:cubicBezTo>
                    <a:cubicBezTo>
                      <a:pt x="333507" y="541779"/>
                      <a:pt x="116416" y="428669"/>
                      <a:pt x="56885" y="385410"/>
                    </a:cubicBezTo>
                    <a:cubicBezTo>
                      <a:pt x="-2646" y="342151"/>
                      <a:pt x="20373" y="328657"/>
                      <a:pt x="56885" y="335404"/>
                    </a:cubicBezTo>
                    <a:cubicBezTo>
                      <a:pt x="93397" y="342151"/>
                      <a:pt x="282310" y="444147"/>
                      <a:pt x="275960" y="425891"/>
                    </a:cubicBezTo>
                    <a:cubicBezTo>
                      <a:pt x="269610" y="407635"/>
                      <a:pt x="60854" y="267141"/>
                      <a:pt x="18785" y="225866"/>
                    </a:cubicBezTo>
                    <a:cubicBezTo>
                      <a:pt x="-23284" y="184591"/>
                      <a:pt x="17595" y="186178"/>
                      <a:pt x="23548" y="178241"/>
                    </a:cubicBezTo>
                    <a:cubicBezTo>
                      <a:pt x="29501" y="170304"/>
                      <a:pt x="5292" y="152841"/>
                      <a:pt x="54504" y="178241"/>
                    </a:cubicBezTo>
                    <a:cubicBezTo>
                      <a:pt x="103716" y="203641"/>
                      <a:pt x="297789" y="327069"/>
                      <a:pt x="318823" y="330641"/>
                    </a:cubicBezTo>
                    <a:cubicBezTo>
                      <a:pt x="339857" y="334213"/>
                      <a:pt x="180710" y="199672"/>
                      <a:pt x="180710" y="199672"/>
                    </a:cubicBezTo>
                    <a:cubicBezTo>
                      <a:pt x="138244" y="159588"/>
                      <a:pt x="75141" y="111963"/>
                      <a:pt x="64029" y="90135"/>
                    </a:cubicBezTo>
                    <a:cubicBezTo>
                      <a:pt x="52916" y="68307"/>
                      <a:pt x="55298" y="44892"/>
                      <a:pt x="114035" y="68704"/>
                    </a:cubicBezTo>
                    <a:cubicBezTo>
                      <a:pt x="172772" y="92516"/>
                      <a:pt x="392245" y="238566"/>
                      <a:pt x="416454" y="233010"/>
                    </a:cubicBezTo>
                    <a:cubicBezTo>
                      <a:pt x="440663" y="227454"/>
                      <a:pt x="287470" y="71482"/>
                      <a:pt x="259292" y="35366"/>
                    </a:cubicBezTo>
                    <a:cubicBezTo>
                      <a:pt x="231114" y="-750"/>
                      <a:pt x="238654" y="19888"/>
                      <a:pt x="247385" y="16316"/>
                    </a:cubicBezTo>
                    <a:cubicBezTo>
                      <a:pt x="256116" y="12744"/>
                      <a:pt x="265641" y="-17021"/>
                      <a:pt x="311679" y="13935"/>
                    </a:cubicBezTo>
                    <a:cubicBezTo>
                      <a:pt x="357716" y="44891"/>
                      <a:pt x="470032" y="149666"/>
                      <a:pt x="523610" y="202054"/>
                    </a:cubicBezTo>
                    <a:cubicBezTo>
                      <a:pt x="577188" y="254442"/>
                      <a:pt x="603382" y="305241"/>
                      <a:pt x="633148" y="328260"/>
                    </a:cubicBezTo>
                    <a:cubicBezTo>
                      <a:pt x="662914" y="351279"/>
                      <a:pt x="682360" y="345325"/>
                      <a:pt x="702204" y="340166"/>
                    </a:cubicBezTo>
                    <a:cubicBezTo>
                      <a:pt x="722048" y="335007"/>
                      <a:pt x="738716" y="338579"/>
                      <a:pt x="752210" y="297304"/>
                    </a:cubicBezTo>
                    <a:cubicBezTo>
                      <a:pt x="765704" y="256029"/>
                      <a:pt x="767292" y="119107"/>
                      <a:pt x="783167" y="92516"/>
                    </a:cubicBezTo>
                    <a:cubicBezTo>
                      <a:pt x="799042" y="65925"/>
                      <a:pt x="837935" y="109582"/>
                      <a:pt x="847460" y="137760"/>
                    </a:cubicBezTo>
                    <a:cubicBezTo>
                      <a:pt x="856985" y="165938"/>
                      <a:pt x="840714" y="206816"/>
                      <a:pt x="840317" y="261585"/>
                    </a:cubicBezTo>
                    <a:cubicBezTo>
                      <a:pt x="839920" y="316354"/>
                      <a:pt x="847063" y="423510"/>
                      <a:pt x="845079" y="466372"/>
                    </a:cubicBezTo>
                    <a:cubicBezTo>
                      <a:pt x="843095" y="509234"/>
                      <a:pt x="845079" y="509235"/>
                      <a:pt x="828410" y="518760"/>
                    </a:cubicBezTo>
                    <a:cubicBezTo>
                      <a:pt x="811741" y="528285"/>
                      <a:pt x="771261" y="505663"/>
                      <a:pt x="745067" y="523522"/>
                    </a:cubicBezTo>
                    <a:cubicBezTo>
                      <a:pt x="718873" y="541381"/>
                      <a:pt x="706570" y="578291"/>
                      <a:pt x="690298" y="59972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37" name="フリーフォーム 3236"/>
            <p:cNvSpPr/>
            <p:nvPr/>
          </p:nvSpPr>
          <p:spPr>
            <a:xfrm flipH="1">
              <a:off x="2465983" y="464635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8" name="フリーフォーム 3237"/>
            <p:cNvSpPr>
              <a:spLocks noChangeAspect="1"/>
            </p:cNvSpPr>
            <p:nvPr/>
          </p:nvSpPr>
          <p:spPr>
            <a:xfrm rot="18298239" flipH="1">
              <a:off x="2526409" y="4641668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39" name="フリーフォーム 3238"/>
            <p:cNvSpPr>
              <a:spLocks noChangeAspect="1"/>
            </p:cNvSpPr>
            <p:nvPr/>
          </p:nvSpPr>
          <p:spPr>
            <a:xfrm rot="6779348" flipH="1">
              <a:off x="2543006" y="4596495"/>
              <a:ext cx="73212" cy="216023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0" name="フリーフォーム 3239"/>
            <p:cNvSpPr>
              <a:spLocks noChangeAspect="1"/>
            </p:cNvSpPr>
            <p:nvPr/>
          </p:nvSpPr>
          <p:spPr>
            <a:xfrm rot="803762" flipH="1">
              <a:off x="2648063" y="4575966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1" name="フリーフォーム 3240"/>
            <p:cNvSpPr>
              <a:spLocks noChangeAspect="1"/>
            </p:cNvSpPr>
            <p:nvPr/>
          </p:nvSpPr>
          <p:spPr>
            <a:xfrm rot="1560000" flipH="1">
              <a:off x="2661244" y="4665617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42" name="フリーフォーム 3241"/>
            <p:cNvSpPr>
              <a:spLocks noChangeAspect="1"/>
            </p:cNvSpPr>
            <p:nvPr/>
          </p:nvSpPr>
          <p:spPr>
            <a:xfrm rot="651631" flipH="1">
              <a:off x="2465305" y="4644753"/>
              <a:ext cx="71771" cy="86400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0" name="グループ化 3279"/>
          <p:cNvGrpSpPr/>
          <p:nvPr/>
        </p:nvGrpSpPr>
        <p:grpSpPr>
          <a:xfrm>
            <a:off x="4871040" y="1905180"/>
            <a:ext cx="740616" cy="938506"/>
            <a:chOff x="432000" y="3780034"/>
            <a:chExt cx="740616" cy="938506"/>
          </a:xfrm>
        </p:grpSpPr>
        <p:grpSp>
          <p:nvGrpSpPr>
            <p:cNvPr id="3281" name="グループ化 3280">
              <a:extLst>
                <a:ext uri="{FF2B5EF4-FFF2-40B4-BE49-F238E27FC236}">
                  <a16:creationId xmlns:a16="http://schemas.microsoft.com/office/drawing/2014/main" id="{2F00D8D9-84DA-408C-B75C-099C6F0F5494}"/>
                </a:ext>
              </a:extLst>
            </p:cNvPr>
            <p:cNvGrpSpPr/>
            <p:nvPr/>
          </p:nvGrpSpPr>
          <p:grpSpPr>
            <a:xfrm flipH="1">
              <a:off x="815810" y="3780034"/>
              <a:ext cx="257902" cy="385633"/>
              <a:chOff x="1984896" y="2377632"/>
              <a:chExt cx="257902" cy="385633"/>
            </a:xfrm>
          </p:grpSpPr>
          <p:sp>
            <p:nvSpPr>
              <p:cNvPr id="3299" name="フリーフォーム 813">
                <a:extLst>
                  <a:ext uri="{FF2B5EF4-FFF2-40B4-BE49-F238E27FC236}">
                    <a16:creationId xmlns:a16="http://schemas.microsoft.com/office/drawing/2014/main" id="{9C841173-BEB2-4B6D-B496-CE90C040F2A2}"/>
                  </a:ext>
                </a:extLst>
              </p:cNvPr>
              <p:cNvSpPr/>
              <p:nvPr/>
            </p:nvSpPr>
            <p:spPr>
              <a:xfrm rot="12216977">
                <a:off x="2182651" y="2545558"/>
                <a:ext cx="60147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0" name="フリーフォーム 814">
                <a:extLst>
                  <a:ext uri="{FF2B5EF4-FFF2-40B4-BE49-F238E27FC236}">
                    <a16:creationId xmlns:a16="http://schemas.microsoft.com/office/drawing/2014/main" id="{2DDF524B-CFE4-4785-AB0C-3B4D36E510CA}"/>
                  </a:ext>
                </a:extLst>
              </p:cNvPr>
              <p:cNvSpPr/>
              <p:nvPr/>
            </p:nvSpPr>
            <p:spPr>
              <a:xfrm rot="15703348">
                <a:off x="2168693" y="2623642"/>
                <a:ext cx="7017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1" name="フリーフォーム 819">
                <a:extLst>
                  <a:ext uri="{FF2B5EF4-FFF2-40B4-BE49-F238E27FC236}">
                    <a16:creationId xmlns:a16="http://schemas.microsoft.com/office/drawing/2014/main" id="{E59601D0-4B03-4329-B92C-1822F31F4DB3}"/>
                  </a:ext>
                </a:extLst>
              </p:cNvPr>
              <p:cNvSpPr/>
              <p:nvPr/>
            </p:nvSpPr>
            <p:spPr>
              <a:xfrm>
                <a:off x="2000472" y="2399280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2" name="フリーフォーム 820">
                <a:extLst>
                  <a:ext uri="{FF2B5EF4-FFF2-40B4-BE49-F238E27FC236}">
                    <a16:creationId xmlns:a16="http://schemas.microsoft.com/office/drawing/2014/main" id="{DDBAF41E-466A-4D7E-BE01-61274D4BD2D2}"/>
                  </a:ext>
                </a:extLst>
              </p:cNvPr>
              <p:cNvSpPr/>
              <p:nvPr/>
            </p:nvSpPr>
            <p:spPr>
              <a:xfrm>
                <a:off x="1989760" y="2377632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3" name="フリーフォーム 821">
                <a:extLst>
                  <a:ext uri="{FF2B5EF4-FFF2-40B4-BE49-F238E27FC236}">
                    <a16:creationId xmlns:a16="http://schemas.microsoft.com/office/drawing/2014/main" id="{C995EFD2-2B7F-45A1-BCA6-5CACE35BE41C}"/>
                  </a:ext>
                </a:extLst>
              </p:cNvPr>
              <p:cNvSpPr/>
              <p:nvPr/>
            </p:nvSpPr>
            <p:spPr>
              <a:xfrm rot="2895582">
                <a:off x="2119182" y="2582151"/>
                <a:ext cx="64800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4" name="フリーフォーム 822">
                <a:extLst>
                  <a:ext uri="{FF2B5EF4-FFF2-40B4-BE49-F238E27FC236}">
                    <a16:creationId xmlns:a16="http://schemas.microsoft.com/office/drawing/2014/main" id="{C0CCE1FF-51B5-4E49-9513-2E0459E579BB}"/>
                  </a:ext>
                </a:extLst>
              </p:cNvPr>
              <p:cNvSpPr/>
              <p:nvPr/>
            </p:nvSpPr>
            <p:spPr>
              <a:xfrm rot="866415" flipH="1">
                <a:off x="2128057" y="2433954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5" name="フリーフォーム 821">
                <a:extLst>
                  <a:ext uri="{FF2B5EF4-FFF2-40B4-BE49-F238E27FC236}">
                    <a16:creationId xmlns:a16="http://schemas.microsoft.com/office/drawing/2014/main" id="{5E6B1AB5-B6E5-445A-B566-C2C76877172F}"/>
                  </a:ext>
                </a:extLst>
              </p:cNvPr>
              <p:cNvSpPr/>
              <p:nvPr/>
            </p:nvSpPr>
            <p:spPr>
              <a:xfrm rot="15261308">
                <a:off x="2140762" y="2660227"/>
                <a:ext cx="45719" cy="45719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6" name="フリーフォーム 823">
                <a:extLst>
                  <a:ext uri="{FF2B5EF4-FFF2-40B4-BE49-F238E27FC236}">
                    <a16:creationId xmlns:a16="http://schemas.microsoft.com/office/drawing/2014/main" id="{943F1C09-E8B7-4622-9F2A-073500DE12BE}"/>
                  </a:ext>
                </a:extLst>
              </p:cNvPr>
              <p:cNvSpPr/>
              <p:nvPr/>
            </p:nvSpPr>
            <p:spPr>
              <a:xfrm rot="705792">
                <a:off x="2000082" y="2667617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CCE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7" name="フリーフォーム 825">
                <a:extLst>
                  <a:ext uri="{FF2B5EF4-FFF2-40B4-BE49-F238E27FC236}">
                    <a16:creationId xmlns:a16="http://schemas.microsoft.com/office/drawing/2014/main" id="{9ACF6B81-96C0-4AD9-8A5F-CBF0EA56EA88}"/>
                  </a:ext>
                </a:extLst>
              </p:cNvPr>
              <p:cNvSpPr/>
              <p:nvPr/>
            </p:nvSpPr>
            <p:spPr>
              <a:xfrm rot="705792">
                <a:off x="1984896" y="2687632"/>
                <a:ext cx="169053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82" name="フリーフォーム 3281"/>
            <p:cNvSpPr/>
            <p:nvPr/>
          </p:nvSpPr>
          <p:spPr>
            <a:xfrm flipH="1">
              <a:off x="546426" y="4221766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3" name="フリーフォーム 3282"/>
            <p:cNvSpPr/>
            <p:nvPr/>
          </p:nvSpPr>
          <p:spPr>
            <a:xfrm rot="4777286" flipH="1">
              <a:off x="445998" y="422922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4" name="フリーフォーム 3283"/>
            <p:cNvSpPr/>
            <p:nvPr/>
          </p:nvSpPr>
          <p:spPr>
            <a:xfrm rot="3923128" flipH="1">
              <a:off x="415731" y="4224792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5" name="フリーフォーム 3284"/>
            <p:cNvSpPr/>
            <p:nvPr/>
          </p:nvSpPr>
          <p:spPr>
            <a:xfrm rot="3857850" flipH="1">
              <a:off x="408094" y="424762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6" name="フリーフォーム 3285"/>
            <p:cNvSpPr/>
            <p:nvPr/>
          </p:nvSpPr>
          <p:spPr>
            <a:xfrm rot="3506322" flipH="1">
              <a:off x="405768" y="4268341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7" name="円/楕円 3286"/>
            <p:cNvSpPr/>
            <p:nvPr/>
          </p:nvSpPr>
          <p:spPr>
            <a:xfrm flipH="1">
              <a:off x="505589" y="4293638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8" name="フリーフォーム 3287"/>
            <p:cNvSpPr/>
            <p:nvPr/>
          </p:nvSpPr>
          <p:spPr>
            <a:xfrm rot="7826821" flipH="1">
              <a:off x="519626" y="4258344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89" name="フリーフォーム 3288"/>
            <p:cNvSpPr/>
            <p:nvPr/>
          </p:nvSpPr>
          <p:spPr>
            <a:xfrm flipH="1">
              <a:off x="646131" y="409342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0" name="フリーフォーム 3289"/>
            <p:cNvSpPr/>
            <p:nvPr/>
          </p:nvSpPr>
          <p:spPr>
            <a:xfrm flipH="1">
              <a:off x="764919" y="4144909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1" name="フリーフォーム 3290"/>
            <p:cNvSpPr/>
            <p:nvPr/>
          </p:nvSpPr>
          <p:spPr>
            <a:xfrm flipH="1">
              <a:off x="850785" y="4095932"/>
              <a:ext cx="321831" cy="62260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2" name="円/楕円 3291"/>
            <p:cNvSpPr/>
            <p:nvPr/>
          </p:nvSpPr>
          <p:spPr>
            <a:xfrm rot="2458621" flipH="1">
              <a:off x="781151" y="412560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3" name="フリーフォーム 3292"/>
            <p:cNvSpPr/>
            <p:nvPr/>
          </p:nvSpPr>
          <p:spPr>
            <a:xfrm flipH="1">
              <a:off x="777040" y="415255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4" name="フリーフォーム 3293"/>
            <p:cNvSpPr/>
            <p:nvPr/>
          </p:nvSpPr>
          <p:spPr>
            <a:xfrm flipH="1">
              <a:off x="539787" y="4318672"/>
              <a:ext cx="49711" cy="59844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5" name="フリーフォーム 3294"/>
            <p:cNvSpPr/>
            <p:nvPr/>
          </p:nvSpPr>
          <p:spPr>
            <a:xfrm flipH="1">
              <a:off x="550064" y="4185299"/>
              <a:ext cx="373055" cy="347943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6" name="フリーフォーム 3295"/>
            <p:cNvSpPr/>
            <p:nvPr/>
          </p:nvSpPr>
          <p:spPr>
            <a:xfrm rot="20894208" flipH="1">
              <a:off x="923958" y="4090374"/>
              <a:ext cx="154502" cy="75633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7" name="フリーフォーム 3296"/>
            <p:cNvSpPr/>
            <p:nvPr/>
          </p:nvSpPr>
          <p:spPr>
            <a:xfrm rot="4712385" flipH="1">
              <a:off x="1079118" y="4087361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98" name="フリーフォーム 3297"/>
            <p:cNvSpPr/>
            <p:nvPr/>
          </p:nvSpPr>
          <p:spPr>
            <a:xfrm rot="16200000" flipH="1">
              <a:off x="891438" y="4551934"/>
              <a:ext cx="125954" cy="20725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08" name="グループ化 3307"/>
          <p:cNvGrpSpPr/>
          <p:nvPr/>
        </p:nvGrpSpPr>
        <p:grpSpPr>
          <a:xfrm>
            <a:off x="1416545" y="2353590"/>
            <a:ext cx="890208" cy="993028"/>
            <a:chOff x="1416545" y="2353590"/>
            <a:chExt cx="890208" cy="993028"/>
          </a:xfrm>
        </p:grpSpPr>
        <p:grpSp>
          <p:nvGrpSpPr>
            <p:cNvPr id="3309" name="グループ化 3308"/>
            <p:cNvGrpSpPr/>
            <p:nvPr/>
          </p:nvGrpSpPr>
          <p:grpSpPr>
            <a:xfrm>
              <a:off x="1416545" y="2353590"/>
              <a:ext cx="890208" cy="993028"/>
              <a:chOff x="2677601" y="4752807"/>
              <a:chExt cx="890208" cy="993028"/>
            </a:xfrm>
          </p:grpSpPr>
          <p:sp>
            <p:nvSpPr>
              <p:cNvPr id="3318" name="フリーフォーム 3317"/>
              <p:cNvSpPr/>
              <p:nvPr/>
            </p:nvSpPr>
            <p:spPr>
              <a:xfrm rot="2654733" flipH="1">
                <a:off x="2900595" y="5102111"/>
                <a:ext cx="487534" cy="231062"/>
              </a:xfrm>
              <a:custGeom>
                <a:avLst/>
                <a:gdLst>
                  <a:gd name="connsiteX0" fmla="*/ 464874 w 575614"/>
                  <a:gd name="connsiteY0" fmla="*/ 13163 h 272807"/>
                  <a:gd name="connsiteX1" fmla="*/ 548218 w 575614"/>
                  <a:gd name="connsiteY1" fmla="*/ 6019 h 272807"/>
                  <a:gd name="connsiteX2" fmla="*/ 574412 w 575614"/>
                  <a:gd name="connsiteY2" fmla="*/ 67932 h 272807"/>
                  <a:gd name="connsiteX3" fmla="*/ 564887 w 575614"/>
                  <a:gd name="connsiteY3" fmla="*/ 122701 h 272807"/>
                  <a:gd name="connsiteX4" fmla="*/ 510118 w 575614"/>
                  <a:gd name="connsiteY4" fmla="*/ 158419 h 272807"/>
                  <a:gd name="connsiteX5" fmla="*/ 412487 w 575614"/>
                  <a:gd name="connsiteY5" fmla="*/ 203663 h 272807"/>
                  <a:gd name="connsiteX6" fmla="*/ 326762 w 575614"/>
                  <a:gd name="connsiteY6" fmla="*/ 234619 h 272807"/>
                  <a:gd name="connsiteX7" fmla="*/ 317237 w 575614"/>
                  <a:gd name="connsiteY7" fmla="*/ 241763 h 272807"/>
                  <a:gd name="connsiteX8" fmla="*/ 295805 w 575614"/>
                  <a:gd name="connsiteY8" fmla="*/ 248907 h 272807"/>
                  <a:gd name="connsiteX9" fmla="*/ 221987 w 575614"/>
                  <a:gd name="connsiteY9" fmla="*/ 272719 h 272807"/>
                  <a:gd name="connsiteX10" fmla="*/ 124355 w 575614"/>
                  <a:gd name="connsiteY10" fmla="*/ 239382 h 272807"/>
                  <a:gd name="connsiteX11" fmla="*/ 86255 w 575614"/>
                  <a:gd name="connsiteY11" fmla="*/ 222713 h 272807"/>
                  <a:gd name="connsiteX12" fmla="*/ 62443 w 575614"/>
                  <a:gd name="connsiteY12" fmla="*/ 213188 h 272807"/>
                  <a:gd name="connsiteX13" fmla="*/ 5293 w 575614"/>
                  <a:gd name="connsiteY13" fmla="*/ 172707 h 272807"/>
                  <a:gd name="connsiteX14" fmla="*/ 2912 w 575614"/>
                  <a:gd name="connsiteY14" fmla="*/ 132226 h 272807"/>
                  <a:gd name="connsiteX15" fmla="*/ 2912 w 575614"/>
                  <a:gd name="connsiteY15" fmla="*/ 110794 h 272807"/>
                  <a:gd name="connsiteX16" fmla="*/ 41012 w 575614"/>
                  <a:gd name="connsiteY16" fmla="*/ 77457 h 272807"/>
                  <a:gd name="connsiteX17" fmla="*/ 43393 w 575614"/>
                  <a:gd name="connsiteY17" fmla="*/ 79838 h 272807"/>
                  <a:gd name="connsiteX18" fmla="*/ 119593 w 575614"/>
                  <a:gd name="connsiteY18" fmla="*/ 108413 h 272807"/>
                  <a:gd name="connsiteX19" fmla="*/ 217224 w 575614"/>
                  <a:gd name="connsiteY19" fmla="*/ 136988 h 272807"/>
                  <a:gd name="connsiteX20" fmla="*/ 217224 w 575614"/>
                  <a:gd name="connsiteY20" fmla="*/ 136988 h 272807"/>
                  <a:gd name="connsiteX21" fmla="*/ 331524 w 575614"/>
                  <a:gd name="connsiteY21" fmla="*/ 101269 h 272807"/>
                  <a:gd name="connsiteX22" fmla="*/ 464874 w 575614"/>
                  <a:gd name="connsiteY22" fmla="*/ 13163 h 27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5614" h="272807">
                    <a:moveTo>
                      <a:pt x="464874" y="13163"/>
                    </a:moveTo>
                    <a:cubicBezTo>
                      <a:pt x="500990" y="-2712"/>
                      <a:pt x="529962" y="-3109"/>
                      <a:pt x="548218" y="6019"/>
                    </a:cubicBezTo>
                    <a:cubicBezTo>
                      <a:pt x="566474" y="15147"/>
                      <a:pt x="571634" y="48485"/>
                      <a:pt x="574412" y="67932"/>
                    </a:cubicBezTo>
                    <a:cubicBezTo>
                      <a:pt x="577190" y="87379"/>
                      <a:pt x="575603" y="107620"/>
                      <a:pt x="564887" y="122701"/>
                    </a:cubicBezTo>
                    <a:cubicBezTo>
                      <a:pt x="554171" y="137782"/>
                      <a:pt x="535518" y="144925"/>
                      <a:pt x="510118" y="158419"/>
                    </a:cubicBezTo>
                    <a:cubicBezTo>
                      <a:pt x="484718" y="171913"/>
                      <a:pt x="443046" y="190963"/>
                      <a:pt x="412487" y="203663"/>
                    </a:cubicBezTo>
                    <a:cubicBezTo>
                      <a:pt x="381928" y="216363"/>
                      <a:pt x="342637" y="228269"/>
                      <a:pt x="326762" y="234619"/>
                    </a:cubicBezTo>
                    <a:cubicBezTo>
                      <a:pt x="310887" y="240969"/>
                      <a:pt x="322396" y="239382"/>
                      <a:pt x="317237" y="241763"/>
                    </a:cubicBezTo>
                    <a:cubicBezTo>
                      <a:pt x="312078" y="244144"/>
                      <a:pt x="295805" y="248907"/>
                      <a:pt x="295805" y="248907"/>
                    </a:cubicBezTo>
                    <a:cubicBezTo>
                      <a:pt x="279930" y="254066"/>
                      <a:pt x="250562" y="274307"/>
                      <a:pt x="221987" y="272719"/>
                    </a:cubicBezTo>
                    <a:cubicBezTo>
                      <a:pt x="193412" y="271132"/>
                      <a:pt x="146977" y="247716"/>
                      <a:pt x="124355" y="239382"/>
                    </a:cubicBezTo>
                    <a:cubicBezTo>
                      <a:pt x="101733" y="231048"/>
                      <a:pt x="96574" y="227079"/>
                      <a:pt x="86255" y="222713"/>
                    </a:cubicBezTo>
                    <a:cubicBezTo>
                      <a:pt x="75936" y="218347"/>
                      <a:pt x="75937" y="221522"/>
                      <a:pt x="62443" y="213188"/>
                    </a:cubicBezTo>
                    <a:cubicBezTo>
                      <a:pt x="48949" y="204854"/>
                      <a:pt x="15215" y="186201"/>
                      <a:pt x="5293" y="172707"/>
                    </a:cubicBezTo>
                    <a:cubicBezTo>
                      <a:pt x="-4629" y="159213"/>
                      <a:pt x="3309" y="142545"/>
                      <a:pt x="2912" y="132226"/>
                    </a:cubicBezTo>
                    <a:cubicBezTo>
                      <a:pt x="2515" y="121907"/>
                      <a:pt x="-3438" y="119922"/>
                      <a:pt x="2912" y="110794"/>
                    </a:cubicBezTo>
                    <a:cubicBezTo>
                      <a:pt x="9262" y="101666"/>
                      <a:pt x="34265" y="82616"/>
                      <a:pt x="41012" y="77457"/>
                    </a:cubicBezTo>
                    <a:cubicBezTo>
                      <a:pt x="47759" y="72298"/>
                      <a:pt x="30296" y="74679"/>
                      <a:pt x="43393" y="79838"/>
                    </a:cubicBezTo>
                    <a:cubicBezTo>
                      <a:pt x="56490" y="84997"/>
                      <a:pt x="90621" y="98888"/>
                      <a:pt x="119593" y="108413"/>
                    </a:cubicBezTo>
                    <a:cubicBezTo>
                      <a:pt x="148565" y="117938"/>
                      <a:pt x="217224" y="136988"/>
                      <a:pt x="217224" y="136988"/>
                    </a:cubicBezTo>
                    <a:lnTo>
                      <a:pt x="217224" y="136988"/>
                    </a:lnTo>
                    <a:cubicBezTo>
                      <a:pt x="236274" y="131035"/>
                      <a:pt x="292630" y="119128"/>
                      <a:pt x="331524" y="101269"/>
                    </a:cubicBezTo>
                    <a:cubicBezTo>
                      <a:pt x="370418" y="83410"/>
                      <a:pt x="428758" y="29038"/>
                      <a:pt x="464874" y="13163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9" name="フリーフォーム 3318"/>
              <p:cNvSpPr/>
              <p:nvPr/>
            </p:nvSpPr>
            <p:spPr>
              <a:xfrm flipH="1">
                <a:off x="2790393" y="4978208"/>
                <a:ext cx="321831" cy="62260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0" name="フリーフォーム 3319"/>
              <p:cNvSpPr/>
              <p:nvPr/>
            </p:nvSpPr>
            <p:spPr>
              <a:xfrm rot="2895582">
                <a:off x="2874281" y="4877819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1" name="フリーフォーム 3320"/>
              <p:cNvSpPr/>
              <p:nvPr/>
            </p:nvSpPr>
            <p:spPr>
              <a:xfrm>
                <a:off x="2766082" y="5016646"/>
                <a:ext cx="321831" cy="622606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2" name="フリーフォーム 3321"/>
              <p:cNvSpPr/>
              <p:nvPr/>
            </p:nvSpPr>
            <p:spPr>
              <a:xfrm rot="705792">
                <a:off x="2860238" y="5011088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3" name="フリーフォーム 3322"/>
              <p:cNvSpPr/>
              <p:nvPr/>
            </p:nvSpPr>
            <p:spPr>
              <a:xfrm flipH="1">
                <a:off x="2866352" y="4784521"/>
                <a:ext cx="191796" cy="258986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4" name="フリーフォーム 3323"/>
              <p:cNvSpPr/>
              <p:nvPr/>
            </p:nvSpPr>
            <p:spPr>
              <a:xfrm rot="4487393" flipH="1">
                <a:off x="2587034" y="5148689"/>
                <a:ext cx="453942" cy="272807"/>
              </a:xfrm>
              <a:custGeom>
                <a:avLst/>
                <a:gdLst>
                  <a:gd name="connsiteX0" fmla="*/ 464874 w 575614"/>
                  <a:gd name="connsiteY0" fmla="*/ 13163 h 272807"/>
                  <a:gd name="connsiteX1" fmla="*/ 548218 w 575614"/>
                  <a:gd name="connsiteY1" fmla="*/ 6019 h 272807"/>
                  <a:gd name="connsiteX2" fmla="*/ 574412 w 575614"/>
                  <a:gd name="connsiteY2" fmla="*/ 67932 h 272807"/>
                  <a:gd name="connsiteX3" fmla="*/ 564887 w 575614"/>
                  <a:gd name="connsiteY3" fmla="*/ 122701 h 272807"/>
                  <a:gd name="connsiteX4" fmla="*/ 510118 w 575614"/>
                  <a:gd name="connsiteY4" fmla="*/ 158419 h 272807"/>
                  <a:gd name="connsiteX5" fmla="*/ 412487 w 575614"/>
                  <a:gd name="connsiteY5" fmla="*/ 203663 h 272807"/>
                  <a:gd name="connsiteX6" fmla="*/ 326762 w 575614"/>
                  <a:gd name="connsiteY6" fmla="*/ 234619 h 272807"/>
                  <a:gd name="connsiteX7" fmla="*/ 317237 w 575614"/>
                  <a:gd name="connsiteY7" fmla="*/ 241763 h 272807"/>
                  <a:gd name="connsiteX8" fmla="*/ 295805 w 575614"/>
                  <a:gd name="connsiteY8" fmla="*/ 248907 h 272807"/>
                  <a:gd name="connsiteX9" fmla="*/ 221987 w 575614"/>
                  <a:gd name="connsiteY9" fmla="*/ 272719 h 272807"/>
                  <a:gd name="connsiteX10" fmla="*/ 124355 w 575614"/>
                  <a:gd name="connsiteY10" fmla="*/ 239382 h 272807"/>
                  <a:gd name="connsiteX11" fmla="*/ 86255 w 575614"/>
                  <a:gd name="connsiteY11" fmla="*/ 222713 h 272807"/>
                  <a:gd name="connsiteX12" fmla="*/ 62443 w 575614"/>
                  <a:gd name="connsiteY12" fmla="*/ 213188 h 272807"/>
                  <a:gd name="connsiteX13" fmla="*/ 5293 w 575614"/>
                  <a:gd name="connsiteY13" fmla="*/ 172707 h 272807"/>
                  <a:gd name="connsiteX14" fmla="*/ 2912 w 575614"/>
                  <a:gd name="connsiteY14" fmla="*/ 132226 h 272807"/>
                  <a:gd name="connsiteX15" fmla="*/ 2912 w 575614"/>
                  <a:gd name="connsiteY15" fmla="*/ 110794 h 272807"/>
                  <a:gd name="connsiteX16" fmla="*/ 41012 w 575614"/>
                  <a:gd name="connsiteY16" fmla="*/ 77457 h 272807"/>
                  <a:gd name="connsiteX17" fmla="*/ 43393 w 575614"/>
                  <a:gd name="connsiteY17" fmla="*/ 79838 h 272807"/>
                  <a:gd name="connsiteX18" fmla="*/ 119593 w 575614"/>
                  <a:gd name="connsiteY18" fmla="*/ 108413 h 272807"/>
                  <a:gd name="connsiteX19" fmla="*/ 217224 w 575614"/>
                  <a:gd name="connsiteY19" fmla="*/ 136988 h 272807"/>
                  <a:gd name="connsiteX20" fmla="*/ 217224 w 575614"/>
                  <a:gd name="connsiteY20" fmla="*/ 136988 h 272807"/>
                  <a:gd name="connsiteX21" fmla="*/ 331524 w 575614"/>
                  <a:gd name="connsiteY21" fmla="*/ 101269 h 272807"/>
                  <a:gd name="connsiteX22" fmla="*/ 464874 w 575614"/>
                  <a:gd name="connsiteY22" fmla="*/ 13163 h 27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5614" h="272807">
                    <a:moveTo>
                      <a:pt x="464874" y="13163"/>
                    </a:moveTo>
                    <a:cubicBezTo>
                      <a:pt x="500990" y="-2712"/>
                      <a:pt x="529962" y="-3109"/>
                      <a:pt x="548218" y="6019"/>
                    </a:cubicBezTo>
                    <a:cubicBezTo>
                      <a:pt x="566474" y="15147"/>
                      <a:pt x="571634" y="48485"/>
                      <a:pt x="574412" y="67932"/>
                    </a:cubicBezTo>
                    <a:cubicBezTo>
                      <a:pt x="577190" y="87379"/>
                      <a:pt x="575603" y="107620"/>
                      <a:pt x="564887" y="122701"/>
                    </a:cubicBezTo>
                    <a:cubicBezTo>
                      <a:pt x="554171" y="137782"/>
                      <a:pt x="535518" y="144925"/>
                      <a:pt x="510118" y="158419"/>
                    </a:cubicBezTo>
                    <a:cubicBezTo>
                      <a:pt x="484718" y="171913"/>
                      <a:pt x="443046" y="190963"/>
                      <a:pt x="412487" y="203663"/>
                    </a:cubicBezTo>
                    <a:cubicBezTo>
                      <a:pt x="381928" y="216363"/>
                      <a:pt x="342637" y="228269"/>
                      <a:pt x="326762" y="234619"/>
                    </a:cubicBezTo>
                    <a:cubicBezTo>
                      <a:pt x="310887" y="240969"/>
                      <a:pt x="322396" y="239382"/>
                      <a:pt x="317237" y="241763"/>
                    </a:cubicBezTo>
                    <a:cubicBezTo>
                      <a:pt x="312078" y="244144"/>
                      <a:pt x="295805" y="248907"/>
                      <a:pt x="295805" y="248907"/>
                    </a:cubicBezTo>
                    <a:cubicBezTo>
                      <a:pt x="279930" y="254066"/>
                      <a:pt x="250562" y="274307"/>
                      <a:pt x="221987" y="272719"/>
                    </a:cubicBezTo>
                    <a:cubicBezTo>
                      <a:pt x="193412" y="271132"/>
                      <a:pt x="146977" y="247716"/>
                      <a:pt x="124355" y="239382"/>
                    </a:cubicBezTo>
                    <a:cubicBezTo>
                      <a:pt x="101733" y="231048"/>
                      <a:pt x="96574" y="227079"/>
                      <a:pt x="86255" y="222713"/>
                    </a:cubicBezTo>
                    <a:cubicBezTo>
                      <a:pt x="75936" y="218347"/>
                      <a:pt x="75937" y="221522"/>
                      <a:pt x="62443" y="213188"/>
                    </a:cubicBezTo>
                    <a:cubicBezTo>
                      <a:pt x="48949" y="204854"/>
                      <a:pt x="15215" y="186201"/>
                      <a:pt x="5293" y="172707"/>
                    </a:cubicBezTo>
                    <a:cubicBezTo>
                      <a:pt x="-4629" y="159213"/>
                      <a:pt x="3309" y="142545"/>
                      <a:pt x="2912" y="132226"/>
                    </a:cubicBezTo>
                    <a:cubicBezTo>
                      <a:pt x="2515" y="121907"/>
                      <a:pt x="-3438" y="119922"/>
                      <a:pt x="2912" y="110794"/>
                    </a:cubicBezTo>
                    <a:cubicBezTo>
                      <a:pt x="9262" y="101666"/>
                      <a:pt x="34265" y="82616"/>
                      <a:pt x="41012" y="77457"/>
                    </a:cubicBezTo>
                    <a:cubicBezTo>
                      <a:pt x="47759" y="72298"/>
                      <a:pt x="30296" y="74679"/>
                      <a:pt x="43393" y="79838"/>
                    </a:cubicBezTo>
                    <a:cubicBezTo>
                      <a:pt x="56490" y="84997"/>
                      <a:pt x="90621" y="98888"/>
                      <a:pt x="119593" y="108413"/>
                    </a:cubicBezTo>
                    <a:cubicBezTo>
                      <a:pt x="148565" y="117938"/>
                      <a:pt x="217224" y="136988"/>
                      <a:pt x="217224" y="136988"/>
                    </a:cubicBezTo>
                    <a:lnTo>
                      <a:pt x="217224" y="136988"/>
                    </a:lnTo>
                    <a:cubicBezTo>
                      <a:pt x="236274" y="131035"/>
                      <a:pt x="292630" y="119128"/>
                      <a:pt x="331524" y="101269"/>
                    </a:cubicBezTo>
                    <a:cubicBezTo>
                      <a:pt x="370418" y="83410"/>
                      <a:pt x="428758" y="29038"/>
                      <a:pt x="464874" y="13163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25" name="フリーフォーム 3324"/>
              <p:cNvSpPr/>
              <p:nvPr/>
            </p:nvSpPr>
            <p:spPr>
              <a:xfrm>
                <a:off x="2831641" y="4752807"/>
                <a:ext cx="250807" cy="241866"/>
              </a:xfrm>
              <a:custGeom>
                <a:avLst/>
                <a:gdLst>
                  <a:gd name="connsiteX0" fmla="*/ 183523 w 250204"/>
                  <a:gd name="connsiteY0" fmla="*/ 93790 h 241866"/>
                  <a:gd name="connsiteX1" fmla="*/ 128755 w 250204"/>
                  <a:gd name="connsiteY1" fmla="*/ 105696 h 241866"/>
                  <a:gd name="connsiteX2" fmla="*/ 116848 w 250204"/>
                  <a:gd name="connsiteY2" fmla="*/ 143796 h 241866"/>
                  <a:gd name="connsiteX3" fmla="*/ 93036 w 250204"/>
                  <a:gd name="connsiteY3" fmla="*/ 162846 h 241866"/>
                  <a:gd name="connsiteX4" fmla="*/ 71605 w 250204"/>
                  <a:gd name="connsiteY4" fmla="*/ 172371 h 241866"/>
                  <a:gd name="connsiteX5" fmla="*/ 62080 w 250204"/>
                  <a:gd name="connsiteY5" fmla="*/ 172371 h 241866"/>
                  <a:gd name="connsiteX6" fmla="*/ 47792 w 250204"/>
                  <a:gd name="connsiteY6" fmla="*/ 167609 h 241866"/>
                  <a:gd name="connsiteX7" fmla="*/ 33505 w 250204"/>
                  <a:gd name="connsiteY7" fmla="*/ 167609 h 241866"/>
                  <a:gd name="connsiteX8" fmla="*/ 28742 w 250204"/>
                  <a:gd name="connsiteY8" fmla="*/ 229521 h 241866"/>
                  <a:gd name="connsiteX9" fmla="*/ 28742 w 250204"/>
                  <a:gd name="connsiteY9" fmla="*/ 231903 h 241866"/>
                  <a:gd name="connsiteX10" fmla="*/ 167 w 250204"/>
                  <a:gd name="connsiteY10" fmla="*/ 122365 h 241866"/>
                  <a:gd name="connsiteX11" fmla="*/ 19217 w 250204"/>
                  <a:gd name="connsiteY11" fmla="*/ 50928 h 241866"/>
                  <a:gd name="connsiteX12" fmla="*/ 64461 w 250204"/>
                  <a:gd name="connsiteY12" fmla="*/ 5684 h 241866"/>
                  <a:gd name="connsiteX13" fmla="*/ 140661 w 250204"/>
                  <a:gd name="connsiteY13" fmla="*/ 921 h 241866"/>
                  <a:gd name="connsiteX14" fmla="*/ 157330 w 250204"/>
                  <a:gd name="connsiteY14" fmla="*/ 8065 h 241866"/>
                  <a:gd name="connsiteX15" fmla="*/ 157330 w 250204"/>
                  <a:gd name="connsiteY15" fmla="*/ 17590 h 241866"/>
                  <a:gd name="connsiteX16" fmla="*/ 204955 w 250204"/>
                  <a:gd name="connsiteY16" fmla="*/ 10446 h 241866"/>
                  <a:gd name="connsiteX17" fmla="*/ 245436 w 250204"/>
                  <a:gd name="connsiteY17" fmla="*/ 69978 h 241866"/>
                  <a:gd name="connsiteX18" fmla="*/ 247817 w 250204"/>
                  <a:gd name="connsiteY18" fmla="*/ 115221 h 241866"/>
                  <a:gd name="connsiteX19" fmla="*/ 233530 w 250204"/>
                  <a:gd name="connsiteY19" fmla="*/ 162846 h 241866"/>
                  <a:gd name="connsiteX20" fmla="*/ 250198 w 250204"/>
                  <a:gd name="connsiteY20" fmla="*/ 119984 h 241866"/>
                  <a:gd name="connsiteX21" fmla="*/ 231148 w 250204"/>
                  <a:gd name="connsiteY21" fmla="*/ 77121 h 241866"/>
                  <a:gd name="connsiteX22" fmla="*/ 183523 w 250204"/>
                  <a:gd name="connsiteY22" fmla="*/ 93790 h 24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0204" h="241866">
                    <a:moveTo>
                      <a:pt x="183523" y="93790"/>
                    </a:moveTo>
                    <a:cubicBezTo>
                      <a:pt x="166457" y="98553"/>
                      <a:pt x="139867" y="97362"/>
                      <a:pt x="128755" y="105696"/>
                    </a:cubicBezTo>
                    <a:cubicBezTo>
                      <a:pt x="117642" y="114030"/>
                      <a:pt x="122801" y="134271"/>
                      <a:pt x="116848" y="143796"/>
                    </a:cubicBezTo>
                    <a:cubicBezTo>
                      <a:pt x="110895" y="153321"/>
                      <a:pt x="100576" y="158084"/>
                      <a:pt x="93036" y="162846"/>
                    </a:cubicBezTo>
                    <a:cubicBezTo>
                      <a:pt x="85495" y="167609"/>
                      <a:pt x="76764" y="170784"/>
                      <a:pt x="71605" y="172371"/>
                    </a:cubicBezTo>
                    <a:cubicBezTo>
                      <a:pt x="66446" y="173958"/>
                      <a:pt x="66049" y="173165"/>
                      <a:pt x="62080" y="172371"/>
                    </a:cubicBezTo>
                    <a:cubicBezTo>
                      <a:pt x="58111" y="171577"/>
                      <a:pt x="52554" y="168403"/>
                      <a:pt x="47792" y="167609"/>
                    </a:cubicBezTo>
                    <a:cubicBezTo>
                      <a:pt x="43030" y="166815"/>
                      <a:pt x="36680" y="157290"/>
                      <a:pt x="33505" y="167609"/>
                    </a:cubicBezTo>
                    <a:cubicBezTo>
                      <a:pt x="30330" y="177928"/>
                      <a:pt x="29536" y="218805"/>
                      <a:pt x="28742" y="229521"/>
                    </a:cubicBezTo>
                    <a:cubicBezTo>
                      <a:pt x="27948" y="240237"/>
                      <a:pt x="33504" y="249762"/>
                      <a:pt x="28742" y="231903"/>
                    </a:cubicBezTo>
                    <a:cubicBezTo>
                      <a:pt x="23980" y="214044"/>
                      <a:pt x="1754" y="152527"/>
                      <a:pt x="167" y="122365"/>
                    </a:cubicBezTo>
                    <a:cubicBezTo>
                      <a:pt x="-1420" y="92203"/>
                      <a:pt x="8501" y="70375"/>
                      <a:pt x="19217" y="50928"/>
                    </a:cubicBezTo>
                    <a:cubicBezTo>
                      <a:pt x="29933" y="31481"/>
                      <a:pt x="44220" y="14018"/>
                      <a:pt x="64461" y="5684"/>
                    </a:cubicBezTo>
                    <a:cubicBezTo>
                      <a:pt x="84702" y="-2651"/>
                      <a:pt x="125183" y="524"/>
                      <a:pt x="140661" y="921"/>
                    </a:cubicBezTo>
                    <a:cubicBezTo>
                      <a:pt x="156139" y="1318"/>
                      <a:pt x="154552" y="5287"/>
                      <a:pt x="157330" y="8065"/>
                    </a:cubicBezTo>
                    <a:cubicBezTo>
                      <a:pt x="160108" y="10843"/>
                      <a:pt x="149393" y="17193"/>
                      <a:pt x="157330" y="17590"/>
                    </a:cubicBezTo>
                    <a:cubicBezTo>
                      <a:pt x="165267" y="17987"/>
                      <a:pt x="190271" y="1715"/>
                      <a:pt x="204955" y="10446"/>
                    </a:cubicBezTo>
                    <a:cubicBezTo>
                      <a:pt x="219639" y="19177"/>
                      <a:pt x="238292" y="52516"/>
                      <a:pt x="245436" y="69978"/>
                    </a:cubicBezTo>
                    <a:cubicBezTo>
                      <a:pt x="252580" y="87440"/>
                      <a:pt x="249801" y="99743"/>
                      <a:pt x="247817" y="115221"/>
                    </a:cubicBezTo>
                    <a:cubicBezTo>
                      <a:pt x="245833" y="130699"/>
                      <a:pt x="233133" y="162052"/>
                      <a:pt x="233530" y="162846"/>
                    </a:cubicBezTo>
                    <a:cubicBezTo>
                      <a:pt x="233927" y="163640"/>
                      <a:pt x="250595" y="134271"/>
                      <a:pt x="250198" y="119984"/>
                    </a:cubicBezTo>
                    <a:cubicBezTo>
                      <a:pt x="249801" y="105697"/>
                      <a:pt x="236307" y="86249"/>
                      <a:pt x="231148" y="77121"/>
                    </a:cubicBezTo>
                    <a:cubicBezTo>
                      <a:pt x="225989" y="67993"/>
                      <a:pt x="200589" y="89027"/>
                      <a:pt x="183523" y="9379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326" name="グループ化 3325"/>
              <p:cNvGrpSpPr/>
              <p:nvPr/>
            </p:nvGrpSpPr>
            <p:grpSpPr>
              <a:xfrm>
                <a:off x="2982721" y="5201928"/>
                <a:ext cx="585088" cy="543907"/>
                <a:chOff x="2724034" y="5180641"/>
                <a:chExt cx="585088" cy="543907"/>
              </a:xfrm>
            </p:grpSpPr>
            <p:grpSp>
              <p:nvGrpSpPr>
                <p:cNvPr id="3327" name="グループ化 3326"/>
                <p:cNvGrpSpPr/>
                <p:nvPr/>
              </p:nvGrpSpPr>
              <p:grpSpPr>
                <a:xfrm>
                  <a:off x="2743473" y="5180641"/>
                  <a:ext cx="565649" cy="543907"/>
                  <a:chOff x="2743473" y="5180641"/>
                  <a:chExt cx="565649" cy="543907"/>
                </a:xfrm>
              </p:grpSpPr>
              <p:sp>
                <p:nvSpPr>
                  <p:cNvPr id="3336" name="平行四辺形 3335"/>
                  <p:cNvSpPr/>
                  <p:nvPr/>
                </p:nvSpPr>
                <p:spPr>
                  <a:xfrm rot="1800000">
                    <a:off x="2777917" y="5369397"/>
                    <a:ext cx="412669" cy="35515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7" name="平行四辺形 3336"/>
                  <p:cNvSpPr/>
                  <p:nvPr/>
                </p:nvSpPr>
                <p:spPr>
                  <a:xfrm rot="1800000">
                    <a:off x="2766388" y="5357760"/>
                    <a:ext cx="412669" cy="35515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8" name="平行四辺形 3337"/>
                  <p:cNvSpPr/>
                  <p:nvPr/>
                </p:nvSpPr>
                <p:spPr>
                  <a:xfrm rot="19800000" flipH="1">
                    <a:off x="2781643" y="5509977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9" name="平行四辺形 3338"/>
                  <p:cNvSpPr/>
                  <p:nvPr/>
                </p:nvSpPr>
                <p:spPr>
                  <a:xfrm rot="19800000" flipH="1">
                    <a:off x="2836657" y="5539375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0" name="平行四辺形 3339"/>
                  <p:cNvSpPr/>
                  <p:nvPr/>
                </p:nvSpPr>
                <p:spPr>
                  <a:xfrm rot="19800000" flipH="1">
                    <a:off x="2810846" y="5530268"/>
                    <a:ext cx="458888" cy="1958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1" name="平行四辺形 3340"/>
                  <p:cNvSpPr/>
                  <p:nvPr/>
                </p:nvSpPr>
                <p:spPr>
                  <a:xfrm rot="19800000" flipH="1">
                    <a:off x="2743473" y="5487457"/>
                    <a:ext cx="471806" cy="35535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2" name="平行四辺形 3341"/>
                  <p:cNvSpPr/>
                  <p:nvPr/>
                </p:nvSpPr>
                <p:spPr>
                  <a:xfrm rot="19800000" flipH="1">
                    <a:off x="2760595" y="5505633"/>
                    <a:ext cx="458888" cy="19587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3" name="フリーフォーム 3342"/>
                  <p:cNvSpPr/>
                  <p:nvPr/>
                </p:nvSpPr>
                <p:spPr>
                  <a:xfrm rot="3027970">
                    <a:off x="2996523" y="5370625"/>
                    <a:ext cx="127384" cy="72794"/>
                  </a:xfrm>
                  <a:custGeom>
                    <a:avLst/>
                    <a:gdLst>
                      <a:gd name="connsiteX0" fmla="*/ 349 w 386203"/>
                      <a:gd name="connsiteY0" fmla="*/ 178909 h 220696"/>
                      <a:gd name="connsiteX1" fmla="*/ 109886 w 386203"/>
                      <a:gd name="connsiteY1" fmla="*/ 47941 h 220696"/>
                      <a:gd name="connsiteX2" fmla="*/ 267049 w 386203"/>
                      <a:gd name="connsiteY2" fmla="*/ 316 h 220696"/>
                      <a:gd name="connsiteX3" fmla="*/ 209899 w 386203"/>
                      <a:gd name="connsiteY3" fmla="*/ 26509 h 220696"/>
                      <a:gd name="connsiteX4" fmla="*/ 352774 w 386203"/>
                      <a:gd name="connsiteY4" fmla="*/ 12222 h 220696"/>
                      <a:gd name="connsiteX5" fmla="*/ 238474 w 386203"/>
                      <a:gd name="connsiteY5" fmla="*/ 52703 h 220696"/>
                      <a:gd name="connsiteX6" fmla="*/ 386111 w 386203"/>
                      <a:gd name="connsiteY6" fmla="*/ 40797 h 220696"/>
                      <a:gd name="connsiteX7" fmla="*/ 259905 w 386203"/>
                      <a:gd name="connsiteY7" fmla="*/ 93184 h 220696"/>
                      <a:gd name="connsiteX8" fmla="*/ 214661 w 386203"/>
                      <a:gd name="connsiteY8" fmla="*/ 145572 h 220696"/>
                      <a:gd name="connsiteX9" fmla="*/ 336105 w 386203"/>
                      <a:gd name="connsiteY9" fmla="*/ 133666 h 220696"/>
                      <a:gd name="connsiteX10" fmla="*/ 257524 w 386203"/>
                      <a:gd name="connsiteY10" fmla="*/ 167003 h 220696"/>
                      <a:gd name="connsiteX11" fmla="*/ 178942 w 386203"/>
                      <a:gd name="connsiteY11" fmla="*/ 193197 h 220696"/>
                      <a:gd name="connsiteX12" fmla="*/ 133699 w 386203"/>
                      <a:gd name="connsiteY12" fmla="*/ 202722 h 220696"/>
                      <a:gd name="connsiteX13" fmla="*/ 76549 w 386203"/>
                      <a:gd name="connsiteY13" fmla="*/ 219391 h 220696"/>
                      <a:gd name="connsiteX14" fmla="*/ 349 w 386203"/>
                      <a:gd name="connsiteY14" fmla="*/ 178909 h 220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86203" h="220696">
                        <a:moveTo>
                          <a:pt x="349" y="178909"/>
                        </a:moveTo>
                        <a:cubicBezTo>
                          <a:pt x="5905" y="150334"/>
                          <a:pt x="65436" y="77706"/>
                          <a:pt x="109886" y="47941"/>
                        </a:cubicBezTo>
                        <a:cubicBezTo>
                          <a:pt x="154336" y="18176"/>
                          <a:pt x="250380" y="3888"/>
                          <a:pt x="267049" y="316"/>
                        </a:cubicBezTo>
                        <a:cubicBezTo>
                          <a:pt x="283718" y="-3256"/>
                          <a:pt x="195612" y="24525"/>
                          <a:pt x="209899" y="26509"/>
                        </a:cubicBezTo>
                        <a:cubicBezTo>
                          <a:pt x="224186" y="28493"/>
                          <a:pt x="348012" y="7856"/>
                          <a:pt x="352774" y="12222"/>
                        </a:cubicBezTo>
                        <a:cubicBezTo>
                          <a:pt x="357536" y="16588"/>
                          <a:pt x="232918" y="47941"/>
                          <a:pt x="238474" y="52703"/>
                        </a:cubicBezTo>
                        <a:cubicBezTo>
                          <a:pt x="244030" y="57465"/>
                          <a:pt x="382539" y="34050"/>
                          <a:pt x="386111" y="40797"/>
                        </a:cubicBezTo>
                        <a:cubicBezTo>
                          <a:pt x="389683" y="47544"/>
                          <a:pt x="288480" y="75722"/>
                          <a:pt x="259905" y="93184"/>
                        </a:cubicBezTo>
                        <a:cubicBezTo>
                          <a:pt x="231330" y="110646"/>
                          <a:pt x="201961" y="138825"/>
                          <a:pt x="214661" y="145572"/>
                        </a:cubicBezTo>
                        <a:cubicBezTo>
                          <a:pt x="227361" y="152319"/>
                          <a:pt x="328961" y="130094"/>
                          <a:pt x="336105" y="133666"/>
                        </a:cubicBezTo>
                        <a:cubicBezTo>
                          <a:pt x="343249" y="137238"/>
                          <a:pt x="283718" y="157081"/>
                          <a:pt x="257524" y="167003"/>
                        </a:cubicBezTo>
                        <a:cubicBezTo>
                          <a:pt x="231330" y="176925"/>
                          <a:pt x="199580" y="187244"/>
                          <a:pt x="178942" y="193197"/>
                        </a:cubicBezTo>
                        <a:cubicBezTo>
                          <a:pt x="158304" y="199150"/>
                          <a:pt x="150765" y="198356"/>
                          <a:pt x="133699" y="202722"/>
                        </a:cubicBezTo>
                        <a:cubicBezTo>
                          <a:pt x="116633" y="207088"/>
                          <a:pt x="95996" y="225741"/>
                          <a:pt x="76549" y="219391"/>
                        </a:cubicBezTo>
                        <a:cubicBezTo>
                          <a:pt x="57102" y="213041"/>
                          <a:pt x="-5207" y="207484"/>
                          <a:pt x="349" y="1789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4" name="平行四辺形 3343"/>
                  <p:cNvSpPr/>
                  <p:nvPr/>
                </p:nvSpPr>
                <p:spPr>
                  <a:xfrm rot="5400000" flipV="1">
                    <a:off x="2852839" y="5250567"/>
                    <a:ext cx="507083" cy="398311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38100" cap="rnd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5" name="平行四辺形 3344"/>
                  <p:cNvSpPr/>
                  <p:nvPr/>
                </p:nvSpPr>
                <p:spPr>
                  <a:xfrm rot="5400000" flipV="1">
                    <a:off x="2858613" y="5235917"/>
                    <a:ext cx="505785" cy="395233"/>
                  </a:xfrm>
                  <a:prstGeom prst="parallelogram">
                    <a:avLst>
                      <a:gd name="adj" fmla="val 56906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328" name="グループ化 3327"/>
                <p:cNvGrpSpPr/>
                <p:nvPr/>
              </p:nvGrpSpPr>
              <p:grpSpPr>
                <a:xfrm>
                  <a:off x="2724034" y="5441885"/>
                  <a:ext cx="162246" cy="128872"/>
                  <a:chOff x="2724034" y="5441885"/>
                  <a:chExt cx="162246" cy="128872"/>
                </a:xfrm>
              </p:grpSpPr>
              <p:sp>
                <p:nvSpPr>
                  <p:cNvPr id="3329" name="フリーフォーム 3328"/>
                  <p:cNvSpPr/>
                  <p:nvPr/>
                </p:nvSpPr>
                <p:spPr>
                  <a:xfrm rot="17606825">
                    <a:off x="2825291" y="5440240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0" name="フリーフォーム 3329"/>
                  <p:cNvSpPr/>
                  <p:nvPr/>
                </p:nvSpPr>
                <p:spPr>
                  <a:xfrm rot="21531773">
                    <a:off x="2756716" y="5461572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1" name="フリーフォーム 3330"/>
                  <p:cNvSpPr/>
                  <p:nvPr/>
                </p:nvSpPr>
                <p:spPr>
                  <a:xfrm rot="785931">
                    <a:off x="2767098" y="549034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2" name="フリーフォーム 3331"/>
                  <p:cNvSpPr/>
                  <p:nvPr/>
                </p:nvSpPr>
                <p:spPr>
                  <a:xfrm rot="851209">
                    <a:off x="2746252" y="550238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3" name="フリーフォーム 3332"/>
                  <p:cNvSpPr/>
                  <p:nvPr/>
                </p:nvSpPr>
                <p:spPr>
                  <a:xfrm rot="1202737">
                    <a:off x="2724034" y="5504040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4" name="円/楕円 3333"/>
                  <p:cNvSpPr/>
                  <p:nvPr/>
                </p:nvSpPr>
                <p:spPr>
                  <a:xfrm rot="4709059">
                    <a:off x="2733279" y="5458171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5" name="フリーフォーム 3334"/>
                  <p:cNvSpPr/>
                  <p:nvPr/>
                </p:nvSpPr>
                <p:spPr>
                  <a:xfrm rot="9780004">
                    <a:off x="2770299" y="5441885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3310" name="グループ化 3309"/>
            <p:cNvGrpSpPr/>
            <p:nvPr/>
          </p:nvGrpSpPr>
          <p:grpSpPr>
            <a:xfrm>
              <a:off x="1575316" y="2353762"/>
              <a:ext cx="250807" cy="333914"/>
              <a:chOff x="2049321" y="3789000"/>
              <a:chExt cx="250807" cy="333914"/>
            </a:xfrm>
          </p:grpSpPr>
          <p:sp>
            <p:nvSpPr>
              <p:cNvPr id="3311" name="フリーフォーム 3310"/>
              <p:cNvSpPr/>
              <p:nvPr/>
            </p:nvSpPr>
            <p:spPr>
              <a:xfrm rot="2895582">
                <a:off x="2087199" y="3914012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2" name="フリーフォーム 3311"/>
              <p:cNvSpPr/>
              <p:nvPr/>
            </p:nvSpPr>
            <p:spPr>
              <a:xfrm rot="705792">
                <a:off x="2073156" y="4047281"/>
                <a:ext cx="154502" cy="75633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3366CC"/>
              </a:solidFill>
              <a:ln>
                <a:solidFill>
                  <a:srgbClr val="336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3" name="フリーフォーム 3312"/>
              <p:cNvSpPr/>
              <p:nvPr/>
            </p:nvSpPr>
            <p:spPr>
              <a:xfrm flipH="1">
                <a:off x="2079270" y="3820714"/>
                <a:ext cx="191796" cy="258986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4" name="フリーフォーム 3313"/>
              <p:cNvSpPr/>
              <p:nvPr/>
            </p:nvSpPr>
            <p:spPr>
              <a:xfrm>
                <a:off x="2049321" y="3789000"/>
                <a:ext cx="250807" cy="241866"/>
              </a:xfrm>
              <a:custGeom>
                <a:avLst/>
                <a:gdLst>
                  <a:gd name="connsiteX0" fmla="*/ 183523 w 250204"/>
                  <a:gd name="connsiteY0" fmla="*/ 93790 h 241866"/>
                  <a:gd name="connsiteX1" fmla="*/ 128755 w 250204"/>
                  <a:gd name="connsiteY1" fmla="*/ 105696 h 241866"/>
                  <a:gd name="connsiteX2" fmla="*/ 116848 w 250204"/>
                  <a:gd name="connsiteY2" fmla="*/ 143796 h 241866"/>
                  <a:gd name="connsiteX3" fmla="*/ 93036 w 250204"/>
                  <a:gd name="connsiteY3" fmla="*/ 162846 h 241866"/>
                  <a:gd name="connsiteX4" fmla="*/ 71605 w 250204"/>
                  <a:gd name="connsiteY4" fmla="*/ 172371 h 241866"/>
                  <a:gd name="connsiteX5" fmla="*/ 62080 w 250204"/>
                  <a:gd name="connsiteY5" fmla="*/ 172371 h 241866"/>
                  <a:gd name="connsiteX6" fmla="*/ 47792 w 250204"/>
                  <a:gd name="connsiteY6" fmla="*/ 167609 h 241866"/>
                  <a:gd name="connsiteX7" fmla="*/ 33505 w 250204"/>
                  <a:gd name="connsiteY7" fmla="*/ 167609 h 241866"/>
                  <a:gd name="connsiteX8" fmla="*/ 28742 w 250204"/>
                  <a:gd name="connsiteY8" fmla="*/ 229521 h 241866"/>
                  <a:gd name="connsiteX9" fmla="*/ 28742 w 250204"/>
                  <a:gd name="connsiteY9" fmla="*/ 231903 h 241866"/>
                  <a:gd name="connsiteX10" fmla="*/ 167 w 250204"/>
                  <a:gd name="connsiteY10" fmla="*/ 122365 h 241866"/>
                  <a:gd name="connsiteX11" fmla="*/ 19217 w 250204"/>
                  <a:gd name="connsiteY11" fmla="*/ 50928 h 241866"/>
                  <a:gd name="connsiteX12" fmla="*/ 64461 w 250204"/>
                  <a:gd name="connsiteY12" fmla="*/ 5684 h 241866"/>
                  <a:gd name="connsiteX13" fmla="*/ 140661 w 250204"/>
                  <a:gd name="connsiteY13" fmla="*/ 921 h 241866"/>
                  <a:gd name="connsiteX14" fmla="*/ 157330 w 250204"/>
                  <a:gd name="connsiteY14" fmla="*/ 8065 h 241866"/>
                  <a:gd name="connsiteX15" fmla="*/ 157330 w 250204"/>
                  <a:gd name="connsiteY15" fmla="*/ 17590 h 241866"/>
                  <a:gd name="connsiteX16" fmla="*/ 204955 w 250204"/>
                  <a:gd name="connsiteY16" fmla="*/ 10446 h 241866"/>
                  <a:gd name="connsiteX17" fmla="*/ 245436 w 250204"/>
                  <a:gd name="connsiteY17" fmla="*/ 69978 h 241866"/>
                  <a:gd name="connsiteX18" fmla="*/ 247817 w 250204"/>
                  <a:gd name="connsiteY18" fmla="*/ 115221 h 241866"/>
                  <a:gd name="connsiteX19" fmla="*/ 233530 w 250204"/>
                  <a:gd name="connsiteY19" fmla="*/ 162846 h 241866"/>
                  <a:gd name="connsiteX20" fmla="*/ 250198 w 250204"/>
                  <a:gd name="connsiteY20" fmla="*/ 119984 h 241866"/>
                  <a:gd name="connsiteX21" fmla="*/ 231148 w 250204"/>
                  <a:gd name="connsiteY21" fmla="*/ 77121 h 241866"/>
                  <a:gd name="connsiteX22" fmla="*/ 183523 w 250204"/>
                  <a:gd name="connsiteY22" fmla="*/ 93790 h 24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0204" h="241866">
                    <a:moveTo>
                      <a:pt x="183523" y="93790"/>
                    </a:moveTo>
                    <a:cubicBezTo>
                      <a:pt x="166457" y="98553"/>
                      <a:pt x="139867" y="97362"/>
                      <a:pt x="128755" y="105696"/>
                    </a:cubicBezTo>
                    <a:cubicBezTo>
                      <a:pt x="117642" y="114030"/>
                      <a:pt x="122801" y="134271"/>
                      <a:pt x="116848" y="143796"/>
                    </a:cubicBezTo>
                    <a:cubicBezTo>
                      <a:pt x="110895" y="153321"/>
                      <a:pt x="100576" y="158084"/>
                      <a:pt x="93036" y="162846"/>
                    </a:cubicBezTo>
                    <a:cubicBezTo>
                      <a:pt x="85495" y="167609"/>
                      <a:pt x="76764" y="170784"/>
                      <a:pt x="71605" y="172371"/>
                    </a:cubicBezTo>
                    <a:cubicBezTo>
                      <a:pt x="66446" y="173958"/>
                      <a:pt x="66049" y="173165"/>
                      <a:pt x="62080" y="172371"/>
                    </a:cubicBezTo>
                    <a:cubicBezTo>
                      <a:pt x="58111" y="171577"/>
                      <a:pt x="52554" y="168403"/>
                      <a:pt x="47792" y="167609"/>
                    </a:cubicBezTo>
                    <a:cubicBezTo>
                      <a:pt x="43030" y="166815"/>
                      <a:pt x="36680" y="157290"/>
                      <a:pt x="33505" y="167609"/>
                    </a:cubicBezTo>
                    <a:cubicBezTo>
                      <a:pt x="30330" y="177928"/>
                      <a:pt x="29536" y="218805"/>
                      <a:pt x="28742" y="229521"/>
                    </a:cubicBezTo>
                    <a:cubicBezTo>
                      <a:pt x="27948" y="240237"/>
                      <a:pt x="33504" y="249762"/>
                      <a:pt x="28742" y="231903"/>
                    </a:cubicBezTo>
                    <a:cubicBezTo>
                      <a:pt x="23980" y="214044"/>
                      <a:pt x="1754" y="152527"/>
                      <a:pt x="167" y="122365"/>
                    </a:cubicBezTo>
                    <a:cubicBezTo>
                      <a:pt x="-1420" y="92203"/>
                      <a:pt x="8501" y="70375"/>
                      <a:pt x="19217" y="50928"/>
                    </a:cubicBezTo>
                    <a:cubicBezTo>
                      <a:pt x="29933" y="31481"/>
                      <a:pt x="44220" y="14018"/>
                      <a:pt x="64461" y="5684"/>
                    </a:cubicBezTo>
                    <a:cubicBezTo>
                      <a:pt x="84702" y="-2651"/>
                      <a:pt x="125183" y="524"/>
                      <a:pt x="140661" y="921"/>
                    </a:cubicBezTo>
                    <a:cubicBezTo>
                      <a:pt x="156139" y="1318"/>
                      <a:pt x="154552" y="5287"/>
                      <a:pt x="157330" y="8065"/>
                    </a:cubicBezTo>
                    <a:cubicBezTo>
                      <a:pt x="160108" y="10843"/>
                      <a:pt x="149393" y="17193"/>
                      <a:pt x="157330" y="17590"/>
                    </a:cubicBezTo>
                    <a:cubicBezTo>
                      <a:pt x="165267" y="17987"/>
                      <a:pt x="190271" y="1715"/>
                      <a:pt x="204955" y="10446"/>
                    </a:cubicBezTo>
                    <a:cubicBezTo>
                      <a:pt x="219639" y="19177"/>
                      <a:pt x="238292" y="52516"/>
                      <a:pt x="245436" y="69978"/>
                    </a:cubicBezTo>
                    <a:cubicBezTo>
                      <a:pt x="252580" y="87440"/>
                      <a:pt x="249801" y="99743"/>
                      <a:pt x="247817" y="115221"/>
                    </a:cubicBezTo>
                    <a:cubicBezTo>
                      <a:pt x="245833" y="130699"/>
                      <a:pt x="233133" y="162052"/>
                      <a:pt x="233530" y="162846"/>
                    </a:cubicBezTo>
                    <a:cubicBezTo>
                      <a:pt x="233927" y="163640"/>
                      <a:pt x="250595" y="134271"/>
                      <a:pt x="250198" y="119984"/>
                    </a:cubicBezTo>
                    <a:cubicBezTo>
                      <a:pt x="249801" y="105697"/>
                      <a:pt x="236307" y="86249"/>
                      <a:pt x="231148" y="77121"/>
                    </a:cubicBezTo>
                    <a:cubicBezTo>
                      <a:pt x="225989" y="67993"/>
                      <a:pt x="200589" y="89027"/>
                      <a:pt x="183523" y="9379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5" name="フリーフォーム 3314"/>
              <p:cNvSpPr>
                <a:spLocks noChangeAspect="1"/>
              </p:cNvSpPr>
              <p:nvPr/>
            </p:nvSpPr>
            <p:spPr>
              <a:xfrm rot="15275062">
                <a:off x="2071139" y="3933827"/>
                <a:ext cx="107003" cy="50400"/>
              </a:xfrm>
              <a:custGeom>
                <a:avLst/>
                <a:gdLst>
                  <a:gd name="connsiteX0" fmla="*/ 216121 w 251672"/>
                  <a:gd name="connsiteY0" fmla="*/ 118541 h 118541"/>
                  <a:gd name="connsiteX1" fmla="*/ 25621 w 251672"/>
                  <a:gd name="connsiteY1" fmla="*/ 54247 h 118541"/>
                  <a:gd name="connsiteX2" fmla="*/ 4189 w 251672"/>
                  <a:gd name="connsiteY2" fmla="*/ 9004 h 118541"/>
                  <a:gd name="connsiteX3" fmla="*/ 47052 w 251672"/>
                  <a:gd name="connsiteY3" fmla="*/ 1860 h 118541"/>
                  <a:gd name="connsiteX4" fmla="*/ 168496 w 251672"/>
                  <a:gd name="connsiteY4" fmla="*/ 32816 h 118541"/>
                  <a:gd name="connsiteX5" fmla="*/ 249458 w 251672"/>
                  <a:gd name="connsiteY5" fmla="*/ 54247 h 118541"/>
                  <a:gd name="connsiteX6" fmla="*/ 216121 w 251672"/>
                  <a:gd name="connsiteY6" fmla="*/ 118541 h 11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672" h="118541">
                    <a:moveTo>
                      <a:pt x="216121" y="118541"/>
                    </a:moveTo>
                    <a:cubicBezTo>
                      <a:pt x="178815" y="118541"/>
                      <a:pt x="60943" y="72503"/>
                      <a:pt x="25621" y="54247"/>
                    </a:cubicBezTo>
                    <a:cubicBezTo>
                      <a:pt x="-9701" y="35991"/>
                      <a:pt x="617" y="17735"/>
                      <a:pt x="4189" y="9004"/>
                    </a:cubicBezTo>
                    <a:cubicBezTo>
                      <a:pt x="7761" y="273"/>
                      <a:pt x="19668" y="-2109"/>
                      <a:pt x="47052" y="1860"/>
                    </a:cubicBezTo>
                    <a:cubicBezTo>
                      <a:pt x="74436" y="5829"/>
                      <a:pt x="168496" y="32816"/>
                      <a:pt x="168496" y="32816"/>
                    </a:cubicBezTo>
                    <a:cubicBezTo>
                      <a:pt x="202230" y="41547"/>
                      <a:pt x="244299" y="39166"/>
                      <a:pt x="249458" y="54247"/>
                    </a:cubicBezTo>
                    <a:cubicBezTo>
                      <a:pt x="254617" y="69328"/>
                      <a:pt x="253427" y="118541"/>
                      <a:pt x="216121" y="11854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6" name="フリーフォーム 821">
                <a:extLst>
                  <a:ext uri="{FF2B5EF4-FFF2-40B4-BE49-F238E27FC236}">
                    <a16:creationId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18704418" flipH="1">
                <a:off x="2070323" y="3963175"/>
                <a:ext cx="45719" cy="612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7" name="フリーフォーム 821">
                <a:extLst>
                  <a:ext uri="{FF2B5EF4-FFF2-40B4-BE49-F238E27FC236}">
                    <a16:creationId xmlns:a16="http://schemas.microsoft.com/office/drawing/2014/main" id="{AF03FA31-CCF4-4B6F-996C-B72E23BBDB74}"/>
                  </a:ext>
                </a:extLst>
              </p:cNvPr>
              <p:cNvSpPr/>
              <p:nvPr/>
            </p:nvSpPr>
            <p:spPr>
              <a:xfrm rot="2460000">
                <a:off x="2248604" y="3909148"/>
                <a:ext cx="45719" cy="612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346" name="グループ化 3345"/>
          <p:cNvGrpSpPr/>
          <p:nvPr/>
        </p:nvGrpSpPr>
        <p:grpSpPr>
          <a:xfrm>
            <a:off x="6890568" y="3033280"/>
            <a:ext cx="787910" cy="939249"/>
            <a:chOff x="4932206" y="2800706"/>
            <a:chExt cx="787910" cy="939249"/>
          </a:xfrm>
        </p:grpSpPr>
        <p:sp>
          <p:nvSpPr>
            <p:cNvPr id="3347" name="フリーフォーム 3346"/>
            <p:cNvSpPr>
              <a:spLocks noChangeAspect="1"/>
            </p:cNvSpPr>
            <p:nvPr/>
          </p:nvSpPr>
          <p:spPr>
            <a:xfrm rot="18000000" flipH="1">
              <a:off x="5487502" y="2950098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8" name="フリーフォーム 3347"/>
            <p:cNvSpPr>
              <a:spLocks noChangeAspect="1"/>
            </p:cNvSpPr>
            <p:nvPr/>
          </p:nvSpPr>
          <p:spPr>
            <a:xfrm rot="2442622" flipH="1">
              <a:off x="5144005" y="3154768"/>
              <a:ext cx="108000" cy="38301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49" name="フリーフォーム 3348"/>
            <p:cNvSpPr>
              <a:spLocks noChangeAspect="1"/>
            </p:cNvSpPr>
            <p:nvPr/>
          </p:nvSpPr>
          <p:spPr>
            <a:xfrm rot="16453967" flipH="1">
              <a:off x="5330890" y="2977696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0" name="フリーフォーム 3349"/>
            <p:cNvSpPr>
              <a:spLocks noChangeAspect="1"/>
            </p:cNvSpPr>
            <p:nvPr/>
          </p:nvSpPr>
          <p:spPr>
            <a:xfrm flipH="1">
              <a:off x="5242972" y="3040422"/>
              <a:ext cx="73212" cy="27903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351" name="グループ化 3350"/>
            <p:cNvGrpSpPr/>
            <p:nvPr/>
          </p:nvGrpSpPr>
          <p:grpSpPr>
            <a:xfrm>
              <a:off x="5292000" y="3138850"/>
              <a:ext cx="354231" cy="569863"/>
              <a:chOff x="3312000" y="4023434"/>
              <a:chExt cx="354231" cy="569863"/>
            </a:xfrm>
          </p:grpSpPr>
          <p:grpSp>
            <p:nvGrpSpPr>
              <p:cNvPr id="3386" name="グループ化 3385"/>
              <p:cNvGrpSpPr/>
              <p:nvPr/>
            </p:nvGrpSpPr>
            <p:grpSpPr>
              <a:xfrm>
                <a:off x="3312000" y="4157018"/>
                <a:ext cx="352800" cy="436279"/>
                <a:chOff x="4394381" y="2993777"/>
                <a:chExt cx="352800" cy="436279"/>
              </a:xfrm>
            </p:grpSpPr>
            <p:sp>
              <p:nvSpPr>
                <p:cNvPr id="3389" name="正方形/長方形 3388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90" name="正方形/長方形 3389"/>
                <p:cNvSpPr/>
                <p:nvPr/>
              </p:nvSpPr>
              <p:spPr>
                <a:xfrm rot="5400000">
                  <a:off x="4476261" y="3083777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391" name="グループ化 3390"/>
                <p:cNvGrpSpPr/>
                <p:nvPr/>
              </p:nvGrpSpPr>
              <p:grpSpPr>
                <a:xfrm>
                  <a:off x="4394381" y="3222820"/>
                  <a:ext cx="352800" cy="207236"/>
                  <a:chOff x="4580542" y="3271374"/>
                  <a:chExt cx="386370" cy="226955"/>
                </a:xfrm>
              </p:grpSpPr>
              <p:sp>
                <p:nvSpPr>
                  <p:cNvPr id="3392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3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40075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387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8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740000" flipV="1">
                <a:off x="3609520" y="4102306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52" name="円/楕円 3351"/>
            <p:cNvSpPr/>
            <p:nvPr/>
          </p:nvSpPr>
          <p:spPr>
            <a:xfrm rot="17843390" flipH="1">
              <a:off x="5524067" y="3029379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3" name="フリーフォーム 3352"/>
            <p:cNvSpPr/>
            <p:nvPr/>
          </p:nvSpPr>
          <p:spPr>
            <a:xfrm flipH="1">
              <a:off x="5291999" y="3069001"/>
              <a:ext cx="351561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4" name="円/楕円 3353"/>
            <p:cNvSpPr/>
            <p:nvPr/>
          </p:nvSpPr>
          <p:spPr>
            <a:xfrm rot="4118491" flipH="1">
              <a:off x="5518248" y="3341341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5" name="フリーフォーム 3354"/>
            <p:cNvSpPr/>
            <p:nvPr/>
          </p:nvSpPr>
          <p:spPr>
            <a:xfrm flipH="1">
              <a:off x="5380205" y="2843894"/>
              <a:ext cx="181779" cy="262259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6" name="フリーフォーム 3355"/>
            <p:cNvSpPr/>
            <p:nvPr/>
          </p:nvSpPr>
          <p:spPr>
            <a:xfrm flipH="1">
              <a:off x="5347929" y="2800706"/>
              <a:ext cx="239208" cy="324000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7" name="フリーフォーム 3356"/>
            <p:cNvSpPr>
              <a:spLocks noChangeAspect="1"/>
            </p:cNvSpPr>
            <p:nvPr/>
          </p:nvSpPr>
          <p:spPr>
            <a:xfrm>
              <a:off x="5359340" y="2883098"/>
              <a:ext cx="151564" cy="20890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8" name="フリーフォーム 3357"/>
            <p:cNvSpPr>
              <a:spLocks noChangeAspect="1"/>
            </p:cNvSpPr>
            <p:nvPr/>
          </p:nvSpPr>
          <p:spPr>
            <a:xfrm rot="18000000" flipH="1">
              <a:off x="5573230" y="3037229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59" name="フリーフォーム 3358"/>
            <p:cNvSpPr>
              <a:spLocks noChangeAspect="1"/>
            </p:cNvSpPr>
            <p:nvPr/>
          </p:nvSpPr>
          <p:spPr>
            <a:xfrm rot="390201" flipH="1">
              <a:off x="5634820" y="3152470"/>
              <a:ext cx="75899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0" name="円/楕円 3359"/>
            <p:cNvSpPr/>
            <p:nvPr/>
          </p:nvSpPr>
          <p:spPr>
            <a:xfrm rot="2040000" flipH="1">
              <a:off x="5193089" y="3268546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61" name="グループ化 3360"/>
            <p:cNvGrpSpPr/>
            <p:nvPr/>
          </p:nvGrpSpPr>
          <p:grpSpPr>
            <a:xfrm>
              <a:off x="4932206" y="3196048"/>
              <a:ext cx="565649" cy="543907"/>
              <a:chOff x="4932206" y="3196048"/>
              <a:chExt cx="565649" cy="543907"/>
            </a:xfrm>
          </p:grpSpPr>
          <p:sp>
            <p:nvSpPr>
              <p:cNvPr id="3368" name="平行四辺形 3367"/>
              <p:cNvSpPr/>
              <p:nvPr/>
            </p:nvSpPr>
            <p:spPr>
              <a:xfrm rot="19800000" flipH="1">
                <a:off x="5050742" y="3384804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9" name="平行四辺形 3368"/>
              <p:cNvSpPr/>
              <p:nvPr/>
            </p:nvSpPr>
            <p:spPr>
              <a:xfrm rot="19800000" flipH="1">
                <a:off x="5062271" y="337316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0" name="平行四辺形 3369"/>
              <p:cNvSpPr/>
              <p:nvPr/>
            </p:nvSpPr>
            <p:spPr>
              <a:xfrm rot="1800000">
                <a:off x="4987879" y="352538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1" name="平行四辺形 3370"/>
              <p:cNvSpPr/>
              <p:nvPr/>
            </p:nvSpPr>
            <p:spPr>
              <a:xfrm rot="1800000">
                <a:off x="5026049" y="350286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2" name="平行四辺形 3371"/>
              <p:cNvSpPr/>
              <p:nvPr/>
            </p:nvSpPr>
            <p:spPr>
              <a:xfrm rot="1800000">
                <a:off x="5021845" y="3521040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3" name="フリーフォーム 3372"/>
              <p:cNvSpPr/>
              <p:nvPr/>
            </p:nvSpPr>
            <p:spPr>
              <a:xfrm rot="20397263" flipH="1">
                <a:off x="5371920" y="3548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4" name="円/楕円 3373"/>
              <p:cNvSpPr/>
              <p:nvPr/>
            </p:nvSpPr>
            <p:spPr>
              <a:xfrm rot="16890941" flipH="1">
                <a:off x="5433594" y="3502153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5" name="フリーフォーム 3374"/>
              <p:cNvSpPr/>
              <p:nvPr/>
            </p:nvSpPr>
            <p:spPr>
              <a:xfrm rot="3993175" flipH="1">
                <a:off x="5382419" y="3484222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6" name="フリーフォーム 3375"/>
              <p:cNvSpPr/>
              <p:nvPr/>
            </p:nvSpPr>
            <p:spPr>
              <a:xfrm rot="68227" flipH="1">
                <a:off x="5339238" y="350555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7" name="フリーフォーム 3376"/>
              <p:cNvSpPr/>
              <p:nvPr/>
            </p:nvSpPr>
            <p:spPr>
              <a:xfrm rot="20814069" flipH="1">
                <a:off x="5328856" y="35343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8" name="フリーフォーム 3377"/>
              <p:cNvSpPr/>
              <p:nvPr/>
            </p:nvSpPr>
            <p:spPr>
              <a:xfrm rot="20748791" flipH="1">
                <a:off x="5349702" y="3546368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9" name="フリーフォーム 3378"/>
              <p:cNvSpPr/>
              <p:nvPr/>
            </p:nvSpPr>
            <p:spPr>
              <a:xfrm rot="11819996" flipH="1">
                <a:off x="5379412" y="3485867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0" name="円/楕円 3379"/>
              <p:cNvSpPr/>
              <p:nvPr/>
            </p:nvSpPr>
            <p:spPr>
              <a:xfrm rot="16890941" flipH="1">
                <a:off x="5424632" y="3507936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1" name="平行四辺形 3380"/>
              <p:cNvSpPr/>
              <p:nvPr/>
            </p:nvSpPr>
            <p:spPr>
              <a:xfrm rot="1800000">
                <a:off x="4932865" y="3550020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2" name="平行四辺形 3381"/>
              <p:cNvSpPr/>
              <p:nvPr/>
            </p:nvSpPr>
            <p:spPr>
              <a:xfrm rot="1800000">
                <a:off x="4971594" y="354091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3" name="フリーフォーム 3382"/>
              <p:cNvSpPr/>
              <p:nvPr/>
            </p:nvSpPr>
            <p:spPr>
              <a:xfrm rot="18572030" flipH="1">
                <a:off x="5117421" y="338603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4" name="平行四辺形 3383"/>
              <p:cNvSpPr/>
              <p:nvPr/>
            </p:nvSpPr>
            <p:spPr>
              <a:xfrm rot="16200000" flipH="1" flipV="1">
                <a:off x="4881406" y="3265974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5" name="平行四辺形 3384"/>
              <p:cNvSpPr/>
              <p:nvPr/>
            </p:nvSpPr>
            <p:spPr>
              <a:xfrm rot="16200000" flipH="1" flipV="1">
                <a:off x="4876930" y="3251324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362" name="フリーフォーム 3361"/>
            <p:cNvSpPr>
              <a:spLocks noChangeAspect="1"/>
            </p:cNvSpPr>
            <p:nvPr/>
          </p:nvSpPr>
          <p:spPr>
            <a:xfrm rot="900000" flipH="1">
              <a:off x="5219575" y="3089069"/>
              <a:ext cx="73212" cy="25964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63" name="フリーフォーム 3362"/>
            <p:cNvSpPr>
              <a:spLocks/>
            </p:cNvSpPr>
            <p:nvPr/>
          </p:nvSpPr>
          <p:spPr>
            <a:xfrm rot="20833871" flipH="1">
              <a:off x="5363439" y="2877094"/>
              <a:ext cx="151565" cy="19080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4" name="フリーフォーム 3363"/>
            <p:cNvSpPr/>
            <p:nvPr/>
          </p:nvSpPr>
          <p:spPr>
            <a:xfrm flipH="1">
              <a:off x="5342352" y="2917081"/>
              <a:ext cx="208130" cy="38559"/>
            </a:xfrm>
            <a:custGeom>
              <a:avLst/>
              <a:gdLst>
                <a:gd name="connsiteX0" fmla="*/ 0 w 200411"/>
                <a:gd name="connsiteY0" fmla="*/ 16668 h 37129"/>
                <a:gd name="connsiteX1" fmla="*/ 61912 w 200411"/>
                <a:gd name="connsiteY1" fmla="*/ 35718 h 37129"/>
                <a:gd name="connsiteX2" fmla="*/ 69056 w 200411"/>
                <a:gd name="connsiteY2" fmla="*/ 35718 h 37129"/>
                <a:gd name="connsiteX3" fmla="*/ 133350 w 200411"/>
                <a:gd name="connsiteY3" fmla="*/ 30956 h 37129"/>
                <a:gd name="connsiteX4" fmla="*/ 195262 w 200411"/>
                <a:gd name="connsiteY4" fmla="*/ 21431 h 37129"/>
                <a:gd name="connsiteX5" fmla="*/ 197643 w 200411"/>
                <a:gd name="connsiteY5" fmla="*/ 0 h 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411" h="37129">
                  <a:moveTo>
                    <a:pt x="0" y="16668"/>
                  </a:moveTo>
                  <a:lnTo>
                    <a:pt x="61912" y="35718"/>
                  </a:lnTo>
                  <a:cubicBezTo>
                    <a:pt x="73421" y="38893"/>
                    <a:pt x="69056" y="35718"/>
                    <a:pt x="69056" y="35718"/>
                  </a:cubicBezTo>
                  <a:cubicBezTo>
                    <a:pt x="80962" y="34924"/>
                    <a:pt x="112316" y="33337"/>
                    <a:pt x="133350" y="30956"/>
                  </a:cubicBezTo>
                  <a:cubicBezTo>
                    <a:pt x="154384" y="28575"/>
                    <a:pt x="184546" y="26590"/>
                    <a:pt x="195262" y="21431"/>
                  </a:cubicBezTo>
                  <a:cubicBezTo>
                    <a:pt x="205978" y="16272"/>
                    <a:pt x="196452" y="2381"/>
                    <a:pt x="197643" y="0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5" name="フローチャート: 論理積ゲート 3364"/>
            <p:cNvSpPr>
              <a:spLocks noChangeAspect="1"/>
            </p:cNvSpPr>
            <p:nvPr/>
          </p:nvSpPr>
          <p:spPr>
            <a:xfrm rot="16320000" flipH="1">
              <a:off x="5426104" y="2945526"/>
              <a:ext cx="44864" cy="66014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6" name="フローチャート: 論理積ゲート 3365"/>
            <p:cNvSpPr>
              <a:spLocks noChangeAspect="1"/>
            </p:cNvSpPr>
            <p:nvPr/>
          </p:nvSpPr>
          <p:spPr>
            <a:xfrm rot="17100000" flipH="1">
              <a:off x="5348223" y="2938281"/>
              <a:ext cx="37387" cy="55012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7" name="フリーフォーム 3366"/>
            <p:cNvSpPr>
              <a:spLocks noChangeAspect="1"/>
            </p:cNvSpPr>
            <p:nvPr/>
          </p:nvSpPr>
          <p:spPr>
            <a:xfrm rot="21281405" flipH="1">
              <a:off x="5524526" y="2890816"/>
              <a:ext cx="44273" cy="10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394" name="カギ線コネクタ 34"/>
          <p:cNvCxnSpPr/>
          <p:nvPr/>
        </p:nvCxnSpPr>
        <p:spPr>
          <a:xfrm flipH="1">
            <a:off x="5942000" y="931618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5" name="直角三角形 3394"/>
          <p:cNvSpPr/>
          <p:nvPr/>
        </p:nvSpPr>
        <p:spPr>
          <a:xfrm rot="3596376" flipH="1">
            <a:off x="5259658" y="796903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96" name="グループ化 3395"/>
          <p:cNvGrpSpPr/>
          <p:nvPr/>
        </p:nvGrpSpPr>
        <p:grpSpPr>
          <a:xfrm>
            <a:off x="4443410" y="3069000"/>
            <a:ext cx="576518" cy="977099"/>
            <a:chOff x="5112000" y="3249000"/>
            <a:chExt cx="576518" cy="977099"/>
          </a:xfrm>
        </p:grpSpPr>
        <p:sp>
          <p:nvSpPr>
            <p:cNvPr id="3397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7853710" flipH="1">
              <a:off x="5360807" y="3446220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98" name="グループ化 3397"/>
            <p:cNvGrpSpPr/>
            <p:nvPr/>
          </p:nvGrpSpPr>
          <p:grpSpPr>
            <a:xfrm>
              <a:off x="5112000" y="3249000"/>
              <a:ext cx="576518" cy="977099"/>
              <a:chOff x="5112000" y="3249000"/>
              <a:chExt cx="576518" cy="977099"/>
            </a:xfrm>
          </p:grpSpPr>
          <p:grpSp>
            <p:nvGrpSpPr>
              <p:cNvPr id="3399" name="グループ化 3398"/>
              <p:cNvGrpSpPr/>
              <p:nvPr/>
            </p:nvGrpSpPr>
            <p:grpSpPr>
              <a:xfrm>
                <a:off x="5112000" y="3249000"/>
                <a:ext cx="576518" cy="977099"/>
                <a:chOff x="5112000" y="3249000"/>
                <a:chExt cx="576518" cy="977099"/>
              </a:xfrm>
            </p:grpSpPr>
            <p:sp>
              <p:nvSpPr>
                <p:cNvPr id="3401" name="フリーフォーム 3400"/>
                <p:cNvSpPr/>
                <p:nvPr/>
              </p:nvSpPr>
              <p:spPr>
                <a:xfrm rot="10740000" flipH="1">
                  <a:off x="5384765" y="3631982"/>
                  <a:ext cx="182200" cy="535398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2" name="フリーフォーム 3401"/>
                <p:cNvSpPr/>
                <p:nvPr/>
              </p:nvSpPr>
              <p:spPr>
                <a:xfrm rot="10800000" flipH="1">
                  <a:off x="5480573" y="3559709"/>
                  <a:ext cx="207945" cy="611049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3" name="フリーフォーム 814">
                  <a:extLst>
                    <a:ext uri="{FF2B5EF4-FFF2-40B4-BE49-F238E27FC236}">
                      <a16:creationId xmlns:a16="http://schemas.microsoft.com/office/drawing/2014/main" id="{4700F13C-D3C0-4923-B135-721E0A959A02}"/>
                    </a:ext>
                  </a:extLst>
                </p:cNvPr>
                <p:cNvSpPr/>
                <p:nvPr/>
              </p:nvSpPr>
              <p:spPr>
                <a:xfrm rot="5896652" flipH="1">
                  <a:off x="5384985" y="3498750"/>
                  <a:ext cx="70179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04" name="フリーフォーム 813">
                  <a:extLst>
                    <a:ext uri="{FF2B5EF4-FFF2-40B4-BE49-F238E27FC236}">
                      <a16:creationId xmlns:a16="http://schemas.microsoft.com/office/drawing/2014/main" id="{98EB1386-7CAC-45BD-886C-D845A897B520}"/>
                    </a:ext>
                  </a:extLst>
                </p:cNvPr>
                <p:cNvSpPr/>
                <p:nvPr/>
              </p:nvSpPr>
              <p:spPr>
                <a:xfrm rot="7853710" flipH="1">
                  <a:off x="5358998" y="3443666"/>
                  <a:ext cx="60147" cy="45719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05" name="グループ化 3404"/>
                <p:cNvGrpSpPr/>
                <p:nvPr/>
              </p:nvGrpSpPr>
              <p:grpSpPr>
                <a:xfrm>
                  <a:off x="5112000" y="3249000"/>
                  <a:ext cx="520131" cy="511230"/>
                  <a:chOff x="4858169" y="3236322"/>
                  <a:chExt cx="520131" cy="511230"/>
                </a:xfrm>
              </p:grpSpPr>
              <p:sp>
                <p:nvSpPr>
                  <p:cNvPr id="3421" name="フリーフォーム 3420"/>
                  <p:cNvSpPr/>
                  <p:nvPr/>
                </p:nvSpPr>
                <p:spPr>
                  <a:xfrm rot="900000" flipH="1">
                    <a:off x="4912242" y="3629276"/>
                    <a:ext cx="45719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2" name="円/楕円 3421"/>
                  <p:cNvSpPr/>
                  <p:nvPr/>
                </p:nvSpPr>
                <p:spPr>
                  <a:xfrm rot="420403" flipH="1">
                    <a:off x="4874585" y="3661034"/>
                    <a:ext cx="70152" cy="70152"/>
                  </a:xfrm>
                  <a:prstGeom prst="ellipse">
                    <a:avLst/>
                  </a:prstGeom>
                  <a:solidFill>
                    <a:srgbClr val="FCD8BA"/>
                  </a:solidFill>
                  <a:ln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3" name="フリーフォーム 3422"/>
                  <p:cNvSpPr/>
                  <p:nvPr/>
                </p:nvSpPr>
                <p:spPr>
                  <a:xfrm rot="900000" flipH="1">
                    <a:off x="4918869" y="3593505"/>
                    <a:ext cx="45719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4" name="フリーフォーム 3423"/>
                  <p:cNvSpPr/>
                  <p:nvPr/>
                </p:nvSpPr>
                <p:spPr>
                  <a:xfrm rot="8726821" flipH="1">
                    <a:off x="4917523" y="358497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425" name="グループ化 3424"/>
                  <p:cNvGrpSpPr>
                    <a:grpSpLocks noChangeAspect="1"/>
                  </p:cNvGrpSpPr>
                  <p:nvPr/>
                </p:nvGrpSpPr>
                <p:grpSpPr>
                  <a:xfrm rot="20773109" flipH="1">
                    <a:off x="4883088" y="3514509"/>
                    <a:ext cx="70001" cy="180000"/>
                    <a:chOff x="2158624" y="1067360"/>
                    <a:chExt cx="289982" cy="745656"/>
                  </a:xfrm>
                </p:grpSpPr>
                <p:grpSp>
                  <p:nvGrpSpPr>
                    <p:cNvPr id="3430" name="グループ化 3429"/>
                    <p:cNvGrpSpPr/>
                    <p:nvPr/>
                  </p:nvGrpSpPr>
                  <p:grpSpPr>
                    <a:xfrm>
                      <a:off x="2158624" y="1067360"/>
                      <a:ext cx="277212" cy="745656"/>
                      <a:chOff x="2158624" y="1067360"/>
                      <a:chExt cx="277212" cy="745656"/>
                    </a:xfrm>
                  </p:grpSpPr>
                  <p:sp>
                    <p:nvSpPr>
                      <p:cNvPr id="3437" name="平行四辺形 3436"/>
                      <p:cNvSpPr/>
                      <p:nvPr/>
                    </p:nvSpPr>
                    <p:spPr>
                      <a:xfrm rot="16200000">
                        <a:off x="1937840" y="1315020"/>
                        <a:ext cx="740221" cy="255771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8100" cap="rnd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38" name="平行四辺形 3437"/>
                      <p:cNvSpPr/>
                      <p:nvPr/>
                    </p:nvSpPr>
                    <p:spPr>
                      <a:xfrm rot="16200000">
                        <a:off x="1916358" y="1309626"/>
                        <a:ext cx="738327" cy="253795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39" name="平行四辺形 3438"/>
                      <p:cNvSpPr/>
                      <p:nvPr/>
                    </p:nvSpPr>
                    <p:spPr>
                      <a:xfrm rot="16200000">
                        <a:off x="1967986" y="1294714"/>
                        <a:ext cx="659930" cy="253524"/>
                      </a:xfrm>
                      <a:prstGeom prst="parallelogram">
                        <a:avLst>
                          <a:gd name="adj" fmla="val 56906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 cap="rnd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431" name="平行四辺形 3430"/>
                    <p:cNvSpPr/>
                    <p:nvPr/>
                  </p:nvSpPr>
                  <p:spPr>
                    <a:xfrm rot="16200000">
                      <a:off x="2174416" y="1573291"/>
                      <a:ext cx="229603" cy="245084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2" name="円/楕円 3431"/>
                    <p:cNvSpPr>
                      <a:spLocks noChangeAspect="1"/>
                    </p:cNvSpPr>
                    <p:nvPr/>
                  </p:nvSpPr>
                  <p:spPr>
                    <a:xfrm>
                      <a:off x="2254474" y="1659851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3" name="円/楕円 3432"/>
                    <p:cNvSpPr>
                      <a:spLocks noChangeAspect="1"/>
                    </p:cNvSpPr>
                    <p:nvPr/>
                  </p:nvSpPr>
                  <p:spPr>
                    <a:xfrm>
                      <a:off x="2256485" y="1666840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4" name="平行四辺形 3433"/>
                    <p:cNvSpPr/>
                    <p:nvPr/>
                  </p:nvSpPr>
                  <p:spPr>
                    <a:xfrm rot="5400000" flipH="1">
                      <a:off x="2353206" y="1445327"/>
                      <a:ext cx="176400" cy="144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5" name="平行四辺形 3434"/>
                    <p:cNvSpPr/>
                    <p:nvPr/>
                  </p:nvSpPr>
                  <p:spPr>
                    <a:xfrm rot="5400000" flipH="1">
                      <a:off x="2352105" y="1363267"/>
                      <a:ext cx="176400" cy="144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6" name="平行四辺形 3435"/>
                    <p:cNvSpPr/>
                    <p:nvPr/>
                  </p:nvSpPr>
                  <p:spPr>
                    <a:xfrm rot="12600000" flipH="1">
                      <a:off x="2200824" y="1136396"/>
                      <a:ext cx="176400" cy="10800"/>
                    </a:xfrm>
                    <a:prstGeom prst="parallelogram">
                      <a:avLst>
                        <a:gd name="adj" fmla="val 56906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 w="3175" cap="rnd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426" name="フリーフォーム 3425"/>
                  <p:cNvSpPr/>
                  <p:nvPr/>
                </p:nvSpPr>
                <p:spPr>
                  <a:xfrm rot="21393216" flipH="1">
                    <a:off x="5133031" y="3268565"/>
                    <a:ext cx="229703" cy="310173"/>
                  </a:xfrm>
                  <a:custGeom>
                    <a:avLst/>
                    <a:gdLst>
                      <a:gd name="connsiteX0" fmla="*/ 298599 w 336858"/>
                      <a:gd name="connsiteY0" fmla="*/ 73438 h 454867"/>
                      <a:gd name="connsiteX1" fmla="*/ 331971 w 336858"/>
                      <a:gd name="connsiteY1" fmla="*/ 170217 h 454867"/>
                      <a:gd name="connsiteX2" fmla="*/ 335308 w 336858"/>
                      <a:gd name="connsiteY2" fmla="*/ 246973 h 454867"/>
                      <a:gd name="connsiteX3" fmla="*/ 318622 w 336858"/>
                      <a:gd name="connsiteY3" fmla="*/ 333741 h 454867"/>
                      <a:gd name="connsiteX4" fmla="*/ 275238 w 336858"/>
                      <a:gd name="connsiteY4" fmla="*/ 400486 h 454867"/>
                      <a:gd name="connsiteX5" fmla="*/ 108377 w 336858"/>
                      <a:gd name="connsiteY5" fmla="*/ 443870 h 454867"/>
                      <a:gd name="connsiteX6" fmla="*/ 1585 w 336858"/>
                      <a:gd name="connsiteY6" fmla="*/ 186903 h 454867"/>
                      <a:gd name="connsiteX7" fmla="*/ 54981 w 336858"/>
                      <a:gd name="connsiteY7" fmla="*/ 66763 h 454867"/>
                      <a:gd name="connsiteX8" fmla="*/ 195144 w 336858"/>
                      <a:gd name="connsiteY8" fmla="*/ 19 h 454867"/>
                      <a:gd name="connsiteX9" fmla="*/ 298599 w 336858"/>
                      <a:gd name="connsiteY9" fmla="*/ 73438 h 454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6858" h="454867">
                        <a:moveTo>
                          <a:pt x="298599" y="73438"/>
                        </a:moveTo>
                        <a:cubicBezTo>
                          <a:pt x="321403" y="101804"/>
                          <a:pt x="325853" y="141295"/>
                          <a:pt x="331971" y="170217"/>
                        </a:cubicBezTo>
                        <a:cubicBezTo>
                          <a:pt x="338089" y="199139"/>
                          <a:pt x="337533" y="219719"/>
                          <a:pt x="335308" y="246973"/>
                        </a:cubicBezTo>
                        <a:cubicBezTo>
                          <a:pt x="333083" y="274227"/>
                          <a:pt x="328634" y="308156"/>
                          <a:pt x="318622" y="333741"/>
                        </a:cubicBezTo>
                        <a:cubicBezTo>
                          <a:pt x="308610" y="359326"/>
                          <a:pt x="310279" y="382131"/>
                          <a:pt x="275238" y="400486"/>
                        </a:cubicBezTo>
                        <a:cubicBezTo>
                          <a:pt x="240197" y="418841"/>
                          <a:pt x="153986" y="479467"/>
                          <a:pt x="108377" y="443870"/>
                        </a:cubicBezTo>
                        <a:cubicBezTo>
                          <a:pt x="62768" y="408273"/>
                          <a:pt x="10484" y="249754"/>
                          <a:pt x="1585" y="186903"/>
                        </a:cubicBezTo>
                        <a:cubicBezTo>
                          <a:pt x="-7314" y="124052"/>
                          <a:pt x="22721" y="97910"/>
                          <a:pt x="54981" y="66763"/>
                        </a:cubicBezTo>
                        <a:cubicBezTo>
                          <a:pt x="87241" y="35616"/>
                          <a:pt x="156210" y="1131"/>
                          <a:pt x="195144" y="19"/>
                        </a:cubicBezTo>
                        <a:cubicBezTo>
                          <a:pt x="234078" y="-1093"/>
                          <a:pt x="275795" y="45072"/>
                          <a:pt x="298599" y="7343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7" name="フリーフォーム 3426"/>
                  <p:cNvSpPr>
                    <a:spLocks/>
                  </p:cNvSpPr>
                  <p:nvPr/>
                </p:nvSpPr>
                <p:spPr>
                  <a:xfrm flipH="1">
                    <a:off x="5093891" y="3236322"/>
                    <a:ext cx="284409" cy="396000"/>
                  </a:xfrm>
                  <a:custGeom>
                    <a:avLst/>
                    <a:gdLst>
                      <a:gd name="connsiteX0" fmla="*/ 105151 w 279182"/>
                      <a:gd name="connsiteY0" fmla="*/ 7472 h 381766"/>
                      <a:gd name="connsiteX1" fmla="*/ 38406 w 279182"/>
                      <a:gd name="connsiteY1" fmla="*/ 47519 h 381766"/>
                      <a:gd name="connsiteX2" fmla="*/ 1697 w 279182"/>
                      <a:gd name="connsiteY2" fmla="*/ 114263 h 381766"/>
                      <a:gd name="connsiteX3" fmla="*/ 8371 w 279182"/>
                      <a:gd name="connsiteY3" fmla="*/ 257764 h 381766"/>
                      <a:gd name="connsiteX4" fmla="*/ 28395 w 279182"/>
                      <a:gd name="connsiteY4" fmla="*/ 337858 h 381766"/>
                      <a:gd name="connsiteX5" fmla="*/ 88465 w 279182"/>
                      <a:gd name="connsiteY5" fmla="*/ 381242 h 381766"/>
                      <a:gd name="connsiteX6" fmla="*/ 215279 w 279182"/>
                      <a:gd name="connsiteY6" fmla="*/ 361218 h 381766"/>
                      <a:gd name="connsiteX7" fmla="*/ 208605 w 279182"/>
                      <a:gd name="connsiteY7" fmla="*/ 351207 h 381766"/>
                      <a:gd name="connsiteX8" fmla="*/ 195256 w 279182"/>
                      <a:gd name="connsiteY8" fmla="*/ 284462 h 381766"/>
                      <a:gd name="connsiteX9" fmla="*/ 201930 w 279182"/>
                      <a:gd name="connsiteY9" fmla="*/ 251090 h 381766"/>
                      <a:gd name="connsiteX10" fmla="*/ 228628 w 279182"/>
                      <a:gd name="connsiteY10" fmla="*/ 197694 h 381766"/>
                      <a:gd name="connsiteX11" fmla="*/ 278687 w 279182"/>
                      <a:gd name="connsiteY11" fmla="*/ 70880 h 381766"/>
                      <a:gd name="connsiteX12" fmla="*/ 195256 w 279182"/>
                      <a:gd name="connsiteY12" fmla="*/ 7472 h 381766"/>
                      <a:gd name="connsiteX13" fmla="*/ 105151 w 279182"/>
                      <a:gd name="connsiteY13" fmla="*/ 7472 h 38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79182" h="381766">
                        <a:moveTo>
                          <a:pt x="105151" y="7472"/>
                        </a:moveTo>
                        <a:cubicBezTo>
                          <a:pt x="79009" y="14146"/>
                          <a:pt x="55648" y="29721"/>
                          <a:pt x="38406" y="47519"/>
                        </a:cubicBezTo>
                        <a:cubicBezTo>
                          <a:pt x="21164" y="65318"/>
                          <a:pt x="6703" y="79222"/>
                          <a:pt x="1697" y="114263"/>
                        </a:cubicBezTo>
                        <a:cubicBezTo>
                          <a:pt x="-3309" y="149304"/>
                          <a:pt x="3921" y="220498"/>
                          <a:pt x="8371" y="257764"/>
                        </a:cubicBezTo>
                        <a:cubicBezTo>
                          <a:pt x="12821" y="295030"/>
                          <a:pt x="15046" y="317278"/>
                          <a:pt x="28395" y="337858"/>
                        </a:cubicBezTo>
                        <a:cubicBezTo>
                          <a:pt x="41744" y="358438"/>
                          <a:pt x="57318" y="377349"/>
                          <a:pt x="88465" y="381242"/>
                        </a:cubicBezTo>
                        <a:cubicBezTo>
                          <a:pt x="119612" y="385135"/>
                          <a:pt x="195256" y="366224"/>
                          <a:pt x="215279" y="361218"/>
                        </a:cubicBezTo>
                        <a:cubicBezTo>
                          <a:pt x="235302" y="356212"/>
                          <a:pt x="211942" y="364000"/>
                          <a:pt x="208605" y="351207"/>
                        </a:cubicBezTo>
                        <a:cubicBezTo>
                          <a:pt x="205268" y="338414"/>
                          <a:pt x="196368" y="301148"/>
                          <a:pt x="195256" y="284462"/>
                        </a:cubicBezTo>
                        <a:cubicBezTo>
                          <a:pt x="194144" y="267776"/>
                          <a:pt x="196368" y="265551"/>
                          <a:pt x="201930" y="251090"/>
                        </a:cubicBezTo>
                        <a:cubicBezTo>
                          <a:pt x="207492" y="236629"/>
                          <a:pt x="215835" y="227729"/>
                          <a:pt x="228628" y="197694"/>
                        </a:cubicBezTo>
                        <a:cubicBezTo>
                          <a:pt x="241421" y="167659"/>
                          <a:pt x="284249" y="102584"/>
                          <a:pt x="278687" y="70880"/>
                        </a:cubicBezTo>
                        <a:cubicBezTo>
                          <a:pt x="273125" y="39176"/>
                          <a:pt x="217504" y="20265"/>
                          <a:pt x="195256" y="7472"/>
                        </a:cubicBezTo>
                        <a:cubicBezTo>
                          <a:pt x="173008" y="-5321"/>
                          <a:pt x="131293" y="798"/>
                          <a:pt x="105151" y="747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8" name="フリーフォーム 3427"/>
                  <p:cNvSpPr/>
                  <p:nvPr/>
                </p:nvSpPr>
                <p:spPr>
                  <a:xfrm rot="5491929" flipH="1">
                    <a:off x="4812473" y="3656137"/>
                    <a:ext cx="137111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9" name="円/楕円 3428"/>
                  <p:cNvSpPr/>
                  <p:nvPr/>
                </p:nvSpPr>
                <p:spPr>
                  <a:xfrm rot="20328799" flipH="1">
                    <a:off x="4866651" y="3653977"/>
                    <a:ext cx="39600" cy="70152"/>
                  </a:xfrm>
                  <a:prstGeom prst="ellipse">
                    <a:avLst/>
                  </a:prstGeom>
                  <a:solidFill>
                    <a:srgbClr val="FCD8BA"/>
                  </a:solidFill>
                  <a:ln w="0">
                    <a:solidFill>
                      <a:srgbClr val="FCD8B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406" name="フリーフォーム 3405"/>
                <p:cNvSpPr>
                  <a:spLocks noChangeAspect="1"/>
                </p:cNvSpPr>
                <p:nvPr/>
              </p:nvSpPr>
              <p:spPr>
                <a:xfrm rot="19009335" flipH="1">
                  <a:off x="5218985" y="3733310"/>
                  <a:ext cx="85414" cy="252027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7" name="フリーフォーム 3406"/>
                <p:cNvSpPr>
                  <a:spLocks/>
                </p:cNvSpPr>
                <p:nvPr/>
              </p:nvSpPr>
              <p:spPr>
                <a:xfrm rot="8794496" flipH="1">
                  <a:off x="5208592" y="3748185"/>
                  <a:ext cx="73212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8" name="フリーフォーム 3407"/>
                <p:cNvSpPr>
                  <a:spLocks noChangeAspect="1"/>
                </p:cNvSpPr>
                <p:nvPr/>
              </p:nvSpPr>
              <p:spPr>
                <a:xfrm rot="306753" flipH="1">
                  <a:off x="5306450" y="3649789"/>
                  <a:ext cx="372408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09" name="フリーフォーム 3408"/>
                <p:cNvSpPr>
                  <a:spLocks noChangeAspect="1"/>
                </p:cNvSpPr>
                <p:nvPr/>
              </p:nvSpPr>
              <p:spPr>
                <a:xfrm rot="621290" flipH="1">
                  <a:off x="5315598" y="3717037"/>
                  <a:ext cx="108000" cy="318672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10" name="フリーフォーム 3409"/>
                <p:cNvSpPr>
                  <a:spLocks noChangeAspect="1"/>
                </p:cNvSpPr>
                <p:nvPr/>
              </p:nvSpPr>
              <p:spPr>
                <a:xfrm rot="803762" flipH="1">
                  <a:off x="5479320" y="3796141"/>
                  <a:ext cx="73212" cy="216024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411" name="フリーフォーム 3410"/>
                <p:cNvSpPr/>
                <p:nvPr/>
              </p:nvSpPr>
              <p:spPr>
                <a:xfrm rot="3480000" flipH="1" flipV="1">
                  <a:off x="5373587" y="3635568"/>
                  <a:ext cx="54000" cy="72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12" name="円/楕円 3411"/>
                <p:cNvSpPr>
                  <a:spLocks noChangeAspect="1"/>
                </p:cNvSpPr>
                <p:nvPr/>
              </p:nvSpPr>
              <p:spPr>
                <a:xfrm rot="2458822">
                  <a:off x="5149033" y="3740257"/>
                  <a:ext cx="66240" cy="82800"/>
                </a:xfrm>
                <a:prstGeom prst="ellipse">
                  <a:avLst/>
                </a:pr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13" name="グループ化 3412"/>
                <p:cNvGrpSpPr>
                  <a:grpSpLocks noChangeAspect="1"/>
                </p:cNvGrpSpPr>
                <p:nvPr/>
              </p:nvGrpSpPr>
              <p:grpSpPr>
                <a:xfrm flipH="1">
                  <a:off x="5355287" y="3707251"/>
                  <a:ext cx="323781" cy="518848"/>
                  <a:chOff x="3309636" y="4026037"/>
                  <a:chExt cx="353992" cy="567260"/>
                </a:xfrm>
                <a:solidFill>
                  <a:schemeClr val="accent6">
                    <a:lumMod val="75000"/>
                  </a:schemeClr>
                </a:solidFill>
              </p:grpSpPr>
              <p:grpSp>
                <p:nvGrpSpPr>
                  <p:cNvPr id="3414" name="グループ化 3413"/>
                  <p:cNvGrpSpPr/>
                  <p:nvPr/>
                </p:nvGrpSpPr>
                <p:grpSpPr>
                  <a:xfrm>
                    <a:off x="3312011" y="4317965"/>
                    <a:ext cx="344991" cy="275332"/>
                    <a:chOff x="4394392" y="3154724"/>
                    <a:chExt cx="344991" cy="275332"/>
                  </a:xfrm>
                  <a:grpFill/>
                </p:grpSpPr>
                <p:sp>
                  <p:nvSpPr>
                    <p:cNvPr id="3417" name="正方形/長方形 3416"/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418" name="グループ化 3417"/>
                    <p:cNvGrpSpPr/>
                    <p:nvPr/>
                  </p:nvGrpSpPr>
                  <p:grpSpPr>
                    <a:xfrm>
                      <a:off x="4394392" y="3222820"/>
                      <a:ext cx="344991" cy="207236"/>
                      <a:chOff x="4580542" y="3271374"/>
                      <a:chExt cx="377817" cy="226955"/>
                    </a:xfrm>
                    <a:grpFill/>
                  </p:grpSpPr>
                  <p:sp>
                    <p:nvSpPr>
                      <p:cNvPr id="3419" name="フリーフォーム: 図形 758">
                        <a:extLst>
                          <a:ext uri="{FF2B5EF4-FFF2-40B4-BE49-F238E27FC236}">
                            <a16:creationId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480000">
                        <a:off x="4580542" y="3271374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420" name="フリーフォーム: 図形 758">
                        <a:extLst>
                          <a:ext uri="{FF2B5EF4-FFF2-40B4-BE49-F238E27FC236}">
                            <a16:creationId xmlns:a16="http://schemas.microsoft.com/office/drawing/2014/main" id="{FD2B18DA-427F-4FF3-B223-8EEC823A8C3E}"/>
                          </a:ext>
                        </a:extLst>
                      </p:cNvPr>
                      <p:cNvSpPr/>
                      <p:nvPr/>
                    </p:nvSpPr>
                    <p:spPr>
                      <a:xfrm rot="120000">
                        <a:off x="4631522" y="3299496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3415" name="フリーフォーム 824">
                    <a:extLst>
                      <a:ext uri="{FF2B5EF4-FFF2-40B4-BE49-F238E27FC236}">
                        <a16:creationId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3309636" y="4026037"/>
                    <a:ext cx="45719" cy="462298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6" name="フリーフォーム 824">
                    <a:extLst>
                      <a:ext uri="{FF2B5EF4-FFF2-40B4-BE49-F238E27FC236}">
                        <a16:creationId xmlns:a16="http://schemas.microsoft.com/office/drawing/2014/main" id="{D8D4EB68-CEDC-445D-BFFA-92E560AA84C5}"/>
                      </a:ext>
                    </a:extLst>
                  </p:cNvPr>
                  <p:cNvSpPr/>
                  <p:nvPr/>
                </p:nvSpPr>
                <p:spPr>
                  <a:xfrm rot="10860000" flipV="1">
                    <a:off x="3606917" y="4126782"/>
                    <a:ext cx="56711" cy="42175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400" name="円/楕円 3399"/>
              <p:cNvSpPr/>
              <p:nvPr/>
            </p:nvSpPr>
            <p:spPr>
              <a:xfrm rot="20685058">
                <a:off x="5367171" y="4041634"/>
                <a:ext cx="313323" cy="180000"/>
              </a:xfrm>
              <a:prstGeom prst="ellipse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0" name="グループ化 3439"/>
          <p:cNvGrpSpPr/>
          <p:nvPr/>
        </p:nvGrpSpPr>
        <p:grpSpPr>
          <a:xfrm flipH="1">
            <a:off x="3501439" y="2800100"/>
            <a:ext cx="704125" cy="977100"/>
            <a:chOff x="7499630" y="4689000"/>
            <a:chExt cx="704125" cy="977100"/>
          </a:xfrm>
        </p:grpSpPr>
        <p:grpSp>
          <p:nvGrpSpPr>
            <p:cNvPr id="3441" name="グループ化 3440"/>
            <p:cNvGrpSpPr/>
            <p:nvPr/>
          </p:nvGrpSpPr>
          <p:grpSpPr>
            <a:xfrm flipH="1">
              <a:off x="7499630" y="5027828"/>
              <a:ext cx="399749" cy="267871"/>
              <a:chOff x="6317540" y="5198302"/>
              <a:chExt cx="399749" cy="267871"/>
            </a:xfrm>
          </p:grpSpPr>
          <p:grpSp>
            <p:nvGrpSpPr>
              <p:cNvPr id="3464" name="グループ化 3463"/>
              <p:cNvGrpSpPr/>
              <p:nvPr/>
            </p:nvGrpSpPr>
            <p:grpSpPr>
              <a:xfrm>
                <a:off x="6574092" y="5303442"/>
                <a:ext cx="143197" cy="162731"/>
                <a:chOff x="2358561" y="5628164"/>
                <a:chExt cx="143197" cy="162731"/>
              </a:xfrm>
            </p:grpSpPr>
            <p:sp>
              <p:nvSpPr>
                <p:cNvPr id="3467" name="フリーフォーム 3466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8" name="フリーフォーム 3467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9" name="フリーフォーム 3468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0" name="フリーフォーム 3469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1" name="フリーフォーム 3470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2" name="円/楕円 3471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3" name="フリーフォーム 3472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465" name="フリーフォーム 3464"/>
              <p:cNvSpPr/>
              <p:nvPr/>
            </p:nvSpPr>
            <p:spPr>
              <a:xfrm>
                <a:off x="6375775" y="519830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6" name="フリーフォーム 3465"/>
              <p:cNvSpPr/>
              <p:nvPr/>
            </p:nvSpPr>
            <p:spPr>
              <a:xfrm>
                <a:off x="6317540" y="5247410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42" name="フリーフォーム 3441"/>
            <p:cNvSpPr/>
            <p:nvPr/>
          </p:nvSpPr>
          <p:spPr>
            <a:xfrm rot="10740000" flipH="1">
              <a:off x="7904765" y="507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3" name="フリーフォーム 3442"/>
            <p:cNvSpPr/>
            <p:nvPr/>
          </p:nvSpPr>
          <p:spPr>
            <a:xfrm rot="10800000" flipH="1">
              <a:off x="7995810" y="499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4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5896652" flipH="1">
              <a:off x="7904985" y="493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5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7853710" flipH="1">
              <a:off x="7893284" y="488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6" name="フリーフォーム 3445"/>
            <p:cNvSpPr/>
            <p:nvPr/>
          </p:nvSpPr>
          <p:spPr>
            <a:xfrm rot="21393216" flipH="1">
              <a:off x="7906862" y="472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7" name="フリーフォーム 3446"/>
            <p:cNvSpPr>
              <a:spLocks/>
            </p:cNvSpPr>
            <p:nvPr/>
          </p:nvSpPr>
          <p:spPr>
            <a:xfrm flipH="1">
              <a:off x="7867722" y="468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8" name="フリーフォーム 3447"/>
            <p:cNvSpPr>
              <a:spLocks noChangeAspect="1"/>
            </p:cNvSpPr>
            <p:nvPr/>
          </p:nvSpPr>
          <p:spPr>
            <a:xfrm rot="17565148" flipH="1">
              <a:off x="7701880" y="5197003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49" name="フリーフォーム 3448"/>
            <p:cNvSpPr>
              <a:spLocks/>
            </p:cNvSpPr>
            <p:nvPr/>
          </p:nvSpPr>
          <p:spPr>
            <a:xfrm rot="7061224" flipH="1">
              <a:off x="7691487" y="5209497"/>
              <a:ext cx="73212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0" name="フリーフォーム 3449"/>
            <p:cNvSpPr>
              <a:spLocks/>
            </p:cNvSpPr>
            <p:nvPr/>
          </p:nvSpPr>
          <p:spPr>
            <a:xfrm rot="621290" flipH="1">
              <a:off x="7829503" y="509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1" name="フリーフォーム 3450"/>
            <p:cNvSpPr>
              <a:spLocks noChangeAspect="1"/>
            </p:cNvSpPr>
            <p:nvPr/>
          </p:nvSpPr>
          <p:spPr>
            <a:xfrm rot="803762" flipH="1">
              <a:off x="7999320" y="523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52" name="フリーフォーム 3451"/>
            <p:cNvSpPr/>
            <p:nvPr/>
          </p:nvSpPr>
          <p:spPr>
            <a:xfrm rot="3780000" flipH="1" flipV="1">
              <a:off x="7900501" y="5069559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3" name="円/楕円 3452"/>
            <p:cNvSpPr>
              <a:spLocks noChangeAspect="1"/>
            </p:cNvSpPr>
            <p:nvPr/>
          </p:nvSpPr>
          <p:spPr>
            <a:xfrm rot="2458822">
              <a:off x="7596265" y="5242956"/>
              <a:ext cx="66240" cy="828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54" name="グループ化 3453"/>
            <p:cNvGrpSpPr>
              <a:grpSpLocks noChangeAspect="1"/>
            </p:cNvGrpSpPr>
            <p:nvPr/>
          </p:nvGrpSpPr>
          <p:grpSpPr>
            <a:xfrm flipH="1">
              <a:off x="7875283" y="5144871"/>
              <a:ext cx="327750" cy="521229"/>
              <a:chOff x="3305297" y="4023434"/>
              <a:chExt cx="358331" cy="56986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3457" name="グループ化 3456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460" name="正方形/長方形 3459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461" name="グループ化 3460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462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3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458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9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55" name="円/楕円 3454"/>
            <p:cNvSpPr/>
            <p:nvPr/>
          </p:nvSpPr>
          <p:spPr>
            <a:xfrm rot="20685058">
              <a:off x="7884790" y="548163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6" name="フリーフォーム 3455"/>
            <p:cNvSpPr>
              <a:spLocks noChangeAspect="1"/>
            </p:cNvSpPr>
            <p:nvPr/>
          </p:nvSpPr>
          <p:spPr>
            <a:xfrm rot="21326382" flipH="1">
              <a:off x="7872484" y="470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74" name="グループ化 3473"/>
          <p:cNvGrpSpPr/>
          <p:nvPr/>
        </p:nvGrpSpPr>
        <p:grpSpPr>
          <a:xfrm>
            <a:off x="2588738" y="2658540"/>
            <a:ext cx="630310" cy="977100"/>
            <a:chOff x="4028738" y="5229000"/>
            <a:chExt cx="630310" cy="977100"/>
          </a:xfrm>
        </p:grpSpPr>
        <p:grpSp>
          <p:nvGrpSpPr>
            <p:cNvPr id="3475" name="グループ化 3474"/>
            <p:cNvGrpSpPr/>
            <p:nvPr/>
          </p:nvGrpSpPr>
          <p:grpSpPr>
            <a:xfrm rot="745353">
              <a:off x="4173798" y="5611543"/>
              <a:ext cx="288000" cy="177986"/>
              <a:chOff x="4507797" y="5859950"/>
              <a:chExt cx="288000" cy="177986"/>
            </a:xfrm>
          </p:grpSpPr>
          <p:grpSp>
            <p:nvGrpSpPr>
              <p:cNvPr id="3520" name="グループ化 3519"/>
              <p:cNvGrpSpPr/>
              <p:nvPr/>
            </p:nvGrpSpPr>
            <p:grpSpPr>
              <a:xfrm rot="19859302">
                <a:off x="4507797" y="5930524"/>
                <a:ext cx="288000" cy="107412"/>
                <a:chOff x="4360401" y="5822691"/>
                <a:chExt cx="288000" cy="107412"/>
              </a:xfrm>
            </p:grpSpPr>
            <p:sp>
              <p:nvSpPr>
                <p:cNvPr id="3522" name="フリーフォーム 3521"/>
                <p:cNvSpPr>
                  <a:spLocks noChangeAspect="1"/>
                </p:cNvSpPr>
                <p:nvPr/>
              </p:nvSpPr>
              <p:spPr>
                <a:xfrm rot="4034852">
                  <a:off x="4445200" y="5739384"/>
                  <a:ext cx="85414" cy="252027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23" name="フリーフォーム 3522"/>
                <p:cNvSpPr>
                  <a:spLocks/>
                </p:cNvSpPr>
                <p:nvPr/>
              </p:nvSpPr>
              <p:spPr>
                <a:xfrm rot="14538776">
                  <a:off x="4467795" y="5749497"/>
                  <a:ext cx="73212" cy="288000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3521" name="円/楕円 3520"/>
              <p:cNvSpPr>
                <a:spLocks noChangeAspect="1"/>
              </p:cNvSpPr>
              <p:nvPr/>
            </p:nvSpPr>
            <p:spPr>
              <a:xfrm rot="19141178" flipH="1">
                <a:off x="4676759" y="5859950"/>
                <a:ext cx="66240" cy="82800"/>
              </a:xfrm>
              <a:prstGeom prst="ellipse">
                <a:avLst/>
              </a:pr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76" name="平行四辺形 3475"/>
            <p:cNvSpPr/>
            <p:nvPr/>
          </p:nvSpPr>
          <p:spPr>
            <a:xfrm rot="16200000">
              <a:off x="4336070" y="5440052"/>
              <a:ext cx="425846" cy="199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7" name="平行四辺形 3476"/>
            <p:cNvSpPr/>
            <p:nvPr/>
          </p:nvSpPr>
          <p:spPr>
            <a:xfrm rot="16200000">
              <a:off x="4346395" y="5446205"/>
              <a:ext cx="425846" cy="199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8" name="平行四辺形 3477"/>
            <p:cNvSpPr/>
            <p:nvPr/>
          </p:nvSpPr>
          <p:spPr>
            <a:xfrm rot="16200000">
              <a:off x="4339665" y="5439455"/>
              <a:ext cx="418004" cy="1979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9" name="平行四辺形 3478"/>
            <p:cNvSpPr/>
            <p:nvPr/>
          </p:nvSpPr>
          <p:spPr>
            <a:xfrm rot="16200000">
              <a:off x="4352216" y="5439259"/>
              <a:ext cx="395413" cy="18884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0" name="円/楕円 3479"/>
            <p:cNvSpPr>
              <a:spLocks noChangeAspect="1"/>
            </p:cNvSpPr>
            <p:nvPr/>
          </p:nvSpPr>
          <p:spPr>
            <a:xfrm flipH="1">
              <a:off x="4522503" y="5673034"/>
              <a:ext cx="8423" cy="132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1" name="平行四辺形 3480"/>
            <p:cNvSpPr/>
            <p:nvPr/>
          </p:nvSpPr>
          <p:spPr>
            <a:xfrm rot="16200000">
              <a:off x="4368800" y="5422675"/>
              <a:ext cx="362246" cy="18884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2" name="円/楕円 3481"/>
            <p:cNvSpPr>
              <a:spLocks noChangeAspect="1"/>
            </p:cNvSpPr>
            <p:nvPr/>
          </p:nvSpPr>
          <p:spPr>
            <a:xfrm flipH="1">
              <a:off x="4605429" y="5452305"/>
              <a:ext cx="12643" cy="14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3" name="円/楕円 3482"/>
            <p:cNvSpPr>
              <a:spLocks noChangeAspect="1"/>
            </p:cNvSpPr>
            <p:nvPr/>
          </p:nvSpPr>
          <p:spPr>
            <a:xfrm flipH="1">
              <a:off x="4567126" y="5432222"/>
              <a:ext cx="12643" cy="14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4" name="円/楕円 3483"/>
            <p:cNvSpPr>
              <a:spLocks noChangeAspect="1"/>
            </p:cNvSpPr>
            <p:nvPr/>
          </p:nvSpPr>
          <p:spPr>
            <a:xfrm flipH="1">
              <a:off x="4528823" y="5412139"/>
              <a:ext cx="12643" cy="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5" name="円/楕円 3484"/>
            <p:cNvSpPr>
              <a:spLocks noChangeAspect="1"/>
            </p:cNvSpPr>
            <p:nvPr/>
          </p:nvSpPr>
          <p:spPr>
            <a:xfrm flipH="1">
              <a:off x="4490520" y="5392055"/>
              <a:ext cx="12643" cy="14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6" name="円/楕円 3485"/>
            <p:cNvSpPr>
              <a:spLocks noChangeAspect="1"/>
            </p:cNvSpPr>
            <p:nvPr/>
          </p:nvSpPr>
          <p:spPr>
            <a:xfrm flipH="1">
              <a:off x="4526394" y="5473149"/>
              <a:ext cx="12643" cy="14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7" name="円/楕円 3486"/>
            <p:cNvSpPr>
              <a:spLocks noChangeAspect="1"/>
            </p:cNvSpPr>
            <p:nvPr/>
          </p:nvSpPr>
          <p:spPr>
            <a:xfrm flipH="1">
              <a:off x="4605429" y="5511922"/>
              <a:ext cx="12643" cy="14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8" name="円/楕円 3487"/>
            <p:cNvSpPr>
              <a:spLocks noChangeAspect="1"/>
            </p:cNvSpPr>
            <p:nvPr/>
          </p:nvSpPr>
          <p:spPr>
            <a:xfrm flipH="1">
              <a:off x="4567126" y="5491462"/>
              <a:ext cx="12643" cy="14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9" name="フリーフォーム 3488"/>
            <p:cNvSpPr/>
            <p:nvPr/>
          </p:nvSpPr>
          <p:spPr>
            <a:xfrm rot="21271359" flipH="1">
              <a:off x="4364753" y="5537482"/>
              <a:ext cx="81888" cy="133962"/>
            </a:xfrm>
            <a:custGeom>
              <a:avLst/>
              <a:gdLst>
                <a:gd name="connsiteX0" fmla="*/ 157498 w 446616"/>
                <a:gd name="connsiteY0" fmla="*/ 643550 h 730631"/>
                <a:gd name="connsiteX1" fmla="*/ 86060 w 446616"/>
                <a:gd name="connsiteY1" fmla="*/ 543538 h 730631"/>
                <a:gd name="connsiteX2" fmla="*/ 90823 w 446616"/>
                <a:gd name="connsiteY2" fmla="*/ 403044 h 730631"/>
                <a:gd name="connsiteX3" fmla="*/ 128923 w 446616"/>
                <a:gd name="connsiteY3" fmla="*/ 293506 h 730631"/>
                <a:gd name="connsiteX4" fmla="*/ 38435 w 446616"/>
                <a:gd name="connsiteY4" fmla="*/ 103006 h 730631"/>
                <a:gd name="connsiteX5" fmla="*/ 335 w 446616"/>
                <a:gd name="connsiteY5" fmla="*/ 50619 h 730631"/>
                <a:gd name="connsiteX6" fmla="*/ 57485 w 446616"/>
                <a:gd name="connsiteY6" fmla="*/ 613 h 730631"/>
                <a:gd name="connsiteX7" fmla="*/ 159879 w 446616"/>
                <a:gd name="connsiteY7" fmla="*/ 86338 h 730631"/>
                <a:gd name="connsiteX8" fmla="*/ 197979 w 446616"/>
                <a:gd name="connsiteY8" fmla="*/ 133963 h 730631"/>
                <a:gd name="connsiteX9" fmla="*/ 278942 w 446616"/>
                <a:gd name="connsiteY9" fmla="*/ 191113 h 730631"/>
                <a:gd name="connsiteX10" fmla="*/ 343235 w 446616"/>
                <a:gd name="connsiteY10" fmla="*/ 279219 h 730631"/>
                <a:gd name="connsiteX11" fmla="*/ 383717 w 446616"/>
                <a:gd name="connsiteY11" fmla="*/ 381613 h 730631"/>
                <a:gd name="connsiteX12" fmla="*/ 443248 w 446616"/>
                <a:gd name="connsiteY12" fmla="*/ 595925 h 730631"/>
                <a:gd name="connsiteX13" fmla="*/ 274179 w 446616"/>
                <a:gd name="connsiteY13" fmla="*/ 700700 h 730631"/>
                <a:gd name="connsiteX14" fmla="*/ 138448 w 446616"/>
                <a:gd name="connsiteY14" fmla="*/ 729275 h 730631"/>
                <a:gd name="connsiteX15" fmla="*/ 59867 w 446616"/>
                <a:gd name="connsiteY15" fmla="*/ 667363 h 730631"/>
                <a:gd name="connsiteX16" fmla="*/ 74154 w 446616"/>
                <a:gd name="connsiteY16" fmla="*/ 536394 h 730631"/>
                <a:gd name="connsiteX17" fmla="*/ 157498 w 446616"/>
                <a:gd name="connsiteY17" fmla="*/ 643550 h 73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6616" h="730631">
                  <a:moveTo>
                    <a:pt x="157498" y="643550"/>
                  </a:moveTo>
                  <a:cubicBezTo>
                    <a:pt x="159482" y="644741"/>
                    <a:pt x="97172" y="583622"/>
                    <a:pt x="86060" y="543538"/>
                  </a:cubicBezTo>
                  <a:cubicBezTo>
                    <a:pt x="74947" y="503454"/>
                    <a:pt x="83679" y="444716"/>
                    <a:pt x="90823" y="403044"/>
                  </a:cubicBezTo>
                  <a:cubicBezTo>
                    <a:pt x="97967" y="361372"/>
                    <a:pt x="137654" y="343512"/>
                    <a:pt x="128923" y="293506"/>
                  </a:cubicBezTo>
                  <a:cubicBezTo>
                    <a:pt x="120192" y="243500"/>
                    <a:pt x="59866" y="143487"/>
                    <a:pt x="38435" y="103006"/>
                  </a:cubicBezTo>
                  <a:cubicBezTo>
                    <a:pt x="17004" y="62525"/>
                    <a:pt x="-2840" y="67684"/>
                    <a:pt x="335" y="50619"/>
                  </a:cubicBezTo>
                  <a:cubicBezTo>
                    <a:pt x="3510" y="33553"/>
                    <a:pt x="30894" y="-5340"/>
                    <a:pt x="57485" y="613"/>
                  </a:cubicBezTo>
                  <a:cubicBezTo>
                    <a:pt x="84076" y="6566"/>
                    <a:pt x="136463" y="64113"/>
                    <a:pt x="159879" y="86338"/>
                  </a:cubicBezTo>
                  <a:cubicBezTo>
                    <a:pt x="183295" y="108563"/>
                    <a:pt x="178135" y="116501"/>
                    <a:pt x="197979" y="133963"/>
                  </a:cubicBezTo>
                  <a:cubicBezTo>
                    <a:pt x="217823" y="151425"/>
                    <a:pt x="254733" y="166904"/>
                    <a:pt x="278942" y="191113"/>
                  </a:cubicBezTo>
                  <a:cubicBezTo>
                    <a:pt x="303151" y="215322"/>
                    <a:pt x="325773" y="247469"/>
                    <a:pt x="343235" y="279219"/>
                  </a:cubicBezTo>
                  <a:cubicBezTo>
                    <a:pt x="360697" y="310969"/>
                    <a:pt x="367048" y="328829"/>
                    <a:pt x="383717" y="381613"/>
                  </a:cubicBezTo>
                  <a:cubicBezTo>
                    <a:pt x="400386" y="434397"/>
                    <a:pt x="461504" y="542744"/>
                    <a:pt x="443248" y="595925"/>
                  </a:cubicBezTo>
                  <a:cubicBezTo>
                    <a:pt x="424992" y="649106"/>
                    <a:pt x="324979" y="678475"/>
                    <a:pt x="274179" y="700700"/>
                  </a:cubicBezTo>
                  <a:cubicBezTo>
                    <a:pt x="223379" y="722925"/>
                    <a:pt x="174167" y="734831"/>
                    <a:pt x="138448" y="729275"/>
                  </a:cubicBezTo>
                  <a:cubicBezTo>
                    <a:pt x="102729" y="723719"/>
                    <a:pt x="70583" y="699510"/>
                    <a:pt x="59867" y="667363"/>
                  </a:cubicBezTo>
                  <a:cubicBezTo>
                    <a:pt x="49151" y="635216"/>
                    <a:pt x="61057" y="542347"/>
                    <a:pt x="74154" y="536394"/>
                  </a:cubicBezTo>
                  <a:cubicBezTo>
                    <a:pt x="87251" y="530441"/>
                    <a:pt x="155514" y="642359"/>
                    <a:pt x="157498" y="643550"/>
                  </a:cubicBezTo>
                  <a:close/>
                </a:path>
              </a:pathLst>
            </a:custGeom>
            <a:solidFill>
              <a:srgbClr val="FCD8BA"/>
            </a:solidFill>
            <a:ln w="3175"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90" name="グループ化 3489"/>
            <p:cNvGrpSpPr/>
            <p:nvPr/>
          </p:nvGrpSpPr>
          <p:grpSpPr>
            <a:xfrm>
              <a:off x="4528649" y="5577649"/>
              <a:ext cx="105849" cy="175720"/>
              <a:chOff x="3550287" y="3623295"/>
              <a:chExt cx="105849" cy="175720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3514" name="グループ化 3513"/>
              <p:cNvGrpSpPr/>
              <p:nvPr/>
            </p:nvGrpSpPr>
            <p:grpSpPr>
              <a:xfrm>
                <a:off x="3557226" y="3623295"/>
                <a:ext cx="98910" cy="175253"/>
                <a:chOff x="3669678" y="3586540"/>
                <a:chExt cx="181121" cy="299838"/>
              </a:xfrm>
              <a:grpFill/>
            </p:grpSpPr>
            <p:sp>
              <p:nvSpPr>
                <p:cNvPr id="3518" name="フリーフォーム 3517"/>
                <p:cNvSpPr/>
                <p:nvPr/>
              </p:nvSpPr>
              <p:spPr>
                <a:xfrm>
                  <a:off x="3669678" y="3586540"/>
                  <a:ext cx="181121" cy="299838"/>
                </a:xfrm>
                <a:custGeom>
                  <a:avLst/>
                  <a:gdLst>
                    <a:gd name="connsiteX0" fmla="*/ 54856 w 346502"/>
                    <a:gd name="connsiteY0" fmla="*/ 489816 h 537279"/>
                    <a:gd name="connsiteX1" fmla="*/ 11994 w 346502"/>
                    <a:gd name="connsiteY1" fmla="*/ 420760 h 537279"/>
                    <a:gd name="connsiteX2" fmla="*/ 87 w 346502"/>
                    <a:gd name="connsiteY2" fmla="*/ 315985 h 537279"/>
                    <a:gd name="connsiteX3" fmla="*/ 7231 w 346502"/>
                    <a:gd name="connsiteY3" fmla="*/ 206447 h 537279"/>
                    <a:gd name="connsiteX4" fmla="*/ 19137 w 346502"/>
                    <a:gd name="connsiteY4" fmla="*/ 163585 h 537279"/>
                    <a:gd name="connsiteX5" fmla="*/ 54856 w 346502"/>
                    <a:gd name="connsiteY5" fmla="*/ 177872 h 537279"/>
                    <a:gd name="connsiteX6" fmla="*/ 62000 w 346502"/>
                    <a:gd name="connsiteY6" fmla="*/ 294553 h 537279"/>
                    <a:gd name="connsiteX7" fmla="*/ 90575 w 346502"/>
                    <a:gd name="connsiteY7" fmla="*/ 306460 h 537279"/>
                    <a:gd name="connsiteX8" fmla="*/ 114387 w 346502"/>
                    <a:gd name="connsiteY8" fmla="*/ 292172 h 537279"/>
                    <a:gd name="connsiteX9" fmla="*/ 150106 w 346502"/>
                    <a:gd name="connsiteY9" fmla="*/ 196922 h 537279"/>
                    <a:gd name="connsiteX10" fmla="*/ 150106 w 346502"/>
                    <a:gd name="connsiteY10" fmla="*/ 118341 h 537279"/>
                    <a:gd name="connsiteX11" fmla="*/ 112006 w 346502"/>
                    <a:gd name="connsiteY11" fmla="*/ 18328 h 537279"/>
                    <a:gd name="connsiteX12" fmla="*/ 140581 w 346502"/>
                    <a:gd name="connsiteY12" fmla="*/ 1660 h 537279"/>
                    <a:gd name="connsiteX13" fmla="*/ 181062 w 346502"/>
                    <a:gd name="connsiteY13" fmla="*/ 39760 h 537279"/>
                    <a:gd name="connsiteX14" fmla="*/ 219162 w 346502"/>
                    <a:gd name="connsiteY14" fmla="*/ 120722 h 537279"/>
                    <a:gd name="connsiteX15" fmla="*/ 223925 w 346502"/>
                    <a:gd name="connsiteY15" fmla="*/ 137391 h 537279"/>
                    <a:gd name="connsiteX16" fmla="*/ 247737 w 346502"/>
                    <a:gd name="connsiteY16" fmla="*/ 104053 h 537279"/>
                    <a:gd name="connsiteX17" fmla="*/ 290600 w 346502"/>
                    <a:gd name="connsiteY17" fmla="*/ 146916 h 537279"/>
                    <a:gd name="connsiteX18" fmla="*/ 307269 w 346502"/>
                    <a:gd name="connsiteY18" fmla="*/ 194541 h 537279"/>
                    <a:gd name="connsiteX19" fmla="*/ 338225 w 346502"/>
                    <a:gd name="connsiteY19" fmla="*/ 246928 h 537279"/>
                    <a:gd name="connsiteX20" fmla="*/ 335844 w 346502"/>
                    <a:gd name="connsiteY20" fmla="*/ 294553 h 537279"/>
                    <a:gd name="connsiteX21" fmla="*/ 340606 w 346502"/>
                    <a:gd name="connsiteY21" fmla="*/ 404091 h 537279"/>
                    <a:gd name="connsiteX22" fmla="*/ 242975 w 346502"/>
                    <a:gd name="connsiteY22" fmla="*/ 532678 h 537279"/>
                    <a:gd name="connsiteX23" fmla="*/ 54856 w 346502"/>
                    <a:gd name="connsiteY23" fmla="*/ 489816 h 53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6502" h="537279">
                      <a:moveTo>
                        <a:pt x="54856" y="489816"/>
                      </a:moveTo>
                      <a:cubicBezTo>
                        <a:pt x="16359" y="471163"/>
                        <a:pt x="21122" y="449732"/>
                        <a:pt x="11994" y="420760"/>
                      </a:cubicBezTo>
                      <a:cubicBezTo>
                        <a:pt x="2866" y="391788"/>
                        <a:pt x="881" y="351704"/>
                        <a:pt x="87" y="315985"/>
                      </a:cubicBezTo>
                      <a:cubicBezTo>
                        <a:pt x="-707" y="280266"/>
                        <a:pt x="4056" y="231847"/>
                        <a:pt x="7231" y="206447"/>
                      </a:cubicBezTo>
                      <a:cubicBezTo>
                        <a:pt x="10406" y="181047"/>
                        <a:pt x="11199" y="168347"/>
                        <a:pt x="19137" y="163585"/>
                      </a:cubicBezTo>
                      <a:cubicBezTo>
                        <a:pt x="27074" y="158822"/>
                        <a:pt x="47712" y="156044"/>
                        <a:pt x="54856" y="177872"/>
                      </a:cubicBezTo>
                      <a:cubicBezTo>
                        <a:pt x="62000" y="199700"/>
                        <a:pt x="56047" y="273122"/>
                        <a:pt x="62000" y="294553"/>
                      </a:cubicBezTo>
                      <a:cubicBezTo>
                        <a:pt x="67953" y="315984"/>
                        <a:pt x="81844" y="306857"/>
                        <a:pt x="90575" y="306460"/>
                      </a:cubicBezTo>
                      <a:cubicBezTo>
                        <a:pt x="99306" y="306063"/>
                        <a:pt x="104465" y="310428"/>
                        <a:pt x="114387" y="292172"/>
                      </a:cubicBezTo>
                      <a:cubicBezTo>
                        <a:pt x="124309" y="273916"/>
                        <a:pt x="144153" y="225894"/>
                        <a:pt x="150106" y="196922"/>
                      </a:cubicBezTo>
                      <a:cubicBezTo>
                        <a:pt x="156059" y="167950"/>
                        <a:pt x="156456" y="148107"/>
                        <a:pt x="150106" y="118341"/>
                      </a:cubicBezTo>
                      <a:cubicBezTo>
                        <a:pt x="143756" y="88575"/>
                        <a:pt x="113593" y="37775"/>
                        <a:pt x="112006" y="18328"/>
                      </a:cubicBezTo>
                      <a:cubicBezTo>
                        <a:pt x="110419" y="-1119"/>
                        <a:pt x="129072" y="-1912"/>
                        <a:pt x="140581" y="1660"/>
                      </a:cubicBezTo>
                      <a:cubicBezTo>
                        <a:pt x="152090" y="5232"/>
                        <a:pt x="167965" y="19916"/>
                        <a:pt x="181062" y="39760"/>
                      </a:cubicBezTo>
                      <a:cubicBezTo>
                        <a:pt x="194159" y="59604"/>
                        <a:pt x="212018" y="104450"/>
                        <a:pt x="219162" y="120722"/>
                      </a:cubicBezTo>
                      <a:cubicBezTo>
                        <a:pt x="226306" y="136994"/>
                        <a:pt x="219163" y="140169"/>
                        <a:pt x="223925" y="137391"/>
                      </a:cubicBezTo>
                      <a:cubicBezTo>
                        <a:pt x="228688" y="134613"/>
                        <a:pt x="236625" y="102466"/>
                        <a:pt x="247737" y="104053"/>
                      </a:cubicBezTo>
                      <a:cubicBezTo>
                        <a:pt x="258849" y="105640"/>
                        <a:pt x="280678" y="131835"/>
                        <a:pt x="290600" y="146916"/>
                      </a:cubicBezTo>
                      <a:cubicBezTo>
                        <a:pt x="300522" y="161997"/>
                        <a:pt x="299332" y="177872"/>
                        <a:pt x="307269" y="194541"/>
                      </a:cubicBezTo>
                      <a:cubicBezTo>
                        <a:pt x="315206" y="211210"/>
                        <a:pt x="333463" y="230259"/>
                        <a:pt x="338225" y="246928"/>
                      </a:cubicBezTo>
                      <a:cubicBezTo>
                        <a:pt x="342988" y="263597"/>
                        <a:pt x="335447" y="268359"/>
                        <a:pt x="335844" y="294553"/>
                      </a:cubicBezTo>
                      <a:cubicBezTo>
                        <a:pt x="336241" y="320747"/>
                        <a:pt x="356084" y="364404"/>
                        <a:pt x="340606" y="404091"/>
                      </a:cubicBezTo>
                      <a:cubicBezTo>
                        <a:pt x="325128" y="443778"/>
                        <a:pt x="290203" y="514025"/>
                        <a:pt x="242975" y="532678"/>
                      </a:cubicBezTo>
                      <a:cubicBezTo>
                        <a:pt x="195747" y="551331"/>
                        <a:pt x="93353" y="508469"/>
                        <a:pt x="54856" y="48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9" name="フリーフォーム 3518"/>
                <p:cNvSpPr/>
                <p:nvPr/>
              </p:nvSpPr>
              <p:spPr>
                <a:xfrm>
                  <a:off x="3755649" y="3640285"/>
                  <a:ext cx="82486" cy="118997"/>
                </a:xfrm>
                <a:custGeom>
                  <a:avLst/>
                  <a:gdLst>
                    <a:gd name="connsiteX0" fmla="*/ 81640 w 165010"/>
                    <a:gd name="connsiteY0" fmla="*/ 237420 h 238048"/>
                    <a:gd name="connsiteX1" fmla="*/ 678 w 165010"/>
                    <a:gd name="connsiteY1" fmla="*/ 199320 h 238048"/>
                    <a:gd name="connsiteX2" fmla="*/ 43540 w 165010"/>
                    <a:gd name="connsiteY2" fmla="*/ 56445 h 238048"/>
                    <a:gd name="connsiteX3" fmla="*/ 55447 w 165010"/>
                    <a:gd name="connsiteY3" fmla="*/ 15964 h 238048"/>
                    <a:gd name="connsiteX4" fmla="*/ 119740 w 165010"/>
                    <a:gd name="connsiteY4" fmla="*/ 1676 h 238048"/>
                    <a:gd name="connsiteX5" fmla="*/ 141172 w 165010"/>
                    <a:gd name="connsiteY5" fmla="*/ 51683 h 238048"/>
                    <a:gd name="connsiteX6" fmla="*/ 164984 w 165010"/>
                    <a:gd name="connsiteY6" fmla="*/ 87401 h 238048"/>
                    <a:gd name="connsiteX7" fmla="*/ 136409 w 165010"/>
                    <a:gd name="connsiteY7" fmla="*/ 177889 h 238048"/>
                    <a:gd name="connsiteX8" fmla="*/ 81640 w 165010"/>
                    <a:gd name="connsiteY8" fmla="*/ 237420 h 23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010" h="238048">
                      <a:moveTo>
                        <a:pt x="81640" y="237420"/>
                      </a:moveTo>
                      <a:cubicBezTo>
                        <a:pt x="59018" y="240992"/>
                        <a:pt x="7028" y="229482"/>
                        <a:pt x="678" y="199320"/>
                      </a:cubicBezTo>
                      <a:cubicBezTo>
                        <a:pt x="-5672" y="169158"/>
                        <a:pt x="34412" y="87004"/>
                        <a:pt x="43540" y="56445"/>
                      </a:cubicBezTo>
                      <a:cubicBezTo>
                        <a:pt x="52668" y="25886"/>
                        <a:pt x="42747" y="25092"/>
                        <a:pt x="55447" y="15964"/>
                      </a:cubicBezTo>
                      <a:cubicBezTo>
                        <a:pt x="68147" y="6836"/>
                        <a:pt x="105453" y="-4277"/>
                        <a:pt x="119740" y="1676"/>
                      </a:cubicBezTo>
                      <a:cubicBezTo>
                        <a:pt x="134027" y="7629"/>
                        <a:pt x="133631" y="37395"/>
                        <a:pt x="141172" y="51683"/>
                      </a:cubicBezTo>
                      <a:cubicBezTo>
                        <a:pt x="148713" y="65970"/>
                        <a:pt x="165778" y="66367"/>
                        <a:pt x="164984" y="87401"/>
                      </a:cubicBezTo>
                      <a:cubicBezTo>
                        <a:pt x="164190" y="108435"/>
                        <a:pt x="151490" y="152092"/>
                        <a:pt x="136409" y="177889"/>
                      </a:cubicBezTo>
                      <a:cubicBezTo>
                        <a:pt x="121328" y="203686"/>
                        <a:pt x="104262" y="233848"/>
                        <a:pt x="81640" y="2374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15" name="グループ化 3514"/>
              <p:cNvGrpSpPr/>
              <p:nvPr/>
            </p:nvGrpSpPr>
            <p:grpSpPr>
              <a:xfrm>
                <a:off x="3550287" y="3623762"/>
                <a:ext cx="98910" cy="175253"/>
                <a:chOff x="3669678" y="3586540"/>
                <a:chExt cx="181121" cy="299838"/>
              </a:xfrm>
              <a:grpFill/>
            </p:grpSpPr>
            <p:sp>
              <p:nvSpPr>
                <p:cNvPr id="3516" name="フリーフォーム 3515"/>
                <p:cNvSpPr/>
                <p:nvPr/>
              </p:nvSpPr>
              <p:spPr>
                <a:xfrm>
                  <a:off x="3669678" y="3586540"/>
                  <a:ext cx="181121" cy="299838"/>
                </a:xfrm>
                <a:custGeom>
                  <a:avLst/>
                  <a:gdLst>
                    <a:gd name="connsiteX0" fmla="*/ 54856 w 346502"/>
                    <a:gd name="connsiteY0" fmla="*/ 489816 h 537279"/>
                    <a:gd name="connsiteX1" fmla="*/ 11994 w 346502"/>
                    <a:gd name="connsiteY1" fmla="*/ 420760 h 537279"/>
                    <a:gd name="connsiteX2" fmla="*/ 87 w 346502"/>
                    <a:gd name="connsiteY2" fmla="*/ 315985 h 537279"/>
                    <a:gd name="connsiteX3" fmla="*/ 7231 w 346502"/>
                    <a:gd name="connsiteY3" fmla="*/ 206447 h 537279"/>
                    <a:gd name="connsiteX4" fmla="*/ 19137 w 346502"/>
                    <a:gd name="connsiteY4" fmla="*/ 163585 h 537279"/>
                    <a:gd name="connsiteX5" fmla="*/ 54856 w 346502"/>
                    <a:gd name="connsiteY5" fmla="*/ 177872 h 537279"/>
                    <a:gd name="connsiteX6" fmla="*/ 62000 w 346502"/>
                    <a:gd name="connsiteY6" fmla="*/ 294553 h 537279"/>
                    <a:gd name="connsiteX7" fmla="*/ 90575 w 346502"/>
                    <a:gd name="connsiteY7" fmla="*/ 306460 h 537279"/>
                    <a:gd name="connsiteX8" fmla="*/ 114387 w 346502"/>
                    <a:gd name="connsiteY8" fmla="*/ 292172 h 537279"/>
                    <a:gd name="connsiteX9" fmla="*/ 150106 w 346502"/>
                    <a:gd name="connsiteY9" fmla="*/ 196922 h 537279"/>
                    <a:gd name="connsiteX10" fmla="*/ 150106 w 346502"/>
                    <a:gd name="connsiteY10" fmla="*/ 118341 h 537279"/>
                    <a:gd name="connsiteX11" fmla="*/ 112006 w 346502"/>
                    <a:gd name="connsiteY11" fmla="*/ 18328 h 537279"/>
                    <a:gd name="connsiteX12" fmla="*/ 140581 w 346502"/>
                    <a:gd name="connsiteY12" fmla="*/ 1660 h 537279"/>
                    <a:gd name="connsiteX13" fmla="*/ 181062 w 346502"/>
                    <a:gd name="connsiteY13" fmla="*/ 39760 h 537279"/>
                    <a:gd name="connsiteX14" fmla="*/ 219162 w 346502"/>
                    <a:gd name="connsiteY14" fmla="*/ 120722 h 537279"/>
                    <a:gd name="connsiteX15" fmla="*/ 223925 w 346502"/>
                    <a:gd name="connsiteY15" fmla="*/ 137391 h 537279"/>
                    <a:gd name="connsiteX16" fmla="*/ 247737 w 346502"/>
                    <a:gd name="connsiteY16" fmla="*/ 104053 h 537279"/>
                    <a:gd name="connsiteX17" fmla="*/ 290600 w 346502"/>
                    <a:gd name="connsiteY17" fmla="*/ 146916 h 537279"/>
                    <a:gd name="connsiteX18" fmla="*/ 307269 w 346502"/>
                    <a:gd name="connsiteY18" fmla="*/ 194541 h 537279"/>
                    <a:gd name="connsiteX19" fmla="*/ 338225 w 346502"/>
                    <a:gd name="connsiteY19" fmla="*/ 246928 h 537279"/>
                    <a:gd name="connsiteX20" fmla="*/ 335844 w 346502"/>
                    <a:gd name="connsiteY20" fmla="*/ 294553 h 537279"/>
                    <a:gd name="connsiteX21" fmla="*/ 340606 w 346502"/>
                    <a:gd name="connsiteY21" fmla="*/ 404091 h 537279"/>
                    <a:gd name="connsiteX22" fmla="*/ 242975 w 346502"/>
                    <a:gd name="connsiteY22" fmla="*/ 532678 h 537279"/>
                    <a:gd name="connsiteX23" fmla="*/ 54856 w 346502"/>
                    <a:gd name="connsiteY23" fmla="*/ 489816 h 53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6502" h="537279">
                      <a:moveTo>
                        <a:pt x="54856" y="489816"/>
                      </a:moveTo>
                      <a:cubicBezTo>
                        <a:pt x="16359" y="471163"/>
                        <a:pt x="21122" y="449732"/>
                        <a:pt x="11994" y="420760"/>
                      </a:cubicBezTo>
                      <a:cubicBezTo>
                        <a:pt x="2866" y="391788"/>
                        <a:pt x="881" y="351704"/>
                        <a:pt x="87" y="315985"/>
                      </a:cubicBezTo>
                      <a:cubicBezTo>
                        <a:pt x="-707" y="280266"/>
                        <a:pt x="4056" y="231847"/>
                        <a:pt x="7231" y="206447"/>
                      </a:cubicBezTo>
                      <a:cubicBezTo>
                        <a:pt x="10406" y="181047"/>
                        <a:pt x="11199" y="168347"/>
                        <a:pt x="19137" y="163585"/>
                      </a:cubicBezTo>
                      <a:cubicBezTo>
                        <a:pt x="27074" y="158822"/>
                        <a:pt x="47712" y="156044"/>
                        <a:pt x="54856" y="177872"/>
                      </a:cubicBezTo>
                      <a:cubicBezTo>
                        <a:pt x="62000" y="199700"/>
                        <a:pt x="56047" y="273122"/>
                        <a:pt x="62000" y="294553"/>
                      </a:cubicBezTo>
                      <a:cubicBezTo>
                        <a:pt x="67953" y="315984"/>
                        <a:pt x="81844" y="306857"/>
                        <a:pt x="90575" y="306460"/>
                      </a:cubicBezTo>
                      <a:cubicBezTo>
                        <a:pt x="99306" y="306063"/>
                        <a:pt x="104465" y="310428"/>
                        <a:pt x="114387" y="292172"/>
                      </a:cubicBezTo>
                      <a:cubicBezTo>
                        <a:pt x="124309" y="273916"/>
                        <a:pt x="144153" y="225894"/>
                        <a:pt x="150106" y="196922"/>
                      </a:cubicBezTo>
                      <a:cubicBezTo>
                        <a:pt x="156059" y="167950"/>
                        <a:pt x="156456" y="148107"/>
                        <a:pt x="150106" y="118341"/>
                      </a:cubicBezTo>
                      <a:cubicBezTo>
                        <a:pt x="143756" y="88575"/>
                        <a:pt x="113593" y="37775"/>
                        <a:pt x="112006" y="18328"/>
                      </a:cubicBezTo>
                      <a:cubicBezTo>
                        <a:pt x="110419" y="-1119"/>
                        <a:pt x="129072" y="-1912"/>
                        <a:pt x="140581" y="1660"/>
                      </a:cubicBezTo>
                      <a:cubicBezTo>
                        <a:pt x="152090" y="5232"/>
                        <a:pt x="167965" y="19916"/>
                        <a:pt x="181062" y="39760"/>
                      </a:cubicBezTo>
                      <a:cubicBezTo>
                        <a:pt x="194159" y="59604"/>
                        <a:pt x="212018" y="104450"/>
                        <a:pt x="219162" y="120722"/>
                      </a:cubicBezTo>
                      <a:cubicBezTo>
                        <a:pt x="226306" y="136994"/>
                        <a:pt x="219163" y="140169"/>
                        <a:pt x="223925" y="137391"/>
                      </a:cubicBezTo>
                      <a:cubicBezTo>
                        <a:pt x="228688" y="134613"/>
                        <a:pt x="236625" y="102466"/>
                        <a:pt x="247737" y="104053"/>
                      </a:cubicBezTo>
                      <a:cubicBezTo>
                        <a:pt x="258849" y="105640"/>
                        <a:pt x="280678" y="131835"/>
                        <a:pt x="290600" y="146916"/>
                      </a:cubicBezTo>
                      <a:cubicBezTo>
                        <a:pt x="300522" y="161997"/>
                        <a:pt x="299332" y="177872"/>
                        <a:pt x="307269" y="194541"/>
                      </a:cubicBezTo>
                      <a:cubicBezTo>
                        <a:pt x="315206" y="211210"/>
                        <a:pt x="333463" y="230259"/>
                        <a:pt x="338225" y="246928"/>
                      </a:cubicBezTo>
                      <a:cubicBezTo>
                        <a:pt x="342988" y="263597"/>
                        <a:pt x="335447" y="268359"/>
                        <a:pt x="335844" y="294553"/>
                      </a:cubicBezTo>
                      <a:cubicBezTo>
                        <a:pt x="336241" y="320747"/>
                        <a:pt x="356084" y="364404"/>
                        <a:pt x="340606" y="404091"/>
                      </a:cubicBezTo>
                      <a:cubicBezTo>
                        <a:pt x="325128" y="443778"/>
                        <a:pt x="290203" y="514025"/>
                        <a:pt x="242975" y="532678"/>
                      </a:cubicBezTo>
                      <a:cubicBezTo>
                        <a:pt x="195747" y="551331"/>
                        <a:pt x="93353" y="508469"/>
                        <a:pt x="54856" y="48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7" name="フリーフォーム 3516"/>
                <p:cNvSpPr/>
                <p:nvPr/>
              </p:nvSpPr>
              <p:spPr>
                <a:xfrm>
                  <a:off x="3755649" y="3640285"/>
                  <a:ext cx="82486" cy="118997"/>
                </a:xfrm>
                <a:custGeom>
                  <a:avLst/>
                  <a:gdLst>
                    <a:gd name="connsiteX0" fmla="*/ 81640 w 165010"/>
                    <a:gd name="connsiteY0" fmla="*/ 237420 h 238048"/>
                    <a:gd name="connsiteX1" fmla="*/ 678 w 165010"/>
                    <a:gd name="connsiteY1" fmla="*/ 199320 h 238048"/>
                    <a:gd name="connsiteX2" fmla="*/ 43540 w 165010"/>
                    <a:gd name="connsiteY2" fmla="*/ 56445 h 238048"/>
                    <a:gd name="connsiteX3" fmla="*/ 55447 w 165010"/>
                    <a:gd name="connsiteY3" fmla="*/ 15964 h 238048"/>
                    <a:gd name="connsiteX4" fmla="*/ 119740 w 165010"/>
                    <a:gd name="connsiteY4" fmla="*/ 1676 h 238048"/>
                    <a:gd name="connsiteX5" fmla="*/ 141172 w 165010"/>
                    <a:gd name="connsiteY5" fmla="*/ 51683 h 238048"/>
                    <a:gd name="connsiteX6" fmla="*/ 164984 w 165010"/>
                    <a:gd name="connsiteY6" fmla="*/ 87401 h 238048"/>
                    <a:gd name="connsiteX7" fmla="*/ 136409 w 165010"/>
                    <a:gd name="connsiteY7" fmla="*/ 177889 h 238048"/>
                    <a:gd name="connsiteX8" fmla="*/ 81640 w 165010"/>
                    <a:gd name="connsiteY8" fmla="*/ 237420 h 23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010" h="238048">
                      <a:moveTo>
                        <a:pt x="81640" y="237420"/>
                      </a:moveTo>
                      <a:cubicBezTo>
                        <a:pt x="59018" y="240992"/>
                        <a:pt x="7028" y="229482"/>
                        <a:pt x="678" y="199320"/>
                      </a:cubicBezTo>
                      <a:cubicBezTo>
                        <a:pt x="-5672" y="169158"/>
                        <a:pt x="34412" y="87004"/>
                        <a:pt x="43540" y="56445"/>
                      </a:cubicBezTo>
                      <a:cubicBezTo>
                        <a:pt x="52668" y="25886"/>
                        <a:pt x="42747" y="25092"/>
                        <a:pt x="55447" y="15964"/>
                      </a:cubicBezTo>
                      <a:cubicBezTo>
                        <a:pt x="68147" y="6836"/>
                        <a:pt x="105453" y="-4277"/>
                        <a:pt x="119740" y="1676"/>
                      </a:cubicBezTo>
                      <a:cubicBezTo>
                        <a:pt x="134027" y="7629"/>
                        <a:pt x="133631" y="37395"/>
                        <a:pt x="141172" y="51683"/>
                      </a:cubicBezTo>
                      <a:cubicBezTo>
                        <a:pt x="148713" y="65970"/>
                        <a:pt x="165778" y="66367"/>
                        <a:pt x="164984" y="87401"/>
                      </a:cubicBezTo>
                      <a:cubicBezTo>
                        <a:pt x="164190" y="108435"/>
                        <a:pt x="151490" y="152092"/>
                        <a:pt x="136409" y="177889"/>
                      </a:cubicBezTo>
                      <a:cubicBezTo>
                        <a:pt x="121328" y="203686"/>
                        <a:pt x="104262" y="233848"/>
                        <a:pt x="81640" y="2374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491" name="フリーフォーム 3490"/>
            <p:cNvSpPr/>
            <p:nvPr/>
          </p:nvSpPr>
          <p:spPr>
            <a:xfrm rot="10860000">
              <a:off x="4145529" y="561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2" name="フリーフォーム 3491"/>
            <p:cNvSpPr/>
            <p:nvPr/>
          </p:nvSpPr>
          <p:spPr>
            <a:xfrm rot="10860000">
              <a:off x="4028738" y="553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3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4257330" y="547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4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4279063" y="542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5" name="フリーフォーム 3494"/>
            <p:cNvSpPr/>
            <p:nvPr/>
          </p:nvSpPr>
          <p:spPr>
            <a:xfrm rot="206784">
              <a:off x="4095929" y="526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6" name="フリーフォーム 3495"/>
            <p:cNvSpPr>
              <a:spLocks/>
            </p:cNvSpPr>
            <p:nvPr/>
          </p:nvSpPr>
          <p:spPr>
            <a:xfrm>
              <a:off x="4080363" y="522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97" name="グループ化 3496"/>
            <p:cNvGrpSpPr/>
            <p:nvPr/>
          </p:nvGrpSpPr>
          <p:grpSpPr>
            <a:xfrm rot="19859302">
              <a:off x="4355397" y="5778124"/>
              <a:ext cx="288000" cy="107412"/>
              <a:chOff x="4360401" y="5822691"/>
              <a:chExt cx="288000" cy="107412"/>
            </a:xfrm>
          </p:grpSpPr>
          <p:sp>
            <p:nvSpPr>
              <p:cNvPr id="3512" name="フリーフォーム 3511"/>
              <p:cNvSpPr>
                <a:spLocks noChangeAspect="1"/>
              </p:cNvSpPr>
              <p:nvPr/>
            </p:nvSpPr>
            <p:spPr>
              <a:xfrm rot="4034852">
                <a:off x="4445200" y="5739384"/>
                <a:ext cx="85414" cy="252027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13" name="フリーフォーム 3512"/>
              <p:cNvSpPr>
                <a:spLocks/>
              </p:cNvSpPr>
              <p:nvPr/>
            </p:nvSpPr>
            <p:spPr>
              <a:xfrm rot="14538776">
                <a:off x="4467795" y="5749497"/>
                <a:ext cx="73212" cy="28800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E46C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498" name="フリーフォーム 3497"/>
            <p:cNvSpPr>
              <a:spLocks/>
            </p:cNvSpPr>
            <p:nvPr/>
          </p:nvSpPr>
          <p:spPr>
            <a:xfrm rot="20345284">
              <a:off x="4317216" y="563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99" name="フリーフォーム 3498"/>
            <p:cNvSpPr>
              <a:spLocks noChangeAspect="1"/>
            </p:cNvSpPr>
            <p:nvPr/>
          </p:nvSpPr>
          <p:spPr>
            <a:xfrm rot="20796238">
              <a:off x="4159962" y="577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00" name="フリーフォーム 3499"/>
            <p:cNvSpPr/>
            <p:nvPr/>
          </p:nvSpPr>
          <p:spPr>
            <a:xfrm rot="17820000" flipV="1">
              <a:off x="4286274" y="5609559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1" name="円/楕円 3500"/>
            <p:cNvSpPr>
              <a:spLocks noChangeAspect="1"/>
            </p:cNvSpPr>
            <p:nvPr/>
          </p:nvSpPr>
          <p:spPr>
            <a:xfrm rot="19141178" flipH="1">
              <a:off x="4524359" y="5707550"/>
              <a:ext cx="66240" cy="828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2" name="グループ化 3501"/>
            <p:cNvGrpSpPr>
              <a:grpSpLocks noChangeAspect="1"/>
            </p:cNvGrpSpPr>
            <p:nvPr/>
          </p:nvGrpSpPr>
          <p:grpSpPr>
            <a:xfrm>
              <a:off x="4035601" y="5684871"/>
              <a:ext cx="321609" cy="521229"/>
              <a:chOff x="3312011" y="4023434"/>
              <a:chExt cx="351617" cy="569863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3505" name="グループ化 3504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508" name="正方形/長方形 3507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509" name="グループ化 3508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510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1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506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1310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07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03" name="円/楕円 3502"/>
            <p:cNvSpPr/>
            <p:nvPr/>
          </p:nvSpPr>
          <p:spPr>
            <a:xfrm rot="914942" flipH="1">
              <a:off x="4032000" y="6021634"/>
              <a:ext cx="313323" cy="180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4" name="フリーフォーム 3503"/>
            <p:cNvSpPr>
              <a:spLocks noChangeAspect="1"/>
            </p:cNvSpPr>
            <p:nvPr/>
          </p:nvSpPr>
          <p:spPr>
            <a:xfrm rot="273618">
              <a:off x="4101456" y="524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24" name="グループ化 3523"/>
          <p:cNvGrpSpPr/>
          <p:nvPr/>
        </p:nvGrpSpPr>
        <p:grpSpPr>
          <a:xfrm>
            <a:off x="2333999" y="2064296"/>
            <a:ext cx="565649" cy="543907"/>
            <a:chOff x="2333999" y="2064296"/>
            <a:chExt cx="565649" cy="543907"/>
          </a:xfrm>
        </p:grpSpPr>
        <p:sp>
          <p:nvSpPr>
            <p:cNvPr id="3525" name="平行四辺形 3524"/>
            <p:cNvSpPr/>
            <p:nvPr/>
          </p:nvSpPr>
          <p:spPr>
            <a:xfrm rot="1800000">
              <a:off x="2368443" y="2253052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6" name="平行四辺形 3525"/>
            <p:cNvSpPr/>
            <p:nvPr/>
          </p:nvSpPr>
          <p:spPr>
            <a:xfrm rot="1800000">
              <a:off x="2356914" y="2241415"/>
              <a:ext cx="412669" cy="35515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7" name="平行四辺形 3526"/>
            <p:cNvSpPr/>
            <p:nvPr/>
          </p:nvSpPr>
          <p:spPr>
            <a:xfrm rot="19800000" flipH="1">
              <a:off x="2372169" y="2393632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8" name="平行四辺形 3527"/>
            <p:cNvSpPr/>
            <p:nvPr/>
          </p:nvSpPr>
          <p:spPr>
            <a:xfrm rot="19800000" flipH="1">
              <a:off x="2427183" y="2423030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9" name="平行四辺形 3528"/>
            <p:cNvSpPr/>
            <p:nvPr/>
          </p:nvSpPr>
          <p:spPr>
            <a:xfrm rot="19800000" flipH="1">
              <a:off x="2401372" y="2413923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0" name="平行四辺形 3529"/>
            <p:cNvSpPr/>
            <p:nvPr/>
          </p:nvSpPr>
          <p:spPr>
            <a:xfrm rot="19800000" flipH="1">
              <a:off x="2333999" y="2371112"/>
              <a:ext cx="471806" cy="35535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1" name="平行四辺形 3530"/>
            <p:cNvSpPr/>
            <p:nvPr/>
          </p:nvSpPr>
          <p:spPr>
            <a:xfrm rot="19800000" flipH="1">
              <a:off x="2351121" y="2389288"/>
              <a:ext cx="458888" cy="1958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2" name="フリーフォーム 3531"/>
            <p:cNvSpPr/>
            <p:nvPr/>
          </p:nvSpPr>
          <p:spPr>
            <a:xfrm rot="3027970">
              <a:off x="2587049" y="225428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33" name="グループ化 3532"/>
            <p:cNvGrpSpPr/>
            <p:nvPr/>
          </p:nvGrpSpPr>
          <p:grpSpPr>
            <a:xfrm>
              <a:off x="2340751" y="2358879"/>
              <a:ext cx="162246" cy="128872"/>
              <a:chOff x="2724034" y="5441885"/>
              <a:chExt cx="162246" cy="128872"/>
            </a:xfrm>
          </p:grpSpPr>
          <p:sp>
            <p:nvSpPr>
              <p:cNvPr id="3536" name="フリーフォーム 3535"/>
              <p:cNvSpPr/>
              <p:nvPr/>
            </p:nvSpPr>
            <p:spPr>
              <a:xfrm rot="17606825">
                <a:off x="2825291" y="544024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7" name="フリーフォーム 3536"/>
              <p:cNvSpPr/>
              <p:nvPr/>
            </p:nvSpPr>
            <p:spPr>
              <a:xfrm rot="21531773">
                <a:off x="2756716" y="54615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8" name="フリーフォーム 3537"/>
              <p:cNvSpPr/>
              <p:nvPr/>
            </p:nvSpPr>
            <p:spPr>
              <a:xfrm rot="785931">
                <a:off x="2767098" y="54903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9" name="フリーフォーム 3538"/>
              <p:cNvSpPr/>
              <p:nvPr/>
            </p:nvSpPr>
            <p:spPr>
              <a:xfrm rot="851209">
                <a:off x="2746252" y="550238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0" name="フリーフォーム 3539"/>
              <p:cNvSpPr/>
              <p:nvPr/>
            </p:nvSpPr>
            <p:spPr>
              <a:xfrm rot="1202737">
                <a:off x="2724034" y="550404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1" name="円/楕円 3540"/>
              <p:cNvSpPr/>
              <p:nvPr/>
            </p:nvSpPr>
            <p:spPr>
              <a:xfrm rot="4709059">
                <a:off x="2733279" y="5458171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2" name="フリーフォーム 3541"/>
              <p:cNvSpPr/>
              <p:nvPr/>
            </p:nvSpPr>
            <p:spPr>
              <a:xfrm rot="9780004">
                <a:off x="2770299" y="5441885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34" name="平行四辺形 3533"/>
            <p:cNvSpPr/>
            <p:nvPr/>
          </p:nvSpPr>
          <p:spPr>
            <a:xfrm rot="5400000" flipV="1">
              <a:off x="2443365" y="2134222"/>
              <a:ext cx="507083" cy="39831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5" name="平行四辺形 3534"/>
            <p:cNvSpPr/>
            <p:nvPr/>
          </p:nvSpPr>
          <p:spPr>
            <a:xfrm rot="5400000" flipV="1">
              <a:off x="2449139" y="2119572"/>
              <a:ext cx="505785" cy="39523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43" name="グループ化 3542"/>
          <p:cNvGrpSpPr/>
          <p:nvPr/>
        </p:nvGrpSpPr>
        <p:grpSpPr>
          <a:xfrm flipH="1">
            <a:off x="2308200" y="172650"/>
            <a:ext cx="840389" cy="1199645"/>
            <a:chOff x="4020175" y="432095"/>
            <a:chExt cx="840389" cy="1199645"/>
          </a:xfrm>
        </p:grpSpPr>
        <p:sp>
          <p:nvSpPr>
            <p:cNvPr id="3544" name="平行四辺形 3543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595959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5" name="平行四辺形 3544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6" name="平行四辺形 3545"/>
            <p:cNvSpPr>
              <a:spLocks/>
            </p:cNvSpPr>
            <p:nvPr/>
          </p:nvSpPr>
          <p:spPr>
            <a:xfrm rot="5400000" flipH="1">
              <a:off x="4334964" y="926964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7F7F7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47" name="直線コネクタ 3546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8" name="直線コネクタ 3547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9" name="直線コネクタ 3548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0" name="直線コネクタ 3549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1" name="直線コネクタ 3550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2" name="直線コネクタ 3551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3" name="直線コネクタ 3552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4" name="直線コネクタ 3553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5" name="平行四辺形 3554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7F7F7F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56" name="直線コネクタ 3555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7" name="直線コネクタ 3556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8" name="直線コネクタ 3557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9" name="直線コネクタ 3558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0" name="直線コネクタ 3559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1" name="直線コネクタ 3560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2" name="直線コネクタ 3561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3" name="直線コネクタ 3562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4" name="平行四辺形 3563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595959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5" name="平行四辺形 3564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59595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6" name="平行四辺形 3565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7" name="円/楕円 3566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8" name="円/楕円 3567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69" name="直線コネクタ 3568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0" name="直線コネクタ 3569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1" name="グループ化 3570"/>
          <p:cNvGrpSpPr/>
          <p:nvPr/>
        </p:nvGrpSpPr>
        <p:grpSpPr>
          <a:xfrm flipH="1">
            <a:off x="2860900" y="510900"/>
            <a:ext cx="840389" cy="1199645"/>
            <a:chOff x="4020175" y="432095"/>
            <a:chExt cx="840389" cy="1199645"/>
          </a:xfrm>
        </p:grpSpPr>
        <p:sp>
          <p:nvSpPr>
            <p:cNvPr id="3572" name="平行四辺形 3571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3" name="平行四辺形 3572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rgbClr val="EEECE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4" name="平行四辺形 3573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75" name="直線コネクタ 3574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6" name="直線コネクタ 3575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7" name="直線コネクタ 3576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8" name="直線コネクタ 3577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9" name="直線コネクタ 3578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0" name="直線コネクタ 3579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1" name="直線コネクタ 3580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2" name="直線コネクタ 3581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3" name="平行四辺形 3582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84" name="直線コネクタ 3583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" name="直線コネクタ 3584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" name="直線コネクタ 3585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7" name="直線コネクタ 3586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8" name="直線コネクタ 3587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9" name="直線コネクタ 3588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0" name="直線コネクタ 3589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1" name="直線コネクタ 3590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2" name="平行四辺形 3591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3" name="平行四辺形 3592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4" name="平行四辺形 3593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5" name="円/楕円 3594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6" name="円/楕円 3595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97" name="直線コネクタ 3596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8" name="直線コネクタ 3597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9" name="グループ化 3598"/>
          <p:cNvGrpSpPr/>
          <p:nvPr/>
        </p:nvGrpSpPr>
        <p:grpSpPr>
          <a:xfrm>
            <a:off x="4020175" y="432095"/>
            <a:ext cx="840389" cy="1199645"/>
            <a:chOff x="4020175" y="432095"/>
            <a:chExt cx="840389" cy="1199645"/>
          </a:xfrm>
        </p:grpSpPr>
        <p:sp>
          <p:nvSpPr>
            <p:cNvPr id="3600" name="平行四辺形 3599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1" name="平行四辺形 3600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2" name="平行四辺形 3601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03" name="直線コネクタ 3602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4" name="直線コネクタ 3603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5" name="直線コネクタ 3604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6" name="直線コネクタ 3605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7" name="直線コネクタ 3606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8" name="直線コネクタ 3607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9" name="直線コネクタ 3608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0" name="直線コネクタ 3609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1" name="平行四辺形 3610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12" name="直線コネクタ 3611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3" name="直線コネクタ 3612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4" name="直線コネクタ 3613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5" name="直線コネクタ 3614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6" name="直線コネクタ 3615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7" name="直線コネクタ 3616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8" name="直線コネクタ 3617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9" name="直線コネクタ 3618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0" name="平行四辺形 3619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1" name="平行四辺形 3620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2" name="平行四辺形 3621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3" name="円/楕円 3622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4" name="円/楕円 3623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25" name="直線コネクタ 3624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6" name="直線コネクタ 3625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7" name="グループ化 3626"/>
          <p:cNvGrpSpPr/>
          <p:nvPr/>
        </p:nvGrpSpPr>
        <p:grpSpPr>
          <a:xfrm>
            <a:off x="3428500" y="773450"/>
            <a:ext cx="840389" cy="1199645"/>
            <a:chOff x="4020175" y="432095"/>
            <a:chExt cx="840389" cy="1199645"/>
          </a:xfrm>
        </p:grpSpPr>
        <p:sp>
          <p:nvSpPr>
            <p:cNvPr id="3628" name="平行四辺形 3627"/>
            <p:cNvSpPr/>
            <p:nvPr/>
          </p:nvSpPr>
          <p:spPr>
            <a:xfrm rot="16200000">
              <a:off x="3707952" y="957178"/>
              <a:ext cx="986400" cy="361953"/>
            </a:xfrm>
            <a:prstGeom prst="parallelogram">
              <a:avLst>
                <a:gd name="adj" fmla="val 58222"/>
              </a:avLst>
            </a:prstGeom>
            <a:solidFill>
              <a:srgbClr val="DDD9C3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9" name="平行四辺形 3628"/>
            <p:cNvSpPr/>
            <p:nvPr/>
          </p:nvSpPr>
          <p:spPr>
            <a:xfrm rot="19800000" flipH="1">
              <a:off x="4057037" y="432095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rgbClr val="EEECE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0" name="平行四辺形 3629"/>
            <p:cNvSpPr>
              <a:spLocks/>
            </p:cNvSpPr>
            <p:nvPr/>
          </p:nvSpPr>
          <p:spPr>
            <a:xfrm rot="5400000" flipH="1">
              <a:off x="4334964" y="929345"/>
              <a:ext cx="871200" cy="180000"/>
            </a:xfrm>
            <a:prstGeom prst="parallelogram">
              <a:avLst>
                <a:gd name="adj" fmla="val 58229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31" name="直線コネクタ 3630"/>
            <p:cNvCxnSpPr/>
            <p:nvPr/>
          </p:nvCxnSpPr>
          <p:spPr>
            <a:xfrm flipH="1">
              <a:off x="4707241" y="62481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直線コネクタ 3631"/>
            <p:cNvCxnSpPr/>
            <p:nvPr/>
          </p:nvCxnSpPr>
          <p:spPr>
            <a:xfrm flipH="1">
              <a:off x="4707241" y="6566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直線コネクタ 3632"/>
            <p:cNvCxnSpPr/>
            <p:nvPr/>
          </p:nvCxnSpPr>
          <p:spPr>
            <a:xfrm flipH="1">
              <a:off x="4707241" y="68854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直線コネクタ 3633"/>
            <p:cNvCxnSpPr/>
            <p:nvPr/>
          </p:nvCxnSpPr>
          <p:spPr>
            <a:xfrm flipH="1">
              <a:off x="4707241" y="7522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直線コネクタ 3634"/>
            <p:cNvCxnSpPr/>
            <p:nvPr/>
          </p:nvCxnSpPr>
          <p:spPr>
            <a:xfrm flipH="1">
              <a:off x="4707241" y="7841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直線コネクタ 3635"/>
            <p:cNvCxnSpPr/>
            <p:nvPr/>
          </p:nvCxnSpPr>
          <p:spPr>
            <a:xfrm flipH="1">
              <a:off x="4707241" y="8160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7" name="直線コネクタ 3636"/>
            <p:cNvCxnSpPr/>
            <p:nvPr/>
          </p:nvCxnSpPr>
          <p:spPr>
            <a:xfrm flipH="1">
              <a:off x="4707241" y="84788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直線コネクタ 3637"/>
            <p:cNvCxnSpPr/>
            <p:nvPr/>
          </p:nvCxnSpPr>
          <p:spPr>
            <a:xfrm flipH="1">
              <a:off x="4707241" y="7204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9" name="平行四辺形 3638"/>
            <p:cNvSpPr>
              <a:spLocks/>
            </p:cNvSpPr>
            <p:nvPr/>
          </p:nvSpPr>
          <p:spPr>
            <a:xfrm rot="5400000" flipH="1">
              <a:off x="4048912" y="1046740"/>
              <a:ext cx="918000" cy="252000"/>
            </a:xfrm>
            <a:prstGeom prst="parallelogram">
              <a:avLst>
                <a:gd name="adj" fmla="val 57851"/>
              </a:avLst>
            </a:prstGeom>
            <a:solidFill>
              <a:srgbClr val="C4BD97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40" name="直線コネクタ 3639"/>
            <p:cNvCxnSpPr>
              <a:cxnSpLocks noChangeAspect="1"/>
            </p:cNvCxnSpPr>
            <p:nvPr/>
          </p:nvCxnSpPr>
          <p:spPr>
            <a:xfrm flipH="1">
              <a:off x="4415368" y="76477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直線コネクタ 3640"/>
            <p:cNvCxnSpPr>
              <a:cxnSpLocks noChangeAspect="1"/>
            </p:cNvCxnSpPr>
            <p:nvPr/>
          </p:nvCxnSpPr>
          <p:spPr>
            <a:xfrm flipH="1">
              <a:off x="4415368" y="7966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直線コネクタ 3641"/>
            <p:cNvCxnSpPr>
              <a:cxnSpLocks noChangeAspect="1"/>
            </p:cNvCxnSpPr>
            <p:nvPr/>
          </p:nvCxnSpPr>
          <p:spPr>
            <a:xfrm flipH="1">
              <a:off x="4415368" y="82850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直線コネクタ 3642"/>
            <p:cNvCxnSpPr>
              <a:cxnSpLocks noChangeAspect="1"/>
            </p:cNvCxnSpPr>
            <p:nvPr/>
          </p:nvCxnSpPr>
          <p:spPr>
            <a:xfrm flipH="1">
              <a:off x="4415368" y="89223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4" name="直線コネクタ 3643"/>
            <p:cNvCxnSpPr>
              <a:cxnSpLocks noChangeAspect="1"/>
            </p:cNvCxnSpPr>
            <p:nvPr/>
          </p:nvCxnSpPr>
          <p:spPr>
            <a:xfrm flipH="1">
              <a:off x="4415368" y="92410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直線コネクタ 3644"/>
            <p:cNvCxnSpPr>
              <a:cxnSpLocks noChangeAspect="1"/>
            </p:cNvCxnSpPr>
            <p:nvPr/>
          </p:nvCxnSpPr>
          <p:spPr>
            <a:xfrm flipH="1">
              <a:off x="4415368" y="95597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直線コネクタ 3645"/>
            <p:cNvCxnSpPr>
              <a:cxnSpLocks noChangeAspect="1"/>
            </p:cNvCxnSpPr>
            <p:nvPr/>
          </p:nvCxnSpPr>
          <p:spPr>
            <a:xfrm flipH="1">
              <a:off x="4415368" y="98783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直線コネクタ 3646"/>
            <p:cNvCxnSpPr>
              <a:cxnSpLocks noChangeAspect="1"/>
            </p:cNvCxnSpPr>
            <p:nvPr/>
          </p:nvCxnSpPr>
          <p:spPr>
            <a:xfrm flipH="1">
              <a:off x="4415368" y="86037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8" name="平行四辺形 3647"/>
            <p:cNvSpPr/>
            <p:nvPr/>
          </p:nvSpPr>
          <p:spPr>
            <a:xfrm rot="16200000">
              <a:off x="4261620" y="1032596"/>
              <a:ext cx="791075" cy="50400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9" name="平行四辺形 3648"/>
            <p:cNvSpPr/>
            <p:nvPr/>
          </p:nvSpPr>
          <p:spPr>
            <a:xfrm rot="19800000" flipH="1">
              <a:off x="4595442" y="664591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0" name="平行四辺形 3649"/>
            <p:cNvSpPr/>
            <p:nvPr/>
          </p:nvSpPr>
          <p:spPr>
            <a:xfrm rot="5400000" flipH="1">
              <a:off x="4405438" y="1053956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rgbClr val="948A54"/>
            </a:solidFill>
            <a:ln w="31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1" name="円/楕円 3650"/>
            <p:cNvSpPr/>
            <p:nvPr/>
          </p:nvSpPr>
          <p:spPr>
            <a:xfrm flipH="1">
              <a:off x="4526497" y="1095389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2" name="円/楕円 3651"/>
            <p:cNvSpPr/>
            <p:nvPr/>
          </p:nvSpPr>
          <p:spPr>
            <a:xfrm flipH="1">
              <a:off x="4463104" y="1133723"/>
              <a:ext cx="36000" cy="49451"/>
            </a:xfrm>
            <a:prstGeom prst="ellipse">
              <a:avLst/>
            </a:prstGeom>
            <a:solidFill>
              <a:srgbClr val="4F81BD"/>
            </a:solidFill>
            <a:ln w="12700"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53" name="直線コネクタ 3652"/>
            <p:cNvCxnSpPr>
              <a:cxnSpLocks noChangeAspect="1"/>
            </p:cNvCxnSpPr>
            <p:nvPr/>
          </p:nvCxnSpPr>
          <p:spPr>
            <a:xfrm flipH="1">
              <a:off x="4417679" y="14254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直線コネクタ 3653"/>
            <p:cNvCxnSpPr>
              <a:cxnSpLocks noChangeAspect="1"/>
            </p:cNvCxnSpPr>
            <p:nvPr/>
          </p:nvCxnSpPr>
          <p:spPr>
            <a:xfrm flipH="1">
              <a:off x="4417679" y="145727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55" name="カギ線コネクタ 34"/>
          <p:cNvCxnSpPr/>
          <p:nvPr/>
        </p:nvCxnSpPr>
        <p:spPr>
          <a:xfrm flipH="1">
            <a:off x="7394271" y="1728920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6" name="カギ線コネクタ 34"/>
          <p:cNvCxnSpPr/>
          <p:nvPr/>
        </p:nvCxnSpPr>
        <p:spPr>
          <a:xfrm>
            <a:off x="6620721" y="1747824"/>
            <a:ext cx="650536" cy="368266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7" name="カギ線コネクタ 34"/>
          <p:cNvCxnSpPr/>
          <p:nvPr/>
        </p:nvCxnSpPr>
        <p:spPr>
          <a:xfrm flipH="1">
            <a:off x="6607196" y="140725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8" name="グループ化 3657"/>
          <p:cNvGrpSpPr/>
          <p:nvPr/>
        </p:nvGrpSpPr>
        <p:grpSpPr>
          <a:xfrm flipH="1">
            <a:off x="5225398" y="3254389"/>
            <a:ext cx="308461" cy="258835"/>
            <a:chOff x="6967031" y="2065172"/>
            <a:chExt cx="308461" cy="258835"/>
          </a:xfrm>
        </p:grpSpPr>
        <p:sp>
          <p:nvSpPr>
            <p:cNvPr id="3659" name="直角三角形 3658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0" name="直角三角形 3659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61" name="カギ線コネクタ 34"/>
          <p:cNvCxnSpPr/>
          <p:nvPr/>
        </p:nvCxnSpPr>
        <p:spPr>
          <a:xfrm>
            <a:off x="5293754" y="3399265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2" name="グループ化 3661"/>
          <p:cNvGrpSpPr/>
          <p:nvPr/>
        </p:nvGrpSpPr>
        <p:grpSpPr>
          <a:xfrm>
            <a:off x="5549747" y="3179357"/>
            <a:ext cx="369152" cy="495076"/>
            <a:chOff x="5543874" y="3176991"/>
            <a:chExt cx="369152" cy="495076"/>
          </a:xfrm>
        </p:grpSpPr>
        <p:sp>
          <p:nvSpPr>
            <p:cNvPr id="3663" name="円/楕円 3662"/>
            <p:cNvSpPr/>
            <p:nvPr/>
          </p:nvSpPr>
          <p:spPr>
            <a:xfrm rot="16200000">
              <a:off x="5480912" y="3239953"/>
              <a:ext cx="495076" cy="3691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4" name="フリーフォーム 3663"/>
            <p:cNvSpPr/>
            <p:nvPr/>
          </p:nvSpPr>
          <p:spPr>
            <a:xfrm rot="20483882" flipV="1">
              <a:off x="5636919" y="3430608"/>
              <a:ext cx="234978" cy="156813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5" name="フリーフォーム 3664"/>
            <p:cNvSpPr/>
            <p:nvPr/>
          </p:nvSpPr>
          <p:spPr>
            <a:xfrm rot="20139647">
              <a:off x="5647148" y="3454171"/>
              <a:ext cx="223049" cy="129126"/>
            </a:xfrm>
            <a:custGeom>
              <a:avLst/>
              <a:gdLst>
                <a:gd name="connsiteX0" fmla="*/ 52755 w 644099"/>
                <a:gd name="connsiteY0" fmla="*/ 174658 h 334357"/>
                <a:gd name="connsiteX1" fmla="*/ 1955 w 644099"/>
                <a:gd name="connsiteY1" fmla="*/ 184183 h 334357"/>
                <a:gd name="connsiteX2" fmla="*/ 11480 w 644099"/>
                <a:gd name="connsiteY2" fmla="*/ 234983 h 334357"/>
                <a:gd name="connsiteX3" fmla="*/ 21005 w 644099"/>
                <a:gd name="connsiteY3" fmla="*/ 247683 h 334357"/>
                <a:gd name="connsiteX4" fmla="*/ 49580 w 644099"/>
                <a:gd name="connsiteY4" fmla="*/ 260383 h 334357"/>
                <a:gd name="connsiteX5" fmla="*/ 30530 w 644099"/>
                <a:gd name="connsiteY5" fmla="*/ 282608 h 334357"/>
                <a:gd name="connsiteX6" fmla="*/ 33705 w 644099"/>
                <a:gd name="connsiteY6" fmla="*/ 320708 h 334357"/>
                <a:gd name="connsiteX7" fmla="*/ 68630 w 644099"/>
                <a:gd name="connsiteY7" fmla="*/ 333408 h 334357"/>
                <a:gd name="connsiteX8" fmla="*/ 103555 w 644099"/>
                <a:gd name="connsiteY8" fmla="*/ 330233 h 334357"/>
                <a:gd name="connsiteX9" fmla="*/ 138480 w 644099"/>
                <a:gd name="connsiteY9" fmla="*/ 304833 h 334357"/>
                <a:gd name="connsiteX10" fmla="*/ 592505 w 644099"/>
                <a:gd name="connsiteY10" fmla="*/ 120683 h 334357"/>
                <a:gd name="connsiteX11" fmla="*/ 636955 w 644099"/>
                <a:gd name="connsiteY11" fmla="*/ 130208 h 334357"/>
                <a:gd name="connsiteX12" fmla="*/ 621080 w 644099"/>
                <a:gd name="connsiteY12" fmla="*/ 63533 h 334357"/>
                <a:gd name="connsiteX13" fmla="*/ 592505 w 644099"/>
                <a:gd name="connsiteY13" fmla="*/ 60358 h 334357"/>
                <a:gd name="connsiteX14" fmla="*/ 567105 w 644099"/>
                <a:gd name="connsiteY14" fmla="*/ 33 h 334357"/>
                <a:gd name="connsiteX15" fmla="*/ 525830 w 644099"/>
                <a:gd name="connsiteY15" fmla="*/ 54008 h 334357"/>
                <a:gd name="connsiteX16" fmla="*/ 106730 w 644099"/>
                <a:gd name="connsiteY16" fmla="*/ 187358 h 334357"/>
                <a:gd name="connsiteX17" fmla="*/ 52755 w 644099"/>
                <a:gd name="connsiteY17" fmla="*/ 174658 h 33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4099" h="334357">
                  <a:moveTo>
                    <a:pt x="52755" y="174658"/>
                  </a:moveTo>
                  <a:cubicBezTo>
                    <a:pt x="35293" y="174129"/>
                    <a:pt x="8834" y="174129"/>
                    <a:pt x="1955" y="184183"/>
                  </a:cubicBezTo>
                  <a:cubicBezTo>
                    <a:pt x="-4924" y="194237"/>
                    <a:pt x="8305" y="224400"/>
                    <a:pt x="11480" y="234983"/>
                  </a:cubicBezTo>
                  <a:cubicBezTo>
                    <a:pt x="14655" y="245566"/>
                    <a:pt x="14655" y="243450"/>
                    <a:pt x="21005" y="247683"/>
                  </a:cubicBezTo>
                  <a:cubicBezTo>
                    <a:pt x="27355" y="251916"/>
                    <a:pt x="47992" y="254562"/>
                    <a:pt x="49580" y="260383"/>
                  </a:cubicBezTo>
                  <a:cubicBezTo>
                    <a:pt x="51167" y="266204"/>
                    <a:pt x="33176" y="272554"/>
                    <a:pt x="30530" y="282608"/>
                  </a:cubicBezTo>
                  <a:cubicBezTo>
                    <a:pt x="27884" y="292662"/>
                    <a:pt x="27355" y="312241"/>
                    <a:pt x="33705" y="320708"/>
                  </a:cubicBezTo>
                  <a:cubicBezTo>
                    <a:pt x="40055" y="329175"/>
                    <a:pt x="56988" y="331821"/>
                    <a:pt x="68630" y="333408"/>
                  </a:cubicBezTo>
                  <a:cubicBezTo>
                    <a:pt x="80272" y="334995"/>
                    <a:pt x="91913" y="334995"/>
                    <a:pt x="103555" y="330233"/>
                  </a:cubicBezTo>
                  <a:cubicBezTo>
                    <a:pt x="115197" y="325471"/>
                    <a:pt x="56988" y="339758"/>
                    <a:pt x="138480" y="304833"/>
                  </a:cubicBezTo>
                  <a:cubicBezTo>
                    <a:pt x="219972" y="269908"/>
                    <a:pt x="509426" y="149787"/>
                    <a:pt x="592505" y="120683"/>
                  </a:cubicBezTo>
                  <a:cubicBezTo>
                    <a:pt x="675584" y="91579"/>
                    <a:pt x="632192" y="139733"/>
                    <a:pt x="636955" y="130208"/>
                  </a:cubicBezTo>
                  <a:cubicBezTo>
                    <a:pt x="641718" y="120683"/>
                    <a:pt x="628488" y="75175"/>
                    <a:pt x="621080" y="63533"/>
                  </a:cubicBezTo>
                  <a:cubicBezTo>
                    <a:pt x="613672" y="51891"/>
                    <a:pt x="601501" y="70941"/>
                    <a:pt x="592505" y="60358"/>
                  </a:cubicBezTo>
                  <a:cubicBezTo>
                    <a:pt x="583509" y="49775"/>
                    <a:pt x="578217" y="1091"/>
                    <a:pt x="567105" y="33"/>
                  </a:cubicBezTo>
                  <a:cubicBezTo>
                    <a:pt x="555993" y="-1025"/>
                    <a:pt x="602559" y="22787"/>
                    <a:pt x="525830" y="54008"/>
                  </a:cubicBezTo>
                  <a:cubicBezTo>
                    <a:pt x="449101" y="85229"/>
                    <a:pt x="185047" y="169896"/>
                    <a:pt x="106730" y="187358"/>
                  </a:cubicBezTo>
                  <a:cubicBezTo>
                    <a:pt x="28413" y="204820"/>
                    <a:pt x="70217" y="175187"/>
                    <a:pt x="52755" y="1746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6" name="フリーフォーム 3665"/>
            <p:cNvSpPr/>
            <p:nvPr/>
          </p:nvSpPr>
          <p:spPr>
            <a:xfrm>
              <a:off x="5853605" y="3419634"/>
              <a:ext cx="21655" cy="34412"/>
            </a:xfrm>
            <a:custGeom>
              <a:avLst/>
              <a:gdLst>
                <a:gd name="connsiteX0" fmla="*/ 26428 w 31958"/>
                <a:gd name="connsiteY0" fmla="*/ 520 h 82894"/>
                <a:gd name="connsiteX1" fmla="*/ 1028 w 31958"/>
                <a:gd name="connsiteY1" fmla="*/ 44970 h 82894"/>
                <a:gd name="connsiteX2" fmla="*/ 7378 w 31958"/>
                <a:gd name="connsiteY2" fmla="*/ 79895 h 82894"/>
                <a:gd name="connsiteX3" fmla="*/ 29603 w 31958"/>
                <a:gd name="connsiteY3" fmla="*/ 76720 h 82894"/>
                <a:gd name="connsiteX4" fmla="*/ 26428 w 31958"/>
                <a:gd name="connsiteY4" fmla="*/ 520 h 8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8" h="82894">
                  <a:moveTo>
                    <a:pt x="26428" y="520"/>
                  </a:moveTo>
                  <a:cubicBezTo>
                    <a:pt x="21665" y="-4772"/>
                    <a:pt x="4203" y="31741"/>
                    <a:pt x="1028" y="44970"/>
                  </a:cubicBezTo>
                  <a:cubicBezTo>
                    <a:pt x="-2147" y="58199"/>
                    <a:pt x="2615" y="74603"/>
                    <a:pt x="7378" y="79895"/>
                  </a:cubicBezTo>
                  <a:cubicBezTo>
                    <a:pt x="12140" y="85187"/>
                    <a:pt x="24841" y="83070"/>
                    <a:pt x="29603" y="76720"/>
                  </a:cubicBezTo>
                  <a:cubicBezTo>
                    <a:pt x="34365" y="70370"/>
                    <a:pt x="31191" y="5812"/>
                    <a:pt x="26428" y="52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67" name="グループ化 3666"/>
            <p:cNvGrpSpPr/>
            <p:nvPr/>
          </p:nvGrpSpPr>
          <p:grpSpPr>
            <a:xfrm rot="21298772">
              <a:off x="5634415" y="3220757"/>
              <a:ext cx="199721" cy="243095"/>
              <a:chOff x="5629298" y="3227495"/>
              <a:chExt cx="199721" cy="243095"/>
            </a:xfrm>
          </p:grpSpPr>
          <p:sp>
            <p:nvSpPr>
              <p:cNvPr id="3680" name="フリーフォーム 3679"/>
              <p:cNvSpPr/>
              <p:nvPr/>
            </p:nvSpPr>
            <p:spPr>
              <a:xfrm rot="628903">
                <a:off x="5629298" y="3234005"/>
                <a:ext cx="199721" cy="236585"/>
              </a:xfrm>
              <a:custGeom>
                <a:avLst/>
                <a:gdLst>
                  <a:gd name="connsiteX0" fmla="*/ 242468 w 423674"/>
                  <a:gd name="connsiteY0" fmla="*/ 429330 h 450026"/>
                  <a:gd name="connsiteX1" fmla="*/ 315493 w 423674"/>
                  <a:gd name="connsiteY1" fmla="*/ 435680 h 450026"/>
                  <a:gd name="connsiteX2" fmla="*/ 372643 w 423674"/>
                  <a:gd name="connsiteY2" fmla="*/ 403930 h 450026"/>
                  <a:gd name="connsiteX3" fmla="*/ 382168 w 423674"/>
                  <a:gd name="connsiteY3" fmla="*/ 327730 h 450026"/>
                  <a:gd name="connsiteX4" fmla="*/ 410743 w 423674"/>
                  <a:gd name="connsiteY4" fmla="*/ 299155 h 450026"/>
                  <a:gd name="connsiteX5" fmla="*/ 423443 w 423674"/>
                  <a:gd name="connsiteY5" fmla="*/ 245180 h 450026"/>
                  <a:gd name="connsiteX6" fmla="*/ 417093 w 423674"/>
                  <a:gd name="connsiteY6" fmla="*/ 197555 h 450026"/>
                  <a:gd name="connsiteX7" fmla="*/ 394868 w 423674"/>
                  <a:gd name="connsiteY7" fmla="*/ 181680 h 450026"/>
                  <a:gd name="connsiteX8" fmla="*/ 385343 w 423674"/>
                  <a:gd name="connsiteY8" fmla="*/ 165805 h 450026"/>
                  <a:gd name="connsiteX9" fmla="*/ 359943 w 423674"/>
                  <a:gd name="connsiteY9" fmla="*/ 95955 h 450026"/>
                  <a:gd name="connsiteX10" fmla="*/ 359943 w 423674"/>
                  <a:gd name="connsiteY10" fmla="*/ 73730 h 450026"/>
                  <a:gd name="connsiteX11" fmla="*/ 334543 w 423674"/>
                  <a:gd name="connsiteY11" fmla="*/ 45155 h 450026"/>
                  <a:gd name="connsiteX12" fmla="*/ 255168 w 423674"/>
                  <a:gd name="connsiteY12" fmla="*/ 13405 h 450026"/>
                  <a:gd name="connsiteX13" fmla="*/ 166268 w 423674"/>
                  <a:gd name="connsiteY13" fmla="*/ 705 h 450026"/>
                  <a:gd name="connsiteX14" fmla="*/ 99593 w 423674"/>
                  <a:gd name="connsiteY14" fmla="*/ 7055 h 450026"/>
                  <a:gd name="connsiteX15" fmla="*/ 32918 w 423674"/>
                  <a:gd name="connsiteY15" fmla="*/ 51505 h 450026"/>
                  <a:gd name="connsiteX16" fmla="*/ 1168 w 423674"/>
                  <a:gd name="connsiteY16" fmla="*/ 111830 h 450026"/>
                  <a:gd name="connsiteX17" fmla="*/ 7518 w 423674"/>
                  <a:gd name="connsiteY17" fmla="*/ 159455 h 450026"/>
                  <a:gd name="connsiteX18" fmla="*/ 13868 w 423674"/>
                  <a:gd name="connsiteY18" fmla="*/ 200730 h 450026"/>
                  <a:gd name="connsiteX19" fmla="*/ 20218 w 423674"/>
                  <a:gd name="connsiteY19" fmla="*/ 283280 h 450026"/>
                  <a:gd name="connsiteX20" fmla="*/ 29743 w 423674"/>
                  <a:gd name="connsiteY20" fmla="*/ 295980 h 450026"/>
                  <a:gd name="connsiteX21" fmla="*/ 10693 w 423674"/>
                  <a:gd name="connsiteY21" fmla="*/ 330905 h 450026"/>
                  <a:gd name="connsiteX22" fmla="*/ 26568 w 423674"/>
                  <a:gd name="connsiteY22" fmla="*/ 397580 h 450026"/>
                  <a:gd name="connsiteX23" fmla="*/ 90068 w 423674"/>
                  <a:gd name="connsiteY23" fmla="*/ 442030 h 450026"/>
                  <a:gd name="connsiteX24" fmla="*/ 137693 w 423674"/>
                  <a:gd name="connsiteY24" fmla="*/ 448380 h 450026"/>
                  <a:gd name="connsiteX25" fmla="*/ 191668 w 423674"/>
                  <a:gd name="connsiteY25" fmla="*/ 422980 h 450026"/>
                  <a:gd name="connsiteX26" fmla="*/ 242468 w 423674"/>
                  <a:gd name="connsiteY26" fmla="*/ 429330 h 45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3674" h="450026">
                    <a:moveTo>
                      <a:pt x="242468" y="429330"/>
                    </a:moveTo>
                    <a:cubicBezTo>
                      <a:pt x="263105" y="431447"/>
                      <a:pt x="293797" y="439913"/>
                      <a:pt x="315493" y="435680"/>
                    </a:cubicBezTo>
                    <a:cubicBezTo>
                      <a:pt x="337189" y="431447"/>
                      <a:pt x="361531" y="421921"/>
                      <a:pt x="372643" y="403930"/>
                    </a:cubicBezTo>
                    <a:cubicBezTo>
                      <a:pt x="383755" y="385939"/>
                      <a:pt x="375818" y="345192"/>
                      <a:pt x="382168" y="327730"/>
                    </a:cubicBezTo>
                    <a:cubicBezTo>
                      <a:pt x="388518" y="310268"/>
                      <a:pt x="403864" y="312913"/>
                      <a:pt x="410743" y="299155"/>
                    </a:cubicBezTo>
                    <a:cubicBezTo>
                      <a:pt x="417622" y="285397"/>
                      <a:pt x="422385" y="262113"/>
                      <a:pt x="423443" y="245180"/>
                    </a:cubicBezTo>
                    <a:cubicBezTo>
                      <a:pt x="424501" y="228247"/>
                      <a:pt x="421856" y="208138"/>
                      <a:pt x="417093" y="197555"/>
                    </a:cubicBezTo>
                    <a:cubicBezTo>
                      <a:pt x="412331" y="186972"/>
                      <a:pt x="400160" y="186972"/>
                      <a:pt x="394868" y="181680"/>
                    </a:cubicBezTo>
                    <a:cubicBezTo>
                      <a:pt x="389576" y="176388"/>
                      <a:pt x="391164" y="180092"/>
                      <a:pt x="385343" y="165805"/>
                    </a:cubicBezTo>
                    <a:cubicBezTo>
                      <a:pt x="379522" y="151518"/>
                      <a:pt x="364176" y="111301"/>
                      <a:pt x="359943" y="95955"/>
                    </a:cubicBezTo>
                    <a:cubicBezTo>
                      <a:pt x="355710" y="80609"/>
                      <a:pt x="364176" y="82197"/>
                      <a:pt x="359943" y="73730"/>
                    </a:cubicBezTo>
                    <a:cubicBezTo>
                      <a:pt x="355710" y="65263"/>
                      <a:pt x="352005" y="55209"/>
                      <a:pt x="334543" y="45155"/>
                    </a:cubicBezTo>
                    <a:cubicBezTo>
                      <a:pt x="317081" y="35101"/>
                      <a:pt x="283214" y="20813"/>
                      <a:pt x="255168" y="13405"/>
                    </a:cubicBezTo>
                    <a:cubicBezTo>
                      <a:pt x="227122" y="5997"/>
                      <a:pt x="192197" y="1763"/>
                      <a:pt x="166268" y="705"/>
                    </a:cubicBezTo>
                    <a:cubicBezTo>
                      <a:pt x="140339" y="-353"/>
                      <a:pt x="121818" y="-1412"/>
                      <a:pt x="99593" y="7055"/>
                    </a:cubicBezTo>
                    <a:cubicBezTo>
                      <a:pt x="77368" y="15522"/>
                      <a:pt x="49322" y="34042"/>
                      <a:pt x="32918" y="51505"/>
                    </a:cubicBezTo>
                    <a:cubicBezTo>
                      <a:pt x="16514" y="68967"/>
                      <a:pt x="5401" y="93838"/>
                      <a:pt x="1168" y="111830"/>
                    </a:cubicBezTo>
                    <a:cubicBezTo>
                      <a:pt x="-3065" y="129822"/>
                      <a:pt x="5401" y="144638"/>
                      <a:pt x="7518" y="159455"/>
                    </a:cubicBezTo>
                    <a:cubicBezTo>
                      <a:pt x="9635" y="174272"/>
                      <a:pt x="11751" y="180093"/>
                      <a:pt x="13868" y="200730"/>
                    </a:cubicBezTo>
                    <a:cubicBezTo>
                      <a:pt x="15985" y="221367"/>
                      <a:pt x="17572" y="267405"/>
                      <a:pt x="20218" y="283280"/>
                    </a:cubicBezTo>
                    <a:cubicBezTo>
                      <a:pt x="22864" y="299155"/>
                      <a:pt x="31331" y="288042"/>
                      <a:pt x="29743" y="295980"/>
                    </a:cubicBezTo>
                    <a:cubicBezTo>
                      <a:pt x="28155" y="303918"/>
                      <a:pt x="11222" y="313972"/>
                      <a:pt x="10693" y="330905"/>
                    </a:cubicBezTo>
                    <a:cubicBezTo>
                      <a:pt x="10164" y="347838"/>
                      <a:pt x="13339" y="379059"/>
                      <a:pt x="26568" y="397580"/>
                    </a:cubicBezTo>
                    <a:cubicBezTo>
                      <a:pt x="39797" y="416101"/>
                      <a:pt x="71547" y="433563"/>
                      <a:pt x="90068" y="442030"/>
                    </a:cubicBezTo>
                    <a:cubicBezTo>
                      <a:pt x="108589" y="450497"/>
                      <a:pt x="120760" y="451555"/>
                      <a:pt x="137693" y="448380"/>
                    </a:cubicBezTo>
                    <a:cubicBezTo>
                      <a:pt x="154626" y="445205"/>
                      <a:pt x="172618" y="428801"/>
                      <a:pt x="191668" y="422980"/>
                    </a:cubicBezTo>
                    <a:cubicBezTo>
                      <a:pt x="210718" y="417159"/>
                      <a:pt x="221831" y="427213"/>
                      <a:pt x="242468" y="42933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1" name="フリーフォーム 3680"/>
              <p:cNvSpPr/>
              <p:nvPr/>
            </p:nvSpPr>
            <p:spPr>
              <a:xfrm>
                <a:off x="5670743" y="3347288"/>
                <a:ext cx="61314" cy="66293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2" name="フリーフォーム 3681"/>
              <p:cNvSpPr/>
              <p:nvPr/>
            </p:nvSpPr>
            <p:spPr>
              <a:xfrm>
                <a:off x="5741668" y="3400325"/>
                <a:ext cx="11896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3" name="フリーフォーム 3682"/>
              <p:cNvSpPr/>
              <p:nvPr/>
            </p:nvSpPr>
            <p:spPr>
              <a:xfrm rot="20160000">
                <a:off x="5755419" y="3396244"/>
                <a:ext cx="17019" cy="34412"/>
              </a:xfrm>
              <a:custGeom>
                <a:avLst/>
                <a:gdLst>
                  <a:gd name="connsiteX0" fmla="*/ 26428 w 31958"/>
                  <a:gd name="connsiteY0" fmla="*/ 520 h 82894"/>
                  <a:gd name="connsiteX1" fmla="*/ 1028 w 31958"/>
                  <a:gd name="connsiteY1" fmla="*/ 44970 h 82894"/>
                  <a:gd name="connsiteX2" fmla="*/ 7378 w 31958"/>
                  <a:gd name="connsiteY2" fmla="*/ 79895 h 82894"/>
                  <a:gd name="connsiteX3" fmla="*/ 29603 w 31958"/>
                  <a:gd name="connsiteY3" fmla="*/ 76720 h 82894"/>
                  <a:gd name="connsiteX4" fmla="*/ 26428 w 31958"/>
                  <a:gd name="connsiteY4" fmla="*/ 520 h 8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58" h="82894">
                    <a:moveTo>
                      <a:pt x="26428" y="520"/>
                    </a:moveTo>
                    <a:cubicBezTo>
                      <a:pt x="21665" y="-4772"/>
                      <a:pt x="4203" y="31741"/>
                      <a:pt x="1028" y="44970"/>
                    </a:cubicBezTo>
                    <a:cubicBezTo>
                      <a:pt x="-2147" y="58199"/>
                      <a:pt x="2615" y="74603"/>
                      <a:pt x="7378" y="79895"/>
                    </a:cubicBezTo>
                    <a:cubicBezTo>
                      <a:pt x="12140" y="85187"/>
                      <a:pt x="24841" y="83070"/>
                      <a:pt x="29603" y="76720"/>
                    </a:cubicBezTo>
                    <a:cubicBezTo>
                      <a:pt x="34365" y="70370"/>
                      <a:pt x="31191" y="5812"/>
                      <a:pt x="26428" y="5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4" name="円/楕円 3683"/>
              <p:cNvSpPr/>
              <p:nvPr/>
            </p:nvSpPr>
            <p:spPr>
              <a:xfrm rot="20766066">
                <a:off x="5639938" y="3227495"/>
                <a:ext cx="164915" cy="1059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5" name="円/楕円 3684"/>
              <p:cNvSpPr/>
              <p:nvPr/>
            </p:nvSpPr>
            <p:spPr>
              <a:xfrm rot="16497981">
                <a:off x="5567633" y="3337917"/>
                <a:ext cx="148638" cy="2173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6" name="円/楕円 3685"/>
              <p:cNvSpPr/>
              <p:nvPr/>
            </p:nvSpPr>
            <p:spPr>
              <a:xfrm rot="4934269" flipH="1">
                <a:off x="5738368" y="3308091"/>
                <a:ext cx="137486" cy="21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7" name="フリーフォーム 3686"/>
              <p:cNvSpPr>
                <a:spLocks noChangeAspect="1"/>
              </p:cNvSpPr>
              <p:nvPr/>
            </p:nvSpPr>
            <p:spPr>
              <a:xfrm rot="19578394" flipH="1">
                <a:off x="5760936" y="3331238"/>
                <a:ext cx="43249" cy="46760"/>
              </a:xfrm>
              <a:custGeom>
                <a:avLst/>
                <a:gdLst>
                  <a:gd name="connsiteX0" fmla="*/ 212 w 145513"/>
                  <a:gd name="connsiteY0" fmla="*/ 90179 h 141075"/>
                  <a:gd name="connsiteX1" fmla="*/ 41487 w 145513"/>
                  <a:gd name="connsiteY1" fmla="*/ 23504 h 141075"/>
                  <a:gd name="connsiteX2" fmla="*/ 66887 w 145513"/>
                  <a:gd name="connsiteY2" fmla="*/ 13979 h 141075"/>
                  <a:gd name="connsiteX3" fmla="*/ 89112 w 145513"/>
                  <a:gd name="connsiteY3" fmla="*/ 10804 h 141075"/>
                  <a:gd name="connsiteX4" fmla="*/ 111337 w 145513"/>
                  <a:gd name="connsiteY4" fmla="*/ 1279 h 141075"/>
                  <a:gd name="connsiteX5" fmla="*/ 133562 w 145513"/>
                  <a:gd name="connsiteY5" fmla="*/ 42554 h 141075"/>
                  <a:gd name="connsiteX6" fmla="*/ 139912 w 145513"/>
                  <a:gd name="connsiteY6" fmla="*/ 67954 h 141075"/>
                  <a:gd name="connsiteX7" fmla="*/ 143087 w 145513"/>
                  <a:gd name="connsiteY7" fmla="*/ 80654 h 141075"/>
                  <a:gd name="connsiteX8" fmla="*/ 101812 w 145513"/>
                  <a:gd name="connsiteY8" fmla="*/ 102879 h 141075"/>
                  <a:gd name="connsiteX9" fmla="*/ 60537 w 145513"/>
                  <a:gd name="connsiteY9" fmla="*/ 140979 h 141075"/>
                  <a:gd name="connsiteX10" fmla="*/ 212 w 145513"/>
                  <a:gd name="connsiteY10" fmla="*/ 90179 h 1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513" h="141075">
                    <a:moveTo>
                      <a:pt x="212" y="90179"/>
                    </a:moveTo>
                    <a:cubicBezTo>
                      <a:pt x="-2963" y="70600"/>
                      <a:pt x="30375" y="36204"/>
                      <a:pt x="41487" y="23504"/>
                    </a:cubicBezTo>
                    <a:cubicBezTo>
                      <a:pt x="52599" y="10804"/>
                      <a:pt x="58950" y="16096"/>
                      <a:pt x="66887" y="13979"/>
                    </a:cubicBezTo>
                    <a:cubicBezTo>
                      <a:pt x="74824" y="11862"/>
                      <a:pt x="81704" y="12921"/>
                      <a:pt x="89112" y="10804"/>
                    </a:cubicBezTo>
                    <a:cubicBezTo>
                      <a:pt x="96520" y="8687"/>
                      <a:pt x="103929" y="-4013"/>
                      <a:pt x="111337" y="1279"/>
                    </a:cubicBezTo>
                    <a:cubicBezTo>
                      <a:pt x="118745" y="6571"/>
                      <a:pt x="128800" y="31442"/>
                      <a:pt x="133562" y="42554"/>
                    </a:cubicBezTo>
                    <a:cubicBezTo>
                      <a:pt x="138324" y="53666"/>
                      <a:pt x="139912" y="67954"/>
                      <a:pt x="139912" y="67954"/>
                    </a:cubicBezTo>
                    <a:cubicBezTo>
                      <a:pt x="141500" y="74304"/>
                      <a:pt x="149437" y="74833"/>
                      <a:pt x="143087" y="80654"/>
                    </a:cubicBezTo>
                    <a:cubicBezTo>
                      <a:pt x="136737" y="86475"/>
                      <a:pt x="115570" y="92825"/>
                      <a:pt x="101812" y="102879"/>
                    </a:cubicBezTo>
                    <a:cubicBezTo>
                      <a:pt x="88054" y="112933"/>
                      <a:pt x="74295" y="138862"/>
                      <a:pt x="60537" y="140979"/>
                    </a:cubicBezTo>
                    <a:cubicBezTo>
                      <a:pt x="46779" y="143096"/>
                      <a:pt x="3387" y="109758"/>
                      <a:pt x="212" y="9017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68" name="円/楕円 3667"/>
            <p:cNvSpPr/>
            <p:nvPr/>
          </p:nvSpPr>
          <p:spPr>
            <a:xfrm>
              <a:off x="5589088" y="3470201"/>
              <a:ext cx="81306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9" name="円/楕円 3668"/>
            <p:cNvSpPr/>
            <p:nvPr/>
          </p:nvSpPr>
          <p:spPr>
            <a:xfrm>
              <a:off x="5661663" y="3468387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0" name="円/楕円 3669"/>
            <p:cNvSpPr/>
            <p:nvPr/>
          </p:nvSpPr>
          <p:spPr>
            <a:xfrm>
              <a:off x="5665643" y="3494683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1" name="円/楕円 3670"/>
            <p:cNvSpPr/>
            <p:nvPr/>
          </p:nvSpPr>
          <p:spPr>
            <a:xfrm>
              <a:off x="5846913" y="3453695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2" name="円/楕円 3671"/>
            <p:cNvSpPr/>
            <p:nvPr/>
          </p:nvSpPr>
          <p:spPr>
            <a:xfrm>
              <a:off x="5835208" y="3492751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3" name="円/楕円 3672"/>
            <p:cNvSpPr/>
            <p:nvPr/>
          </p:nvSpPr>
          <p:spPr>
            <a:xfrm>
              <a:off x="5841790" y="3511049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4" name="円/楕円 3673"/>
            <p:cNvSpPr/>
            <p:nvPr/>
          </p:nvSpPr>
          <p:spPr>
            <a:xfrm>
              <a:off x="5831965" y="3399449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5" name="円/楕円 3674"/>
            <p:cNvSpPr/>
            <p:nvPr/>
          </p:nvSpPr>
          <p:spPr>
            <a:xfrm>
              <a:off x="5827645" y="3415182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6" name="円/楕円 3675"/>
            <p:cNvSpPr/>
            <p:nvPr/>
          </p:nvSpPr>
          <p:spPr>
            <a:xfrm>
              <a:off x="5829993" y="3427314"/>
              <a:ext cx="17052" cy="19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7" name="円/楕円 3676"/>
            <p:cNvSpPr/>
            <p:nvPr/>
          </p:nvSpPr>
          <p:spPr>
            <a:xfrm>
              <a:off x="5640266" y="3550892"/>
              <a:ext cx="38093" cy="67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8" name="円/楕円 3677"/>
            <p:cNvSpPr/>
            <p:nvPr/>
          </p:nvSpPr>
          <p:spPr>
            <a:xfrm>
              <a:off x="5674386" y="3574664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9" name="円/楕円 3678"/>
            <p:cNvSpPr/>
            <p:nvPr/>
          </p:nvSpPr>
          <p:spPr>
            <a:xfrm>
              <a:off x="5679937" y="3600015"/>
              <a:ext cx="21655" cy="241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88" name="グループ化 3687"/>
          <p:cNvGrpSpPr/>
          <p:nvPr/>
        </p:nvGrpSpPr>
        <p:grpSpPr>
          <a:xfrm>
            <a:off x="777712" y="5006136"/>
            <a:ext cx="704125" cy="977100"/>
            <a:chOff x="2412000" y="5409000"/>
            <a:chExt cx="704125" cy="977100"/>
          </a:xfrm>
        </p:grpSpPr>
        <p:grpSp>
          <p:nvGrpSpPr>
            <p:cNvPr id="3689" name="グループ化 3688"/>
            <p:cNvGrpSpPr/>
            <p:nvPr/>
          </p:nvGrpSpPr>
          <p:grpSpPr>
            <a:xfrm>
              <a:off x="2716376" y="5747828"/>
              <a:ext cx="399749" cy="267871"/>
              <a:chOff x="6317540" y="5198302"/>
              <a:chExt cx="399749" cy="267871"/>
            </a:xfrm>
          </p:grpSpPr>
          <p:grpSp>
            <p:nvGrpSpPr>
              <p:cNvPr id="3716" name="グループ化 3715"/>
              <p:cNvGrpSpPr/>
              <p:nvPr/>
            </p:nvGrpSpPr>
            <p:grpSpPr>
              <a:xfrm>
                <a:off x="6574092" y="5303442"/>
                <a:ext cx="143197" cy="162731"/>
                <a:chOff x="2358561" y="5628164"/>
                <a:chExt cx="143197" cy="162731"/>
              </a:xfrm>
            </p:grpSpPr>
            <p:sp>
              <p:nvSpPr>
                <p:cNvPr id="3719" name="フリーフォーム 3718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0" name="フリーフォーム 3719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1" name="フリーフォーム 3720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2" name="フリーフォーム 3721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3" name="フリーフォーム 3722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4" name="円/楕円 3723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5" name="フリーフォーム 3724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17" name="フリーフォーム 3716"/>
              <p:cNvSpPr/>
              <p:nvPr/>
            </p:nvSpPr>
            <p:spPr>
              <a:xfrm>
                <a:off x="6375775" y="519830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8" name="フリーフォーム 3717"/>
              <p:cNvSpPr/>
              <p:nvPr/>
            </p:nvSpPr>
            <p:spPr>
              <a:xfrm>
                <a:off x="6317540" y="5247410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690" name="フリーフォーム 3689"/>
            <p:cNvSpPr/>
            <p:nvPr/>
          </p:nvSpPr>
          <p:spPr>
            <a:xfrm rot="10860000">
              <a:off x="2528790" y="579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1" name="フリーフォーム 3690"/>
            <p:cNvSpPr/>
            <p:nvPr/>
          </p:nvSpPr>
          <p:spPr>
            <a:xfrm rot="10800000">
              <a:off x="2412000" y="571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2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2640591" y="565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3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2662324" y="5603666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4" name="フリーフォーム 3693"/>
            <p:cNvSpPr/>
            <p:nvPr/>
          </p:nvSpPr>
          <p:spPr>
            <a:xfrm rot="206784">
              <a:off x="2479190" y="544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5" name="フリーフォーム 3694"/>
            <p:cNvSpPr>
              <a:spLocks/>
            </p:cNvSpPr>
            <p:nvPr/>
          </p:nvSpPr>
          <p:spPr>
            <a:xfrm>
              <a:off x="2463624" y="540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6" name="フリーフォーム 3695"/>
            <p:cNvSpPr>
              <a:spLocks noChangeAspect="1"/>
            </p:cNvSpPr>
            <p:nvPr/>
          </p:nvSpPr>
          <p:spPr>
            <a:xfrm rot="4034852">
              <a:off x="2828461" y="5917003"/>
              <a:ext cx="85414" cy="252027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7" name="フリーフォーム 3696"/>
            <p:cNvSpPr>
              <a:spLocks/>
            </p:cNvSpPr>
            <p:nvPr/>
          </p:nvSpPr>
          <p:spPr>
            <a:xfrm rot="14292763">
              <a:off x="2851056" y="5929497"/>
              <a:ext cx="73212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8" name="フリーフォーム 3697"/>
            <p:cNvSpPr>
              <a:spLocks/>
            </p:cNvSpPr>
            <p:nvPr/>
          </p:nvSpPr>
          <p:spPr>
            <a:xfrm rot="20339908">
              <a:off x="2680633" y="5812410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99" name="フリーフォーム 3698"/>
            <p:cNvSpPr>
              <a:spLocks noChangeAspect="1"/>
            </p:cNvSpPr>
            <p:nvPr/>
          </p:nvSpPr>
          <p:spPr>
            <a:xfrm rot="20796238">
              <a:off x="2543223" y="5956141"/>
              <a:ext cx="73212" cy="21602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00" name="フリーフォーム 3699"/>
            <p:cNvSpPr/>
            <p:nvPr/>
          </p:nvSpPr>
          <p:spPr>
            <a:xfrm rot="17820000" flipV="1">
              <a:off x="2669535" y="5784797"/>
              <a:ext cx="45719" cy="72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1" name="円/楕円 3700"/>
            <p:cNvSpPr>
              <a:spLocks noChangeAspect="1"/>
            </p:cNvSpPr>
            <p:nvPr/>
          </p:nvSpPr>
          <p:spPr>
            <a:xfrm rot="19141178" flipH="1">
              <a:off x="2953250" y="5962956"/>
              <a:ext cx="66240" cy="828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02" name="グループ化 3701"/>
            <p:cNvGrpSpPr>
              <a:grpSpLocks noChangeAspect="1"/>
            </p:cNvGrpSpPr>
            <p:nvPr/>
          </p:nvGrpSpPr>
          <p:grpSpPr>
            <a:xfrm>
              <a:off x="2412722" y="5864871"/>
              <a:ext cx="327750" cy="521229"/>
              <a:chOff x="3305297" y="4023434"/>
              <a:chExt cx="358331" cy="569863"/>
            </a:xfrm>
            <a:solidFill>
              <a:srgbClr val="FF9999"/>
            </a:solidFill>
          </p:grpSpPr>
          <p:grpSp>
            <p:nvGrpSpPr>
              <p:cNvPr id="3709" name="グループ化 3708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712" name="正方形/長方形 3711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13" name="グループ化 3712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714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5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710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1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03" name="円/楕円 3702"/>
            <p:cNvSpPr/>
            <p:nvPr/>
          </p:nvSpPr>
          <p:spPr>
            <a:xfrm rot="914942" flipH="1">
              <a:off x="2417642" y="6201634"/>
              <a:ext cx="313323" cy="180000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4" name="フリーフォーム 3703"/>
            <p:cNvSpPr>
              <a:spLocks noChangeAspect="1"/>
            </p:cNvSpPr>
            <p:nvPr/>
          </p:nvSpPr>
          <p:spPr>
            <a:xfrm rot="273618">
              <a:off x="2484717" y="542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5" name="フリーフォーム 3704"/>
            <p:cNvSpPr/>
            <p:nvPr/>
          </p:nvSpPr>
          <p:spPr>
            <a:xfrm>
              <a:off x="2477701" y="5434489"/>
              <a:ext cx="151843" cy="171538"/>
            </a:xfrm>
            <a:custGeom>
              <a:avLst/>
              <a:gdLst>
                <a:gd name="connsiteX0" fmla="*/ 150989 w 151843"/>
                <a:gd name="connsiteY0" fmla="*/ 171538 h 171538"/>
                <a:gd name="connsiteX1" fmla="*/ 148608 w 151843"/>
                <a:gd name="connsiteY1" fmla="*/ 95338 h 171538"/>
                <a:gd name="connsiteX2" fmla="*/ 124795 w 151843"/>
                <a:gd name="connsiteY2" fmla="*/ 35806 h 171538"/>
                <a:gd name="connsiteX3" fmla="*/ 58120 w 151843"/>
                <a:gd name="connsiteY3" fmla="*/ 88 h 171538"/>
                <a:gd name="connsiteX4" fmla="*/ 8114 w 151843"/>
                <a:gd name="connsiteY4" fmla="*/ 26281 h 171538"/>
                <a:gd name="connsiteX5" fmla="*/ 3352 w 151843"/>
                <a:gd name="connsiteY5" fmla="*/ 45331 h 1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3" h="171538">
                  <a:moveTo>
                    <a:pt x="150989" y="171538"/>
                  </a:moveTo>
                  <a:cubicBezTo>
                    <a:pt x="151981" y="144749"/>
                    <a:pt x="152974" y="117960"/>
                    <a:pt x="148608" y="95338"/>
                  </a:cubicBezTo>
                  <a:cubicBezTo>
                    <a:pt x="144242" y="72716"/>
                    <a:pt x="139876" y="51681"/>
                    <a:pt x="124795" y="35806"/>
                  </a:cubicBezTo>
                  <a:cubicBezTo>
                    <a:pt x="109714" y="19931"/>
                    <a:pt x="77567" y="1675"/>
                    <a:pt x="58120" y="88"/>
                  </a:cubicBezTo>
                  <a:cubicBezTo>
                    <a:pt x="38673" y="-1499"/>
                    <a:pt x="17242" y="18741"/>
                    <a:pt x="8114" y="26281"/>
                  </a:cubicBezTo>
                  <a:cubicBezTo>
                    <a:pt x="-1014" y="33821"/>
                    <a:pt x="-2204" y="49697"/>
                    <a:pt x="3352" y="4533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6" name="フリーフォーム 3705"/>
            <p:cNvSpPr/>
            <p:nvPr/>
          </p:nvSpPr>
          <p:spPr>
            <a:xfrm>
              <a:off x="2659646" y="5670568"/>
              <a:ext cx="87439" cy="35871"/>
            </a:xfrm>
            <a:custGeom>
              <a:avLst/>
              <a:gdLst>
                <a:gd name="connsiteX0" fmla="*/ 0 w 87439"/>
                <a:gd name="connsiteY0" fmla="*/ 4762 h 35871"/>
                <a:gd name="connsiteX1" fmla="*/ 66675 w 87439"/>
                <a:gd name="connsiteY1" fmla="*/ 35719 h 35871"/>
                <a:gd name="connsiteX2" fmla="*/ 66675 w 87439"/>
                <a:gd name="connsiteY2" fmla="*/ 35719 h 35871"/>
                <a:gd name="connsiteX3" fmla="*/ 85725 w 87439"/>
                <a:gd name="connsiteY3" fmla="*/ 33337 h 35871"/>
                <a:gd name="connsiteX4" fmla="*/ 85725 w 87439"/>
                <a:gd name="connsiteY4" fmla="*/ 11906 h 35871"/>
                <a:gd name="connsiteX5" fmla="*/ 78581 w 87439"/>
                <a:gd name="connsiteY5" fmla="*/ 7144 h 35871"/>
                <a:gd name="connsiteX6" fmla="*/ 76200 w 87439"/>
                <a:gd name="connsiteY6" fmla="*/ 4762 h 35871"/>
                <a:gd name="connsiteX7" fmla="*/ 61912 w 87439"/>
                <a:gd name="connsiteY7" fmla="*/ 0 h 3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439" h="35871">
                  <a:moveTo>
                    <a:pt x="0" y="4762"/>
                  </a:moveTo>
                  <a:lnTo>
                    <a:pt x="66675" y="35719"/>
                  </a:lnTo>
                  <a:lnTo>
                    <a:pt x="66675" y="35719"/>
                  </a:lnTo>
                  <a:cubicBezTo>
                    <a:pt x="69850" y="35322"/>
                    <a:pt x="82550" y="37306"/>
                    <a:pt x="85725" y="33337"/>
                  </a:cubicBezTo>
                  <a:cubicBezTo>
                    <a:pt x="88900" y="29368"/>
                    <a:pt x="86916" y="16271"/>
                    <a:pt x="85725" y="11906"/>
                  </a:cubicBezTo>
                  <a:cubicBezTo>
                    <a:pt x="84534" y="7541"/>
                    <a:pt x="80168" y="8335"/>
                    <a:pt x="78581" y="7144"/>
                  </a:cubicBezTo>
                  <a:cubicBezTo>
                    <a:pt x="76994" y="5953"/>
                    <a:pt x="78978" y="5953"/>
                    <a:pt x="76200" y="4762"/>
                  </a:cubicBezTo>
                  <a:cubicBezTo>
                    <a:pt x="73422" y="3571"/>
                    <a:pt x="61912" y="0"/>
                    <a:pt x="61912" y="0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7" name="円/楕円 3706"/>
            <p:cNvSpPr/>
            <p:nvPr/>
          </p:nvSpPr>
          <p:spPr>
            <a:xfrm>
              <a:off x="2718141" y="5657650"/>
              <a:ext cx="25200" cy="25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8" name="円/楕円 3707"/>
            <p:cNvSpPr/>
            <p:nvPr/>
          </p:nvSpPr>
          <p:spPr>
            <a:xfrm>
              <a:off x="2601549" y="5600905"/>
              <a:ext cx="59051" cy="930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26" name="グループ化 3725"/>
          <p:cNvGrpSpPr/>
          <p:nvPr/>
        </p:nvGrpSpPr>
        <p:grpSpPr>
          <a:xfrm>
            <a:off x="4212000" y="5769000"/>
            <a:ext cx="704125" cy="977100"/>
            <a:chOff x="4212000" y="5769000"/>
            <a:chExt cx="704125" cy="977100"/>
          </a:xfrm>
        </p:grpSpPr>
        <p:sp>
          <p:nvSpPr>
            <p:cNvPr id="3727" name="フリーフォーム 3726"/>
            <p:cNvSpPr>
              <a:spLocks noChangeAspect="1"/>
            </p:cNvSpPr>
            <p:nvPr/>
          </p:nvSpPr>
          <p:spPr>
            <a:xfrm rot="3526603">
              <a:off x="4471478" y="6105754"/>
              <a:ext cx="72000" cy="21119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28" name="グループ化 3727"/>
            <p:cNvGrpSpPr/>
            <p:nvPr/>
          </p:nvGrpSpPr>
          <p:grpSpPr>
            <a:xfrm>
              <a:off x="4772928" y="6212968"/>
              <a:ext cx="143197" cy="162731"/>
              <a:chOff x="2358561" y="5628164"/>
              <a:chExt cx="143197" cy="162731"/>
            </a:xfrm>
          </p:grpSpPr>
          <p:sp>
            <p:nvSpPr>
              <p:cNvPr id="3754" name="フリーフォーム 3753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5" name="フリーフォーム 3754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6" name="フリーフォーム 3755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7" name="フリーフォーム 3756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8" name="フリーフォーム 3757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9" name="円/楕円 3758"/>
              <p:cNvSpPr/>
              <p:nvPr/>
            </p:nvSpPr>
            <p:spPr>
              <a:xfrm>
                <a:off x="2376732" y="5720067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60" name="フリーフォーム 3759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29" name="フリーフォーム 3728"/>
            <p:cNvSpPr/>
            <p:nvPr/>
          </p:nvSpPr>
          <p:spPr>
            <a:xfrm>
              <a:off x="4568261" y="6107828"/>
              <a:ext cx="144000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0" name="フリーフォーム 3729"/>
            <p:cNvSpPr/>
            <p:nvPr/>
          </p:nvSpPr>
          <p:spPr>
            <a:xfrm rot="10860000">
              <a:off x="4328790" y="6151982"/>
              <a:ext cx="182200" cy="53539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1" name="フリーフォーム 3730"/>
            <p:cNvSpPr/>
            <p:nvPr/>
          </p:nvSpPr>
          <p:spPr>
            <a:xfrm rot="10800000">
              <a:off x="4212000" y="6079709"/>
              <a:ext cx="207945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2" name="フリーフォーム 814">
              <a:extLst>
                <a:ext uri="{FF2B5EF4-FFF2-40B4-BE49-F238E27FC236}">
                  <a16:creationId xmlns:a16="http://schemas.microsoft.com/office/drawing/2014/main" id="{4700F13C-D3C0-4923-B135-721E0A959A02}"/>
                </a:ext>
              </a:extLst>
            </p:cNvPr>
            <p:cNvSpPr/>
            <p:nvPr/>
          </p:nvSpPr>
          <p:spPr>
            <a:xfrm rot="15703348">
              <a:off x="4440591" y="6018750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3" name="フリーフォーム 813">
              <a:extLst>
                <a:ext uri="{FF2B5EF4-FFF2-40B4-BE49-F238E27FC236}">
                  <a16:creationId xmlns:a16="http://schemas.microsoft.com/office/drawing/2014/main" id="{98EB1386-7CAC-45BD-886C-D845A897B520}"/>
                </a:ext>
              </a:extLst>
            </p:cNvPr>
            <p:cNvSpPr/>
            <p:nvPr/>
          </p:nvSpPr>
          <p:spPr>
            <a:xfrm rot="13746290">
              <a:off x="4459943" y="5961285"/>
              <a:ext cx="60147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4" name="フリーフォーム 3733"/>
            <p:cNvSpPr/>
            <p:nvPr/>
          </p:nvSpPr>
          <p:spPr>
            <a:xfrm rot="206784">
              <a:off x="4279190" y="580124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5" name="フリーフォーム 3734"/>
            <p:cNvSpPr>
              <a:spLocks/>
            </p:cNvSpPr>
            <p:nvPr/>
          </p:nvSpPr>
          <p:spPr>
            <a:xfrm>
              <a:off x="4263624" y="5769000"/>
              <a:ext cx="284409" cy="396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6" name="フリーフォーム 3735"/>
            <p:cNvSpPr>
              <a:spLocks noChangeAspect="1"/>
            </p:cNvSpPr>
            <p:nvPr/>
          </p:nvSpPr>
          <p:spPr>
            <a:xfrm rot="3526603">
              <a:off x="4685557" y="6267082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37" name="グループ化 3736"/>
            <p:cNvGrpSpPr>
              <a:grpSpLocks noChangeAspect="1"/>
            </p:cNvGrpSpPr>
            <p:nvPr/>
          </p:nvGrpSpPr>
          <p:grpSpPr>
            <a:xfrm>
              <a:off x="4212722" y="6224871"/>
              <a:ext cx="327750" cy="521229"/>
              <a:chOff x="3305297" y="4023434"/>
              <a:chExt cx="358331" cy="569863"/>
            </a:xfrm>
            <a:solidFill>
              <a:srgbClr val="8FEBFA"/>
            </a:solidFill>
          </p:grpSpPr>
          <p:grpSp>
            <p:nvGrpSpPr>
              <p:cNvPr id="3747" name="グループ化 3746"/>
              <p:cNvGrpSpPr/>
              <p:nvPr/>
            </p:nvGrpSpPr>
            <p:grpSpPr>
              <a:xfrm>
                <a:off x="3312011" y="4317965"/>
                <a:ext cx="344991" cy="275332"/>
                <a:chOff x="4394392" y="3154724"/>
                <a:chExt cx="344991" cy="275332"/>
              </a:xfrm>
              <a:grpFill/>
            </p:grpSpPr>
            <p:sp>
              <p:nvSpPr>
                <p:cNvPr id="3750" name="正方形/長方形 3749"/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51" name="グループ化 3750"/>
                <p:cNvGrpSpPr/>
                <p:nvPr/>
              </p:nvGrpSpPr>
              <p:grpSpPr>
                <a:xfrm>
                  <a:off x="4394392" y="3222820"/>
                  <a:ext cx="344991" cy="207236"/>
                  <a:chOff x="4580542" y="3271374"/>
                  <a:chExt cx="377817" cy="226955"/>
                </a:xfrm>
                <a:grpFill/>
              </p:grpSpPr>
              <p:sp>
                <p:nvSpPr>
                  <p:cNvPr id="3752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53" name="フリーフォーム: 図形 758">
                    <a:extLst>
                      <a:ext uri="{FF2B5EF4-FFF2-40B4-BE49-F238E27FC236}">
                        <a16:creationId xmlns:a16="http://schemas.microsoft.com/office/drawing/2014/main" id="{FD2B18DA-427F-4FF3-B223-8EEC823A8C3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31522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748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635136" flipH="1" flipV="1">
                <a:off x="3305297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9" name="フリーフォーム 824">
                <a:extLst>
                  <a:ext uri="{FF2B5EF4-FFF2-40B4-BE49-F238E27FC236}">
                    <a16:creationId xmlns:a16="http://schemas.microsoft.com/office/drawing/2014/main" id="{D8D4EB68-CEDC-445D-BFFA-92E560AA84C5}"/>
                  </a:ext>
                </a:extLst>
              </p:cNvPr>
              <p:cNvSpPr/>
              <p:nvPr/>
            </p:nvSpPr>
            <p:spPr>
              <a:xfrm rot="10860000" flipV="1">
                <a:off x="3606917" y="4126782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38" name="円/楕円 3737"/>
            <p:cNvSpPr/>
            <p:nvPr/>
          </p:nvSpPr>
          <p:spPr>
            <a:xfrm rot="914942" flipH="1">
              <a:off x="4220152" y="6560671"/>
              <a:ext cx="306000" cy="180000"/>
            </a:xfrm>
            <a:prstGeom prst="ellipse">
              <a:avLst/>
            </a:prstGeom>
            <a:solidFill>
              <a:srgbClr val="8FEBFA"/>
            </a:solidFill>
            <a:ln>
              <a:solidFill>
                <a:srgbClr val="8FE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9" name="フリーフォーム 3738"/>
            <p:cNvSpPr>
              <a:spLocks noChangeAspect="1"/>
            </p:cNvSpPr>
            <p:nvPr/>
          </p:nvSpPr>
          <p:spPr>
            <a:xfrm rot="273618">
              <a:off x="4284717" y="5780905"/>
              <a:ext cx="258554" cy="360000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0" name="円/楕円 3739"/>
            <p:cNvSpPr/>
            <p:nvPr/>
          </p:nvSpPr>
          <p:spPr>
            <a:xfrm>
              <a:off x="4802800" y="6280425"/>
              <a:ext cx="45719" cy="45719"/>
            </a:xfrm>
            <a:prstGeom prst="ellipse">
              <a:avLst/>
            </a:prstGeom>
            <a:solidFill>
              <a:srgbClr val="FCD8BA"/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1" name="フリーフォーム 3740"/>
            <p:cNvSpPr>
              <a:spLocks/>
            </p:cNvSpPr>
            <p:nvPr/>
          </p:nvSpPr>
          <p:spPr>
            <a:xfrm rot="20443377">
              <a:off x="4478252" y="6170029"/>
              <a:ext cx="108000" cy="360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2" name="フリーフォーム 3741"/>
            <p:cNvSpPr>
              <a:spLocks noChangeAspect="1"/>
            </p:cNvSpPr>
            <p:nvPr/>
          </p:nvSpPr>
          <p:spPr>
            <a:xfrm rot="3526603">
              <a:off x="4660505" y="6262558"/>
              <a:ext cx="90000" cy="26398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3" name="フリーフォーム 3742"/>
            <p:cNvSpPr>
              <a:spLocks noChangeAspect="1"/>
            </p:cNvSpPr>
            <p:nvPr/>
          </p:nvSpPr>
          <p:spPr>
            <a:xfrm rot="3526603">
              <a:off x="4613750" y="6336863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4" name="フリーフォーム 3743"/>
            <p:cNvSpPr>
              <a:spLocks noChangeAspect="1"/>
            </p:cNvSpPr>
            <p:nvPr/>
          </p:nvSpPr>
          <p:spPr>
            <a:xfrm rot="20296475">
              <a:off x="4480421" y="6259350"/>
              <a:ext cx="91756" cy="27073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45" name="フリーフォーム 3744"/>
            <p:cNvSpPr/>
            <p:nvPr/>
          </p:nvSpPr>
          <p:spPr>
            <a:xfrm rot="714732">
              <a:off x="4403907" y="6157349"/>
              <a:ext cx="180000" cy="198127"/>
            </a:xfrm>
            <a:custGeom>
              <a:avLst/>
              <a:gdLst>
                <a:gd name="connsiteX0" fmla="*/ 48066 w 177182"/>
                <a:gd name="connsiteY0" fmla="*/ 154992 h 224137"/>
                <a:gd name="connsiteX1" fmla="*/ 69497 w 177182"/>
                <a:gd name="connsiteY1" fmla="*/ 224048 h 224137"/>
                <a:gd name="connsiteX2" fmla="*/ 138554 w 177182"/>
                <a:gd name="connsiteY2" fmla="*/ 169280 h 224137"/>
                <a:gd name="connsiteX3" fmla="*/ 176654 w 177182"/>
                <a:gd name="connsiteY3" fmla="*/ 154992 h 224137"/>
                <a:gd name="connsiteX4" fmla="*/ 155222 w 177182"/>
                <a:gd name="connsiteY4" fmla="*/ 81173 h 224137"/>
                <a:gd name="connsiteX5" fmla="*/ 81404 w 177182"/>
                <a:gd name="connsiteY5" fmla="*/ 9736 h 224137"/>
                <a:gd name="connsiteX6" fmla="*/ 21872 w 177182"/>
                <a:gd name="connsiteY6" fmla="*/ 4973 h 224137"/>
                <a:gd name="connsiteX7" fmla="*/ 441 w 177182"/>
                <a:gd name="connsiteY7" fmla="*/ 50217 h 224137"/>
                <a:gd name="connsiteX8" fmla="*/ 48066 w 177182"/>
                <a:gd name="connsiteY8" fmla="*/ 154992 h 22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182" h="224137">
                  <a:moveTo>
                    <a:pt x="48066" y="154992"/>
                  </a:moveTo>
                  <a:cubicBezTo>
                    <a:pt x="59575" y="183964"/>
                    <a:pt x="54416" y="221667"/>
                    <a:pt x="69497" y="224048"/>
                  </a:cubicBezTo>
                  <a:cubicBezTo>
                    <a:pt x="84578" y="226429"/>
                    <a:pt x="120695" y="180789"/>
                    <a:pt x="138554" y="169280"/>
                  </a:cubicBezTo>
                  <a:cubicBezTo>
                    <a:pt x="156413" y="157771"/>
                    <a:pt x="173876" y="169677"/>
                    <a:pt x="176654" y="154992"/>
                  </a:cubicBezTo>
                  <a:cubicBezTo>
                    <a:pt x="179432" y="140307"/>
                    <a:pt x="171097" y="105382"/>
                    <a:pt x="155222" y="81173"/>
                  </a:cubicBezTo>
                  <a:cubicBezTo>
                    <a:pt x="139347" y="56964"/>
                    <a:pt x="103629" y="22436"/>
                    <a:pt x="81404" y="9736"/>
                  </a:cubicBezTo>
                  <a:cubicBezTo>
                    <a:pt x="59179" y="-2964"/>
                    <a:pt x="35366" y="-1774"/>
                    <a:pt x="21872" y="4973"/>
                  </a:cubicBezTo>
                  <a:cubicBezTo>
                    <a:pt x="8378" y="11720"/>
                    <a:pt x="-2337" y="24023"/>
                    <a:pt x="441" y="50217"/>
                  </a:cubicBezTo>
                  <a:cubicBezTo>
                    <a:pt x="3219" y="76411"/>
                    <a:pt x="36557" y="126020"/>
                    <a:pt x="48066" y="154992"/>
                  </a:cubicBezTo>
                  <a:close/>
                </a:path>
              </a:pathLst>
            </a:custGeom>
            <a:solidFill>
              <a:srgbClr val="8FEB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6" name="フリーフォーム 3745"/>
            <p:cNvSpPr>
              <a:spLocks noChangeAspect="1"/>
            </p:cNvSpPr>
            <p:nvPr/>
          </p:nvSpPr>
          <p:spPr>
            <a:xfrm rot="3900000">
              <a:off x="4610573" y="6301326"/>
              <a:ext cx="72000" cy="21244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FCD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35" name="グループ化 2334"/>
          <p:cNvGrpSpPr/>
          <p:nvPr/>
        </p:nvGrpSpPr>
        <p:grpSpPr>
          <a:xfrm>
            <a:off x="7615333" y="5694996"/>
            <a:ext cx="571913" cy="922913"/>
            <a:chOff x="7060086" y="5433729"/>
            <a:chExt cx="571913" cy="922913"/>
          </a:xfrm>
        </p:grpSpPr>
        <p:grpSp>
          <p:nvGrpSpPr>
            <p:cNvPr id="2336" name="グループ化 2335"/>
            <p:cNvGrpSpPr/>
            <p:nvPr/>
          </p:nvGrpSpPr>
          <p:grpSpPr>
            <a:xfrm>
              <a:off x="7060086" y="5433729"/>
              <a:ext cx="527795" cy="922913"/>
              <a:chOff x="7060086" y="5433729"/>
              <a:chExt cx="527795" cy="922913"/>
            </a:xfrm>
          </p:grpSpPr>
          <p:sp>
            <p:nvSpPr>
              <p:cNvPr id="2346" name="フリーフォーム 2345"/>
              <p:cNvSpPr/>
              <p:nvPr/>
            </p:nvSpPr>
            <p:spPr>
              <a:xfrm rot="13500000">
                <a:off x="7237257" y="5648165"/>
                <a:ext cx="364053" cy="337194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7" name="フリーフォーム 2346"/>
              <p:cNvSpPr/>
              <p:nvPr/>
            </p:nvSpPr>
            <p:spPr>
              <a:xfrm rot="12890567">
                <a:off x="7369718" y="5943616"/>
                <a:ext cx="54211" cy="65261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8" name="フリーフォーム 2347"/>
              <p:cNvSpPr/>
              <p:nvPr/>
            </p:nvSpPr>
            <p:spPr>
              <a:xfrm flipH="1">
                <a:off x="7236612" y="5455377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9" name="フリーフォーム 2348"/>
              <p:cNvSpPr/>
              <p:nvPr/>
            </p:nvSpPr>
            <p:spPr>
              <a:xfrm flipH="1">
                <a:off x="7223536" y="5745593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0" name="フリーフォーム 2349"/>
              <p:cNvSpPr/>
              <p:nvPr/>
            </p:nvSpPr>
            <p:spPr>
              <a:xfrm rot="4500000" flipH="1">
                <a:off x="7045890" y="5698097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1" name="フリーフォーム 2350"/>
              <p:cNvSpPr/>
              <p:nvPr/>
            </p:nvSpPr>
            <p:spPr>
              <a:xfrm flipH="1">
                <a:off x="7240009" y="5433729"/>
                <a:ext cx="237018" cy="31876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2" name="フリーフォーム 2351"/>
              <p:cNvSpPr/>
              <p:nvPr/>
            </p:nvSpPr>
            <p:spPr>
              <a:xfrm rot="18704418" flipH="1">
                <a:off x="7275926" y="5647157"/>
                <a:ext cx="75917" cy="49457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3" name="フリーフォーム 2352"/>
              <p:cNvSpPr/>
              <p:nvPr/>
            </p:nvSpPr>
            <p:spPr>
              <a:xfrm rot="20733585">
                <a:off x="7258957" y="5490051"/>
                <a:ext cx="79773" cy="178266"/>
              </a:xfrm>
              <a:custGeom>
                <a:avLst/>
                <a:gdLst>
                  <a:gd name="connsiteX0" fmla="*/ 126 w 31095"/>
                  <a:gd name="connsiteY0" fmla="*/ 108148 h 108150"/>
                  <a:gd name="connsiteX1" fmla="*/ 9651 w 31095"/>
                  <a:gd name="connsiteY1" fmla="*/ 48617 h 108150"/>
                  <a:gd name="connsiteX2" fmla="*/ 19176 w 31095"/>
                  <a:gd name="connsiteY2" fmla="*/ 17660 h 108150"/>
                  <a:gd name="connsiteX3" fmla="*/ 31082 w 31095"/>
                  <a:gd name="connsiteY3" fmla="*/ 992 h 108150"/>
                  <a:gd name="connsiteX4" fmla="*/ 16795 w 31095"/>
                  <a:gd name="connsiteY4" fmla="*/ 46235 h 108150"/>
                  <a:gd name="connsiteX5" fmla="*/ 126 w 31095"/>
                  <a:gd name="connsiteY5" fmla="*/ 108148 h 10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095" h="108150">
                    <a:moveTo>
                      <a:pt x="126" y="108148"/>
                    </a:moveTo>
                    <a:cubicBezTo>
                      <a:pt x="-1065" y="108545"/>
                      <a:pt x="6476" y="63698"/>
                      <a:pt x="9651" y="48617"/>
                    </a:cubicBezTo>
                    <a:cubicBezTo>
                      <a:pt x="12826" y="33536"/>
                      <a:pt x="15604" y="25597"/>
                      <a:pt x="19176" y="17660"/>
                    </a:cubicBezTo>
                    <a:cubicBezTo>
                      <a:pt x="22748" y="9723"/>
                      <a:pt x="31479" y="-3770"/>
                      <a:pt x="31082" y="992"/>
                    </a:cubicBezTo>
                    <a:cubicBezTo>
                      <a:pt x="30685" y="5754"/>
                      <a:pt x="20367" y="31551"/>
                      <a:pt x="16795" y="46235"/>
                    </a:cubicBezTo>
                    <a:cubicBezTo>
                      <a:pt x="13223" y="60919"/>
                      <a:pt x="1317" y="107751"/>
                      <a:pt x="126" y="108148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4" name="正方形/長方形 2353"/>
              <p:cNvSpPr/>
              <p:nvPr/>
            </p:nvSpPr>
            <p:spPr>
              <a:xfrm rot="20700000">
                <a:off x="7262183" y="5615157"/>
                <a:ext cx="114168" cy="612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5" name="正方形/長方形 2354"/>
              <p:cNvSpPr/>
              <p:nvPr/>
            </p:nvSpPr>
            <p:spPr>
              <a:xfrm rot="20700000">
                <a:off x="7268851" y="5613337"/>
                <a:ext cx="97783" cy="5244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6" name="フリーフォーム 2355"/>
              <p:cNvSpPr/>
              <p:nvPr/>
            </p:nvSpPr>
            <p:spPr>
              <a:xfrm rot="4186343" flipH="1">
                <a:off x="7194364" y="5834037"/>
                <a:ext cx="163909" cy="151816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57" name="グループ化 2356"/>
              <p:cNvGrpSpPr>
                <a:grpSpLocks noChangeAspect="1"/>
              </p:cNvGrpSpPr>
              <p:nvPr/>
            </p:nvGrpSpPr>
            <p:grpSpPr>
              <a:xfrm>
                <a:off x="7160037" y="5589948"/>
                <a:ext cx="169802" cy="129600"/>
                <a:chOff x="5928056" y="5850668"/>
                <a:chExt cx="966523" cy="737695"/>
              </a:xfrm>
            </p:grpSpPr>
            <p:sp>
              <p:nvSpPr>
                <p:cNvPr id="2358" name="フリーフォーム 2357"/>
                <p:cNvSpPr/>
                <p:nvPr/>
              </p:nvSpPr>
              <p:spPr>
                <a:xfrm>
                  <a:off x="5928056" y="5850668"/>
                  <a:ext cx="966523" cy="737695"/>
                </a:xfrm>
                <a:custGeom>
                  <a:avLst/>
                  <a:gdLst>
                    <a:gd name="connsiteX0" fmla="*/ 63169 w 966523"/>
                    <a:gd name="connsiteY0" fmla="*/ 452501 h 737695"/>
                    <a:gd name="connsiteX1" fmla="*/ 167944 w 966523"/>
                    <a:gd name="connsiteY1" fmla="*/ 209613 h 737695"/>
                    <a:gd name="connsiteX2" fmla="*/ 215569 w 966523"/>
                    <a:gd name="connsiteY2" fmla="*/ 157226 h 737695"/>
                    <a:gd name="connsiteX3" fmla="*/ 348919 w 966523"/>
                    <a:gd name="connsiteY3" fmla="*/ 78645 h 737695"/>
                    <a:gd name="connsiteX4" fmla="*/ 384638 w 966523"/>
                    <a:gd name="connsiteY4" fmla="*/ 76263 h 737695"/>
                    <a:gd name="connsiteX5" fmla="*/ 367969 w 966523"/>
                    <a:gd name="connsiteY5" fmla="*/ 138176 h 737695"/>
                    <a:gd name="connsiteX6" fmla="*/ 363207 w 966523"/>
                    <a:gd name="connsiteY6" fmla="*/ 147701 h 737695"/>
                    <a:gd name="connsiteX7" fmla="*/ 382257 w 966523"/>
                    <a:gd name="connsiteY7" fmla="*/ 126270 h 737695"/>
                    <a:gd name="connsiteX8" fmla="*/ 544182 w 966523"/>
                    <a:gd name="connsiteY8" fmla="*/ 21495 h 737695"/>
                    <a:gd name="connsiteX9" fmla="*/ 548944 w 966523"/>
                    <a:gd name="connsiteY9" fmla="*/ 23876 h 737695"/>
                    <a:gd name="connsiteX10" fmla="*/ 603713 w 966523"/>
                    <a:gd name="connsiteY10" fmla="*/ 16732 h 737695"/>
                    <a:gd name="connsiteX11" fmla="*/ 615619 w 966523"/>
                    <a:gd name="connsiteY11" fmla="*/ 40545 h 737695"/>
                    <a:gd name="connsiteX12" fmla="*/ 613238 w 966523"/>
                    <a:gd name="connsiteY12" fmla="*/ 52451 h 737695"/>
                    <a:gd name="connsiteX13" fmla="*/ 525132 w 966523"/>
                    <a:gd name="connsiteY13" fmla="*/ 119126 h 737695"/>
                    <a:gd name="connsiteX14" fmla="*/ 710869 w 966523"/>
                    <a:gd name="connsiteY14" fmla="*/ 7207 h 737695"/>
                    <a:gd name="connsiteX15" fmla="*/ 787069 w 966523"/>
                    <a:gd name="connsiteY15" fmla="*/ 14351 h 737695"/>
                    <a:gd name="connsiteX16" fmla="*/ 803738 w 966523"/>
                    <a:gd name="connsiteY16" fmla="*/ 40545 h 737695"/>
                    <a:gd name="connsiteX17" fmla="*/ 784688 w 966523"/>
                    <a:gd name="connsiteY17" fmla="*/ 52451 h 737695"/>
                    <a:gd name="connsiteX18" fmla="*/ 608475 w 966523"/>
                    <a:gd name="connsiteY18" fmla="*/ 176276 h 737695"/>
                    <a:gd name="connsiteX19" fmla="*/ 798975 w 966523"/>
                    <a:gd name="connsiteY19" fmla="*/ 57213 h 737695"/>
                    <a:gd name="connsiteX20" fmla="*/ 932325 w 966523"/>
                    <a:gd name="connsiteY20" fmla="*/ 45307 h 737695"/>
                    <a:gd name="connsiteX21" fmla="*/ 965663 w 966523"/>
                    <a:gd name="connsiteY21" fmla="*/ 81026 h 737695"/>
                    <a:gd name="connsiteX22" fmla="*/ 908513 w 966523"/>
                    <a:gd name="connsiteY22" fmla="*/ 97695 h 737695"/>
                    <a:gd name="connsiteX23" fmla="*/ 708488 w 966523"/>
                    <a:gd name="connsiteY23" fmla="*/ 235807 h 737695"/>
                    <a:gd name="connsiteX24" fmla="*/ 613238 w 966523"/>
                    <a:gd name="connsiteY24" fmla="*/ 331057 h 737695"/>
                    <a:gd name="connsiteX25" fmla="*/ 575138 w 966523"/>
                    <a:gd name="connsiteY25" fmla="*/ 464407 h 737695"/>
                    <a:gd name="connsiteX26" fmla="*/ 660863 w 966523"/>
                    <a:gd name="connsiteY26" fmla="*/ 554895 h 737695"/>
                    <a:gd name="connsiteX27" fmla="*/ 763257 w 966523"/>
                    <a:gd name="connsiteY27" fmla="*/ 507270 h 737695"/>
                    <a:gd name="connsiteX28" fmla="*/ 618000 w 966523"/>
                    <a:gd name="connsiteY28" fmla="*/ 514413 h 737695"/>
                    <a:gd name="connsiteX29" fmla="*/ 787069 w 966523"/>
                    <a:gd name="connsiteY29" fmla="*/ 514413 h 737695"/>
                    <a:gd name="connsiteX30" fmla="*/ 787069 w 966523"/>
                    <a:gd name="connsiteY30" fmla="*/ 526320 h 737695"/>
                    <a:gd name="connsiteX31" fmla="*/ 791832 w 966523"/>
                    <a:gd name="connsiteY31" fmla="*/ 569182 h 737695"/>
                    <a:gd name="connsiteX32" fmla="*/ 806119 w 966523"/>
                    <a:gd name="connsiteY32" fmla="*/ 507270 h 737695"/>
                    <a:gd name="connsiteX33" fmla="*/ 772782 w 966523"/>
                    <a:gd name="connsiteY33" fmla="*/ 497745 h 737695"/>
                    <a:gd name="connsiteX34" fmla="*/ 696582 w 966523"/>
                    <a:gd name="connsiteY34" fmla="*/ 504888 h 737695"/>
                    <a:gd name="connsiteX35" fmla="*/ 656100 w 966523"/>
                    <a:gd name="connsiteY35" fmla="*/ 521557 h 737695"/>
                    <a:gd name="connsiteX36" fmla="*/ 789450 w 966523"/>
                    <a:gd name="connsiteY36" fmla="*/ 573945 h 737695"/>
                    <a:gd name="connsiteX37" fmla="*/ 777544 w 966523"/>
                    <a:gd name="connsiteY37" fmla="*/ 569182 h 737695"/>
                    <a:gd name="connsiteX38" fmla="*/ 808500 w 966523"/>
                    <a:gd name="connsiteY38" fmla="*/ 516795 h 737695"/>
                    <a:gd name="connsiteX39" fmla="*/ 768019 w 966523"/>
                    <a:gd name="connsiteY39" fmla="*/ 578707 h 737695"/>
                    <a:gd name="connsiteX40" fmla="*/ 663244 w 966523"/>
                    <a:gd name="connsiteY40" fmla="*/ 626332 h 737695"/>
                    <a:gd name="connsiteX41" fmla="*/ 367969 w 966523"/>
                    <a:gd name="connsiteY41" fmla="*/ 723963 h 737695"/>
                    <a:gd name="connsiteX42" fmla="*/ 175088 w 966523"/>
                    <a:gd name="connsiteY42" fmla="*/ 723963 h 737695"/>
                    <a:gd name="connsiteX43" fmla="*/ 3638 w 966523"/>
                    <a:gd name="connsiteY43" fmla="*/ 602520 h 737695"/>
                    <a:gd name="connsiteX44" fmla="*/ 63169 w 966523"/>
                    <a:gd name="connsiteY44" fmla="*/ 452501 h 737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966523" h="737695">
                      <a:moveTo>
                        <a:pt x="63169" y="452501"/>
                      </a:moveTo>
                      <a:cubicBezTo>
                        <a:pt x="90553" y="387017"/>
                        <a:pt x="142544" y="258825"/>
                        <a:pt x="167944" y="209613"/>
                      </a:cubicBezTo>
                      <a:cubicBezTo>
                        <a:pt x="193344" y="160401"/>
                        <a:pt x="185407" y="179054"/>
                        <a:pt x="215569" y="157226"/>
                      </a:cubicBezTo>
                      <a:cubicBezTo>
                        <a:pt x="245731" y="135398"/>
                        <a:pt x="320741" y="92139"/>
                        <a:pt x="348919" y="78645"/>
                      </a:cubicBezTo>
                      <a:cubicBezTo>
                        <a:pt x="377097" y="65151"/>
                        <a:pt x="381463" y="66341"/>
                        <a:pt x="384638" y="76263"/>
                      </a:cubicBezTo>
                      <a:cubicBezTo>
                        <a:pt x="387813" y="86185"/>
                        <a:pt x="371541" y="126270"/>
                        <a:pt x="367969" y="138176"/>
                      </a:cubicBezTo>
                      <a:cubicBezTo>
                        <a:pt x="364397" y="150082"/>
                        <a:pt x="360826" y="149685"/>
                        <a:pt x="363207" y="147701"/>
                      </a:cubicBezTo>
                      <a:cubicBezTo>
                        <a:pt x="365588" y="145717"/>
                        <a:pt x="352095" y="147304"/>
                        <a:pt x="382257" y="126270"/>
                      </a:cubicBezTo>
                      <a:cubicBezTo>
                        <a:pt x="412419" y="105236"/>
                        <a:pt x="516401" y="38561"/>
                        <a:pt x="544182" y="21495"/>
                      </a:cubicBezTo>
                      <a:cubicBezTo>
                        <a:pt x="571963" y="4429"/>
                        <a:pt x="539022" y="24670"/>
                        <a:pt x="548944" y="23876"/>
                      </a:cubicBezTo>
                      <a:cubicBezTo>
                        <a:pt x="558866" y="23082"/>
                        <a:pt x="592601" y="13954"/>
                        <a:pt x="603713" y="16732"/>
                      </a:cubicBezTo>
                      <a:cubicBezTo>
                        <a:pt x="614825" y="19510"/>
                        <a:pt x="614032" y="34592"/>
                        <a:pt x="615619" y="40545"/>
                      </a:cubicBezTo>
                      <a:cubicBezTo>
                        <a:pt x="617207" y="46498"/>
                        <a:pt x="628319" y="39354"/>
                        <a:pt x="613238" y="52451"/>
                      </a:cubicBezTo>
                      <a:cubicBezTo>
                        <a:pt x="598157" y="65548"/>
                        <a:pt x="508860" y="126667"/>
                        <a:pt x="525132" y="119126"/>
                      </a:cubicBezTo>
                      <a:cubicBezTo>
                        <a:pt x="541404" y="111585"/>
                        <a:pt x="667213" y="24669"/>
                        <a:pt x="710869" y="7207"/>
                      </a:cubicBezTo>
                      <a:cubicBezTo>
                        <a:pt x="754525" y="-10255"/>
                        <a:pt x="771591" y="8795"/>
                        <a:pt x="787069" y="14351"/>
                      </a:cubicBezTo>
                      <a:cubicBezTo>
                        <a:pt x="802547" y="19907"/>
                        <a:pt x="804135" y="34195"/>
                        <a:pt x="803738" y="40545"/>
                      </a:cubicBezTo>
                      <a:cubicBezTo>
                        <a:pt x="803341" y="46895"/>
                        <a:pt x="784688" y="52451"/>
                        <a:pt x="784688" y="52451"/>
                      </a:cubicBezTo>
                      <a:cubicBezTo>
                        <a:pt x="752144" y="75073"/>
                        <a:pt x="606094" y="175482"/>
                        <a:pt x="608475" y="176276"/>
                      </a:cubicBezTo>
                      <a:cubicBezTo>
                        <a:pt x="610856" y="177070"/>
                        <a:pt x="745000" y="79041"/>
                        <a:pt x="798975" y="57213"/>
                      </a:cubicBezTo>
                      <a:cubicBezTo>
                        <a:pt x="852950" y="35385"/>
                        <a:pt x="904544" y="41338"/>
                        <a:pt x="932325" y="45307"/>
                      </a:cubicBezTo>
                      <a:cubicBezTo>
                        <a:pt x="960106" y="49276"/>
                        <a:pt x="969632" y="72295"/>
                        <a:pt x="965663" y="81026"/>
                      </a:cubicBezTo>
                      <a:cubicBezTo>
                        <a:pt x="961694" y="89757"/>
                        <a:pt x="951375" y="71898"/>
                        <a:pt x="908513" y="97695"/>
                      </a:cubicBezTo>
                      <a:cubicBezTo>
                        <a:pt x="865651" y="123492"/>
                        <a:pt x="757700" y="196913"/>
                        <a:pt x="708488" y="235807"/>
                      </a:cubicBezTo>
                      <a:cubicBezTo>
                        <a:pt x="659276" y="274701"/>
                        <a:pt x="635463" y="292957"/>
                        <a:pt x="613238" y="331057"/>
                      </a:cubicBezTo>
                      <a:cubicBezTo>
                        <a:pt x="591013" y="369157"/>
                        <a:pt x="567200" y="427101"/>
                        <a:pt x="575138" y="464407"/>
                      </a:cubicBezTo>
                      <a:cubicBezTo>
                        <a:pt x="583076" y="501713"/>
                        <a:pt x="629510" y="547751"/>
                        <a:pt x="660863" y="554895"/>
                      </a:cubicBezTo>
                      <a:cubicBezTo>
                        <a:pt x="692216" y="562039"/>
                        <a:pt x="770401" y="514017"/>
                        <a:pt x="763257" y="507270"/>
                      </a:cubicBezTo>
                      <a:cubicBezTo>
                        <a:pt x="756113" y="500523"/>
                        <a:pt x="614031" y="513223"/>
                        <a:pt x="618000" y="514413"/>
                      </a:cubicBezTo>
                      <a:cubicBezTo>
                        <a:pt x="621969" y="515603"/>
                        <a:pt x="758891" y="512429"/>
                        <a:pt x="787069" y="514413"/>
                      </a:cubicBezTo>
                      <a:cubicBezTo>
                        <a:pt x="815247" y="516397"/>
                        <a:pt x="786275" y="517192"/>
                        <a:pt x="787069" y="526320"/>
                      </a:cubicBezTo>
                      <a:cubicBezTo>
                        <a:pt x="787863" y="535448"/>
                        <a:pt x="788657" y="572357"/>
                        <a:pt x="791832" y="569182"/>
                      </a:cubicBezTo>
                      <a:cubicBezTo>
                        <a:pt x="795007" y="566007"/>
                        <a:pt x="809294" y="519176"/>
                        <a:pt x="806119" y="507270"/>
                      </a:cubicBezTo>
                      <a:cubicBezTo>
                        <a:pt x="802944" y="495364"/>
                        <a:pt x="791038" y="498142"/>
                        <a:pt x="772782" y="497745"/>
                      </a:cubicBezTo>
                      <a:cubicBezTo>
                        <a:pt x="754526" y="497348"/>
                        <a:pt x="716029" y="500919"/>
                        <a:pt x="696582" y="504888"/>
                      </a:cubicBezTo>
                      <a:cubicBezTo>
                        <a:pt x="677135" y="508857"/>
                        <a:pt x="640622" y="510048"/>
                        <a:pt x="656100" y="521557"/>
                      </a:cubicBezTo>
                      <a:cubicBezTo>
                        <a:pt x="671578" y="533066"/>
                        <a:pt x="769209" y="566008"/>
                        <a:pt x="789450" y="573945"/>
                      </a:cubicBezTo>
                      <a:cubicBezTo>
                        <a:pt x="809691" y="581882"/>
                        <a:pt x="774369" y="578707"/>
                        <a:pt x="777544" y="569182"/>
                      </a:cubicBezTo>
                      <a:cubicBezTo>
                        <a:pt x="780719" y="559657"/>
                        <a:pt x="810087" y="515208"/>
                        <a:pt x="808500" y="516795"/>
                      </a:cubicBezTo>
                      <a:cubicBezTo>
                        <a:pt x="806913" y="518382"/>
                        <a:pt x="792228" y="560451"/>
                        <a:pt x="768019" y="578707"/>
                      </a:cubicBezTo>
                      <a:cubicBezTo>
                        <a:pt x="743810" y="596963"/>
                        <a:pt x="729919" y="602123"/>
                        <a:pt x="663244" y="626332"/>
                      </a:cubicBezTo>
                      <a:cubicBezTo>
                        <a:pt x="596569" y="650541"/>
                        <a:pt x="449328" y="707691"/>
                        <a:pt x="367969" y="723963"/>
                      </a:cubicBezTo>
                      <a:cubicBezTo>
                        <a:pt x="286610" y="740235"/>
                        <a:pt x="235810" y="744203"/>
                        <a:pt x="175088" y="723963"/>
                      </a:cubicBezTo>
                      <a:cubicBezTo>
                        <a:pt x="114366" y="703723"/>
                        <a:pt x="21100" y="649351"/>
                        <a:pt x="3638" y="602520"/>
                      </a:cubicBezTo>
                      <a:cubicBezTo>
                        <a:pt x="-13825" y="555689"/>
                        <a:pt x="35785" y="517985"/>
                        <a:pt x="63169" y="452501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59" name="フリーフォーム 2358"/>
                <p:cNvSpPr/>
                <p:nvPr/>
              </p:nvSpPr>
              <p:spPr>
                <a:xfrm>
                  <a:off x="6534130" y="6347794"/>
                  <a:ext cx="233126" cy="89698"/>
                </a:xfrm>
                <a:custGeom>
                  <a:avLst/>
                  <a:gdLst>
                    <a:gd name="connsiteX0" fmla="*/ 157183 w 233126"/>
                    <a:gd name="connsiteY0" fmla="*/ 83962 h 89698"/>
                    <a:gd name="connsiteX1" fmla="*/ 228620 w 233126"/>
                    <a:gd name="connsiteY1" fmla="*/ 53006 h 89698"/>
                    <a:gd name="connsiteX2" fmla="*/ 214333 w 233126"/>
                    <a:gd name="connsiteY2" fmla="*/ 3000 h 89698"/>
                    <a:gd name="connsiteX3" fmla="*/ 121464 w 233126"/>
                    <a:gd name="connsiteY3" fmla="*/ 5381 h 89698"/>
                    <a:gd name="connsiteX4" fmla="*/ 35739 w 233126"/>
                    <a:gd name="connsiteY4" fmla="*/ 7762 h 89698"/>
                    <a:gd name="connsiteX5" fmla="*/ 20 w 233126"/>
                    <a:gd name="connsiteY5" fmla="*/ 19669 h 89698"/>
                    <a:gd name="connsiteX6" fmla="*/ 30976 w 233126"/>
                    <a:gd name="connsiteY6" fmla="*/ 67294 h 89698"/>
                    <a:gd name="connsiteX7" fmla="*/ 57170 w 233126"/>
                    <a:gd name="connsiteY7" fmla="*/ 88725 h 89698"/>
                    <a:gd name="connsiteX8" fmla="*/ 157183 w 233126"/>
                    <a:gd name="connsiteY8" fmla="*/ 83962 h 89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126" h="89698">
                      <a:moveTo>
                        <a:pt x="157183" y="83962"/>
                      </a:moveTo>
                      <a:cubicBezTo>
                        <a:pt x="185758" y="78009"/>
                        <a:pt x="219095" y="66500"/>
                        <a:pt x="228620" y="53006"/>
                      </a:cubicBezTo>
                      <a:cubicBezTo>
                        <a:pt x="238145" y="39512"/>
                        <a:pt x="232192" y="10937"/>
                        <a:pt x="214333" y="3000"/>
                      </a:cubicBezTo>
                      <a:cubicBezTo>
                        <a:pt x="196474" y="-4937"/>
                        <a:pt x="121464" y="5381"/>
                        <a:pt x="121464" y="5381"/>
                      </a:cubicBezTo>
                      <a:cubicBezTo>
                        <a:pt x="91698" y="6175"/>
                        <a:pt x="55980" y="5381"/>
                        <a:pt x="35739" y="7762"/>
                      </a:cubicBezTo>
                      <a:cubicBezTo>
                        <a:pt x="15498" y="10143"/>
                        <a:pt x="814" y="9747"/>
                        <a:pt x="20" y="19669"/>
                      </a:cubicBezTo>
                      <a:cubicBezTo>
                        <a:pt x="-774" y="29591"/>
                        <a:pt x="21451" y="55785"/>
                        <a:pt x="30976" y="67294"/>
                      </a:cubicBezTo>
                      <a:cubicBezTo>
                        <a:pt x="40501" y="78803"/>
                        <a:pt x="35739" y="86741"/>
                        <a:pt x="57170" y="88725"/>
                      </a:cubicBezTo>
                      <a:cubicBezTo>
                        <a:pt x="78601" y="90709"/>
                        <a:pt x="128608" y="89915"/>
                        <a:pt x="157183" y="83962"/>
                      </a:cubicBezTo>
                      <a:close/>
                    </a:path>
                  </a:pathLst>
                </a:custGeom>
                <a:solidFill>
                  <a:srgbClr val="FAC090"/>
                </a:solidFill>
                <a:ln w="3175"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37" name="グループ化 2336"/>
            <p:cNvGrpSpPr/>
            <p:nvPr/>
          </p:nvGrpSpPr>
          <p:grpSpPr>
            <a:xfrm rot="20813815">
              <a:off x="7478380" y="5515202"/>
              <a:ext cx="153619" cy="160669"/>
              <a:chOff x="8212434" y="5665815"/>
              <a:chExt cx="153619" cy="160669"/>
            </a:xfrm>
          </p:grpSpPr>
          <p:sp>
            <p:nvSpPr>
              <p:cNvPr id="2339" name="フリーフォーム 2338"/>
              <p:cNvSpPr/>
              <p:nvPr/>
            </p:nvSpPr>
            <p:spPr>
              <a:xfrm rot="20110598">
                <a:off x="8243412" y="5736954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0" name="フリーフォーム 2339"/>
              <p:cNvSpPr/>
              <p:nvPr/>
            </p:nvSpPr>
            <p:spPr>
              <a:xfrm rot="15333312">
                <a:off x="8220165" y="570877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1" name="フリーフォーム 2340"/>
              <p:cNvSpPr/>
              <p:nvPr/>
            </p:nvSpPr>
            <p:spPr>
              <a:xfrm rot="16187470">
                <a:off x="8245778" y="569204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2" name="フリーフォーム 2341"/>
              <p:cNvSpPr/>
              <p:nvPr/>
            </p:nvSpPr>
            <p:spPr>
              <a:xfrm rot="16252748">
                <a:off x="8262295" y="5709560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3" name="フリーフォーム 2342"/>
              <p:cNvSpPr/>
              <p:nvPr/>
            </p:nvSpPr>
            <p:spPr>
              <a:xfrm rot="16604276">
                <a:off x="8273104" y="5727389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4" name="円/楕円 2343"/>
              <p:cNvSpPr/>
              <p:nvPr/>
            </p:nvSpPr>
            <p:spPr>
              <a:xfrm rot="20110598">
                <a:off x="8256893" y="5778221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45" name="フリーフォーム 2344"/>
              <p:cNvSpPr/>
              <p:nvPr/>
            </p:nvSpPr>
            <p:spPr>
              <a:xfrm rot="12283777">
                <a:off x="8212434" y="5755801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338" name="フリーフォーム 2337"/>
            <p:cNvSpPr/>
            <p:nvPr/>
          </p:nvSpPr>
          <p:spPr>
            <a:xfrm rot="18000000" flipH="1">
              <a:off x="7191015" y="5840409"/>
              <a:ext cx="565644" cy="213428"/>
            </a:xfrm>
            <a:custGeom>
              <a:avLst/>
              <a:gdLst>
                <a:gd name="connsiteX0" fmla="*/ 88897 w 565644"/>
                <a:gd name="connsiteY0" fmla="*/ 3873 h 213428"/>
                <a:gd name="connsiteX1" fmla="*/ 15078 w 565644"/>
                <a:gd name="connsiteY1" fmla="*/ 13398 h 213428"/>
                <a:gd name="connsiteX2" fmla="*/ 3172 w 565644"/>
                <a:gd name="connsiteY2" fmla="*/ 39592 h 213428"/>
                <a:gd name="connsiteX3" fmla="*/ 7934 w 565644"/>
                <a:gd name="connsiteY3" fmla="*/ 75311 h 213428"/>
                <a:gd name="connsiteX4" fmla="*/ 84134 w 565644"/>
                <a:gd name="connsiteY4" fmla="*/ 141986 h 213428"/>
                <a:gd name="connsiteX5" fmla="*/ 200816 w 565644"/>
                <a:gd name="connsiteY5" fmla="*/ 206280 h 213428"/>
                <a:gd name="connsiteX6" fmla="*/ 253203 w 565644"/>
                <a:gd name="connsiteY6" fmla="*/ 211042 h 213428"/>
                <a:gd name="connsiteX7" fmla="*/ 396078 w 565644"/>
                <a:gd name="connsiteY7" fmla="*/ 199136 h 213428"/>
                <a:gd name="connsiteX8" fmla="*/ 507997 w 565644"/>
                <a:gd name="connsiteY8" fmla="*/ 194373 h 213428"/>
                <a:gd name="connsiteX9" fmla="*/ 546097 w 565644"/>
                <a:gd name="connsiteY9" fmla="*/ 163417 h 213428"/>
                <a:gd name="connsiteX10" fmla="*/ 565147 w 565644"/>
                <a:gd name="connsiteY10" fmla="*/ 96742 h 213428"/>
                <a:gd name="connsiteX11" fmla="*/ 527047 w 565644"/>
                <a:gd name="connsiteY11" fmla="*/ 63405 h 213428"/>
                <a:gd name="connsiteX12" fmla="*/ 438941 w 565644"/>
                <a:gd name="connsiteY12" fmla="*/ 58642 h 213428"/>
                <a:gd name="connsiteX13" fmla="*/ 265109 w 565644"/>
                <a:gd name="connsiteY13" fmla="*/ 77692 h 213428"/>
                <a:gd name="connsiteX14" fmla="*/ 88897 w 565644"/>
                <a:gd name="connsiteY14" fmla="*/ 3873 h 2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5644" h="213428">
                  <a:moveTo>
                    <a:pt x="88897" y="3873"/>
                  </a:moveTo>
                  <a:cubicBezTo>
                    <a:pt x="47225" y="-6843"/>
                    <a:pt x="29365" y="7445"/>
                    <a:pt x="15078" y="13398"/>
                  </a:cubicBezTo>
                  <a:cubicBezTo>
                    <a:pt x="791" y="19351"/>
                    <a:pt x="4363" y="29273"/>
                    <a:pt x="3172" y="39592"/>
                  </a:cubicBezTo>
                  <a:cubicBezTo>
                    <a:pt x="1981" y="49911"/>
                    <a:pt x="-5560" y="58245"/>
                    <a:pt x="7934" y="75311"/>
                  </a:cubicBezTo>
                  <a:cubicBezTo>
                    <a:pt x="21428" y="92377"/>
                    <a:pt x="51987" y="120158"/>
                    <a:pt x="84134" y="141986"/>
                  </a:cubicBezTo>
                  <a:cubicBezTo>
                    <a:pt x="116281" y="163814"/>
                    <a:pt x="172638" y="194771"/>
                    <a:pt x="200816" y="206280"/>
                  </a:cubicBezTo>
                  <a:cubicBezTo>
                    <a:pt x="228994" y="217789"/>
                    <a:pt x="220659" y="212233"/>
                    <a:pt x="253203" y="211042"/>
                  </a:cubicBezTo>
                  <a:cubicBezTo>
                    <a:pt x="285747" y="209851"/>
                    <a:pt x="353612" y="201914"/>
                    <a:pt x="396078" y="199136"/>
                  </a:cubicBezTo>
                  <a:cubicBezTo>
                    <a:pt x="438544" y="196358"/>
                    <a:pt x="482994" y="200326"/>
                    <a:pt x="507997" y="194373"/>
                  </a:cubicBezTo>
                  <a:cubicBezTo>
                    <a:pt x="533000" y="188420"/>
                    <a:pt x="536572" y="179689"/>
                    <a:pt x="546097" y="163417"/>
                  </a:cubicBezTo>
                  <a:cubicBezTo>
                    <a:pt x="555622" y="147145"/>
                    <a:pt x="568322" y="113411"/>
                    <a:pt x="565147" y="96742"/>
                  </a:cubicBezTo>
                  <a:cubicBezTo>
                    <a:pt x="561972" y="80073"/>
                    <a:pt x="548081" y="69755"/>
                    <a:pt x="527047" y="63405"/>
                  </a:cubicBezTo>
                  <a:cubicBezTo>
                    <a:pt x="506013" y="57055"/>
                    <a:pt x="482597" y="56261"/>
                    <a:pt x="438941" y="58642"/>
                  </a:cubicBezTo>
                  <a:cubicBezTo>
                    <a:pt x="395285" y="61023"/>
                    <a:pt x="329800" y="85630"/>
                    <a:pt x="265109" y="77692"/>
                  </a:cubicBezTo>
                  <a:cubicBezTo>
                    <a:pt x="200418" y="69754"/>
                    <a:pt x="130569" y="14589"/>
                    <a:pt x="88897" y="38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636" name="フリーフォーム 3352">
            <a:extLst>
              <a:ext uri="{FF2B5EF4-FFF2-40B4-BE49-F238E27FC236}">
                <a16:creationId xmlns:a16="http://schemas.microsoft.com/office/drawing/2014/main" id="{FFC5D8DC-EFE7-4E66-A9FD-11F94F9C3955}"/>
              </a:ext>
            </a:extLst>
          </p:cNvPr>
          <p:cNvSpPr/>
          <p:nvPr/>
        </p:nvSpPr>
        <p:spPr>
          <a:xfrm flipH="1">
            <a:off x="8235994" y="4228782"/>
            <a:ext cx="351561" cy="360000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7" name="グループ化 1636">
            <a:extLst>
              <a:ext uri="{FF2B5EF4-FFF2-40B4-BE49-F238E27FC236}">
                <a16:creationId xmlns:a16="http://schemas.microsoft.com/office/drawing/2014/main" id="{4EA8F371-5F76-4CB2-ABF4-42085FD91EB5}"/>
              </a:ext>
            </a:extLst>
          </p:cNvPr>
          <p:cNvGrpSpPr/>
          <p:nvPr/>
        </p:nvGrpSpPr>
        <p:grpSpPr>
          <a:xfrm flipH="1">
            <a:off x="6903981" y="4314504"/>
            <a:ext cx="658681" cy="649708"/>
            <a:chOff x="1196860" y="5277639"/>
            <a:chExt cx="847451" cy="835906"/>
          </a:xfrm>
        </p:grpSpPr>
        <p:sp>
          <p:nvSpPr>
            <p:cNvPr id="1638" name="平行四辺形 1637">
              <a:extLst>
                <a:ext uri="{FF2B5EF4-FFF2-40B4-BE49-F238E27FC236}">
                  <a16:creationId xmlns:a16="http://schemas.microsoft.com/office/drawing/2014/main" id="{0061EDA4-8030-46BA-BC46-6A9C6E8F6EBF}"/>
                </a:ext>
              </a:extLst>
            </p:cNvPr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9" name="平行四辺形 1638">
              <a:extLst>
                <a:ext uri="{FF2B5EF4-FFF2-40B4-BE49-F238E27FC236}">
                  <a16:creationId xmlns:a16="http://schemas.microsoft.com/office/drawing/2014/main" id="{E653947E-5FA4-42A6-B626-6CDFCB680CE4}"/>
                </a:ext>
              </a:extLst>
            </p:cNvPr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0" name="平行四辺形 1639">
              <a:extLst>
                <a:ext uri="{FF2B5EF4-FFF2-40B4-BE49-F238E27FC236}">
                  <a16:creationId xmlns:a16="http://schemas.microsoft.com/office/drawing/2014/main" id="{A4314B45-7A74-490F-A600-A9FB32DECE47}"/>
                </a:ext>
              </a:extLst>
            </p:cNvPr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4" name="平行四辺形 1653">
              <a:extLst>
                <a:ext uri="{FF2B5EF4-FFF2-40B4-BE49-F238E27FC236}">
                  <a16:creationId xmlns:a16="http://schemas.microsoft.com/office/drawing/2014/main" id="{4438C73F-B55F-45C5-9394-723C703966DF}"/>
                </a:ext>
              </a:extLst>
            </p:cNvPr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5" name="平行四辺形 1654">
              <a:extLst>
                <a:ext uri="{FF2B5EF4-FFF2-40B4-BE49-F238E27FC236}">
                  <a16:creationId xmlns:a16="http://schemas.microsoft.com/office/drawing/2014/main" id="{108332A9-A474-41F5-9C24-1522B445B129}"/>
                </a:ext>
              </a:extLst>
            </p:cNvPr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6" name="平行四辺形 1655">
              <a:extLst>
                <a:ext uri="{FF2B5EF4-FFF2-40B4-BE49-F238E27FC236}">
                  <a16:creationId xmlns:a16="http://schemas.microsoft.com/office/drawing/2014/main" id="{26AEA0A5-AB95-42E9-A572-D1053555C8A4}"/>
                </a:ext>
              </a:extLst>
            </p:cNvPr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7" name="平行四辺形 1656">
              <a:extLst>
                <a:ext uri="{FF2B5EF4-FFF2-40B4-BE49-F238E27FC236}">
                  <a16:creationId xmlns:a16="http://schemas.microsoft.com/office/drawing/2014/main" id="{D35655B3-54A2-4210-A0A7-A813294B32B6}"/>
                </a:ext>
              </a:extLst>
            </p:cNvPr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8" name="平行四辺形 1657">
              <a:extLst>
                <a:ext uri="{FF2B5EF4-FFF2-40B4-BE49-F238E27FC236}">
                  <a16:creationId xmlns:a16="http://schemas.microsoft.com/office/drawing/2014/main" id="{7B5C8B6D-B5DA-4D97-A387-B382AEBDD2E9}"/>
                </a:ext>
              </a:extLst>
            </p:cNvPr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9" name="平行四辺形 1658">
              <a:extLst>
                <a:ext uri="{FF2B5EF4-FFF2-40B4-BE49-F238E27FC236}">
                  <a16:creationId xmlns:a16="http://schemas.microsoft.com/office/drawing/2014/main" id="{1E3D16E4-8D57-4404-B0C0-839A1154AD82}"/>
                </a:ext>
              </a:extLst>
            </p:cNvPr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0" name="平行四辺形 1659">
              <a:extLst>
                <a:ext uri="{FF2B5EF4-FFF2-40B4-BE49-F238E27FC236}">
                  <a16:creationId xmlns:a16="http://schemas.microsoft.com/office/drawing/2014/main" id="{DF381635-3F7D-40D2-8985-34BC75A330BF}"/>
                </a:ext>
              </a:extLst>
            </p:cNvPr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1" name="平行四辺形 1660">
              <a:extLst>
                <a:ext uri="{FF2B5EF4-FFF2-40B4-BE49-F238E27FC236}">
                  <a16:creationId xmlns:a16="http://schemas.microsoft.com/office/drawing/2014/main" id="{A3C09C87-00A9-4533-8053-D576EA5FA6E5}"/>
                </a:ext>
              </a:extLst>
            </p:cNvPr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2" name="平行四辺形 1661">
              <a:extLst>
                <a:ext uri="{FF2B5EF4-FFF2-40B4-BE49-F238E27FC236}">
                  <a16:creationId xmlns:a16="http://schemas.microsoft.com/office/drawing/2014/main" id="{E6F678D4-A864-4D9D-B50B-1F7E2814249A}"/>
                </a:ext>
              </a:extLst>
            </p:cNvPr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3" name="グループ化 1662">
            <a:extLst>
              <a:ext uri="{FF2B5EF4-FFF2-40B4-BE49-F238E27FC236}">
                <a16:creationId xmlns:a16="http://schemas.microsoft.com/office/drawing/2014/main" id="{1AC5C95A-0BC1-4342-B0E5-48A0C732E156}"/>
              </a:ext>
            </a:extLst>
          </p:cNvPr>
          <p:cNvGrpSpPr/>
          <p:nvPr/>
        </p:nvGrpSpPr>
        <p:grpSpPr>
          <a:xfrm>
            <a:off x="7054519" y="4364674"/>
            <a:ext cx="771780" cy="943202"/>
            <a:chOff x="3672000" y="3789000"/>
            <a:chExt cx="771780" cy="943202"/>
          </a:xfrm>
        </p:grpSpPr>
        <p:sp>
          <p:nvSpPr>
            <p:cNvPr id="1664" name="フリーフォーム 814">
              <a:extLst>
                <a:ext uri="{FF2B5EF4-FFF2-40B4-BE49-F238E27FC236}">
                  <a16:creationId xmlns:a16="http://schemas.microsoft.com/office/drawing/2014/main" id="{9A0A06CE-5B93-4F5E-A058-01F1BB5A49C5}"/>
                </a:ext>
              </a:extLst>
            </p:cNvPr>
            <p:cNvSpPr/>
            <p:nvPr/>
          </p:nvSpPr>
          <p:spPr>
            <a:xfrm rot="5896652" flipH="1">
              <a:off x="4123043" y="4017496"/>
              <a:ext cx="70179" cy="45719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65" name="グループ化 1664">
              <a:extLst>
                <a:ext uri="{FF2B5EF4-FFF2-40B4-BE49-F238E27FC236}">
                  <a16:creationId xmlns:a16="http://schemas.microsoft.com/office/drawing/2014/main" id="{0D1EB60F-166D-4BCB-A700-20A15B7D2BA3}"/>
                </a:ext>
              </a:extLst>
            </p:cNvPr>
            <p:cNvGrpSpPr/>
            <p:nvPr/>
          </p:nvGrpSpPr>
          <p:grpSpPr>
            <a:xfrm>
              <a:off x="3672000" y="3789000"/>
              <a:ext cx="771780" cy="943202"/>
              <a:chOff x="3672001" y="3839944"/>
              <a:chExt cx="771780" cy="943202"/>
            </a:xfrm>
          </p:grpSpPr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F1E2FF0D-E3B0-462E-AD22-D1778CD7A6AC}"/>
                  </a:ext>
                </a:extLst>
              </p:cNvPr>
              <p:cNvGrpSpPr/>
              <p:nvPr/>
            </p:nvGrpSpPr>
            <p:grpSpPr>
              <a:xfrm flipH="1">
                <a:off x="4032000" y="4122011"/>
                <a:ext cx="409082" cy="661135"/>
                <a:chOff x="2412020" y="3903916"/>
                <a:chExt cx="409082" cy="661135"/>
              </a:xfrm>
            </p:grpSpPr>
            <p:grpSp>
              <p:nvGrpSpPr>
                <p:cNvPr id="1745" name="グループ化 1744">
                  <a:extLst>
                    <a:ext uri="{FF2B5EF4-FFF2-40B4-BE49-F238E27FC236}">
                      <a16:creationId xmlns:a16="http://schemas.microsoft.com/office/drawing/2014/main" id="{2CA46411-D758-48F4-85C0-E127DAEDC184}"/>
                    </a:ext>
                  </a:extLst>
                </p:cNvPr>
                <p:cNvGrpSpPr/>
                <p:nvPr/>
              </p:nvGrpSpPr>
              <p:grpSpPr>
                <a:xfrm>
                  <a:off x="2412020" y="3969000"/>
                  <a:ext cx="360405" cy="596051"/>
                  <a:chOff x="3312020" y="3976620"/>
                  <a:chExt cx="360405" cy="596051"/>
                </a:xfrm>
              </p:grpSpPr>
              <p:grpSp>
                <p:nvGrpSpPr>
                  <p:cNvPr id="1756" name="グループ化 1755">
                    <a:extLst>
                      <a:ext uri="{FF2B5EF4-FFF2-40B4-BE49-F238E27FC236}">
                        <a16:creationId xmlns:a16="http://schemas.microsoft.com/office/drawing/2014/main" id="{6C728E0A-CFA7-4E8B-853A-965E5BE30AC9}"/>
                      </a:ext>
                    </a:extLst>
                  </p:cNvPr>
                  <p:cNvGrpSpPr/>
                  <p:nvPr/>
                </p:nvGrpSpPr>
                <p:grpSpPr>
                  <a:xfrm>
                    <a:off x="3312020" y="4317965"/>
                    <a:ext cx="336928" cy="254706"/>
                    <a:chOff x="4394401" y="3154724"/>
                    <a:chExt cx="336928" cy="254706"/>
                  </a:xfrm>
                </p:grpSpPr>
                <p:sp>
                  <p:nvSpPr>
                    <p:cNvPr id="1764" name="正方形/長方形 1763">
                      <a:extLst>
                        <a:ext uri="{FF2B5EF4-FFF2-40B4-BE49-F238E27FC236}">
                          <a16:creationId xmlns:a16="http://schemas.microsoft.com/office/drawing/2014/main" id="{88266D0A-7264-4587-94C1-A75EA33C69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65" name="グループ化 1764">
                      <a:extLst>
                        <a:ext uri="{FF2B5EF4-FFF2-40B4-BE49-F238E27FC236}">
                          <a16:creationId xmlns:a16="http://schemas.microsoft.com/office/drawing/2014/main" id="{AEA8B511-E9D0-4015-8A56-43B9CD62C9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01" y="3222828"/>
                      <a:ext cx="336928" cy="186602"/>
                      <a:chOff x="4580542" y="3271374"/>
                      <a:chExt cx="368986" cy="204357"/>
                    </a:xfrm>
                  </p:grpSpPr>
                  <p:sp>
                    <p:nvSpPr>
                      <p:cNvPr id="1766" name="フリーフォーム: 図形 758">
                        <a:extLst>
                          <a:ext uri="{FF2B5EF4-FFF2-40B4-BE49-F238E27FC236}">
                            <a16:creationId xmlns:a16="http://schemas.microsoft.com/office/drawing/2014/main" id="{993F79CB-CC3F-48F5-ADAE-D4CF6303AEA5}"/>
                          </a:ext>
                        </a:extLst>
                      </p:cNvPr>
                      <p:cNvSpPr/>
                      <p:nvPr/>
                    </p:nvSpPr>
                    <p:spPr>
                      <a:xfrm rot="480000">
                        <a:off x="4580542" y="3271374"/>
                        <a:ext cx="326837" cy="198833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67" name="フリーフォーム: 図形 758">
                        <a:extLst>
                          <a:ext uri="{FF2B5EF4-FFF2-40B4-BE49-F238E27FC236}">
                            <a16:creationId xmlns:a16="http://schemas.microsoft.com/office/drawing/2014/main" id="{4A7B395B-50C3-4F21-8184-D306ECC2D9F6}"/>
                          </a:ext>
                        </a:extLst>
                      </p:cNvPr>
                      <p:cNvSpPr/>
                      <p:nvPr/>
                    </p:nvSpPr>
                    <p:spPr>
                      <a:xfrm rot="120000">
                        <a:off x="4622690" y="3276896"/>
                        <a:ext cx="326838" cy="198835"/>
                      </a:xfrm>
                      <a:custGeom>
                        <a:avLst/>
                        <a:gdLst>
                          <a:gd name="connsiteX0" fmla="*/ 1339 w 365569"/>
                          <a:gd name="connsiteY0" fmla="*/ 95271 h 222395"/>
                          <a:gd name="connsiteX1" fmla="*/ 39439 w 365569"/>
                          <a:gd name="connsiteY1" fmla="*/ 165121 h 222395"/>
                          <a:gd name="connsiteX2" fmla="*/ 179139 w 365569"/>
                          <a:gd name="connsiteY2" fmla="*/ 222271 h 222395"/>
                          <a:gd name="connsiteX3" fmla="*/ 325189 w 365569"/>
                          <a:gd name="connsiteY3" fmla="*/ 177821 h 222395"/>
                          <a:gd name="connsiteX4" fmla="*/ 356939 w 365569"/>
                          <a:gd name="connsiteY4" fmla="*/ 95271 h 222395"/>
                          <a:gd name="connsiteX5" fmla="*/ 191839 w 365569"/>
                          <a:gd name="connsiteY5" fmla="*/ 44471 h 222395"/>
                          <a:gd name="connsiteX6" fmla="*/ 115639 w 365569"/>
                          <a:gd name="connsiteY6" fmla="*/ 12721 h 222395"/>
                          <a:gd name="connsiteX7" fmla="*/ 20389 w 365569"/>
                          <a:gd name="connsiteY7" fmla="*/ 6371 h 222395"/>
                          <a:gd name="connsiteX8" fmla="*/ 1339 w 365569"/>
                          <a:gd name="connsiteY8" fmla="*/ 95271 h 2223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65569" h="222395">
                            <a:moveTo>
                              <a:pt x="1339" y="95271"/>
                            </a:moveTo>
                            <a:cubicBezTo>
                              <a:pt x="4514" y="121729"/>
                              <a:pt x="9806" y="143954"/>
                              <a:pt x="39439" y="165121"/>
                            </a:cubicBezTo>
                            <a:cubicBezTo>
                              <a:pt x="69072" y="186288"/>
                              <a:pt x="131514" y="220154"/>
                              <a:pt x="179139" y="222271"/>
                            </a:cubicBezTo>
                            <a:cubicBezTo>
                              <a:pt x="226764" y="224388"/>
                              <a:pt x="295556" y="198988"/>
                              <a:pt x="325189" y="177821"/>
                            </a:cubicBezTo>
                            <a:cubicBezTo>
                              <a:pt x="354822" y="156654"/>
                              <a:pt x="379164" y="117496"/>
                              <a:pt x="356939" y="95271"/>
                            </a:cubicBezTo>
                            <a:cubicBezTo>
                              <a:pt x="334714" y="73046"/>
                              <a:pt x="232056" y="58229"/>
                              <a:pt x="191839" y="44471"/>
                            </a:cubicBezTo>
                            <a:cubicBezTo>
                              <a:pt x="151622" y="30713"/>
                              <a:pt x="144214" y="19071"/>
                              <a:pt x="115639" y="12721"/>
                            </a:cubicBezTo>
                            <a:cubicBezTo>
                              <a:pt x="87064" y="6371"/>
                              <a:pt x="41556" y="-8446"/>
                              <a:pt x="20389" y="6371"/>
                            </a:cubicBezTo>
                            <a:cubicBezTo>
                              <a:pt x="-778" y="21188"/>
                              <a:pt x="-1836" y="68813"/>
                              <a:pt x="1339" y="9527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1757" name="グループ化 1756">
                    <a:extLst>
                      <a:ext uri="{FF2B5EF4-FFF2-40B4-BE49-F238E27FC236}">
                        <a16:creationId xmlns:a16="http://schemas.microsoft.com/office/drawing/2014/main" id="{A4668461-8F2D-4E37-834A-827645B519FA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3319619" y="3976620"/>
                    <a:ext cx="352806" cy="275332"/>
                    <a:chOff x="4394376" y="3154724"/>
                    <a:chExt cx="352806" cy="275332"/>
                  </a:xfrm>
                </p:grpSpPr>
                <p:sp>
                  <p:nvSpPr>
                    <p:cNvPr id="1758" name="正方形/長方形 1757">
                      <a:extLst>
                        <a:ext uri="{FF2B5EF4-FFF2-40B4-BE49-F238E27FC236}">
                          <a16:creationId xmlns:a16="http://schemas.microsoft.com/office/drawing/2014/main" id="{9F9F043B-4EE1-4D29-9DD1-2E59BAFC9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9143" y="3154724"/>
                      <a:ext cx="271893" cy="125231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59" name="グループ化 1758">
                      <a:extLst>
                        <a:ext uri="{FF2B5EF4-FFF2-40B4-BE49-F238E27FC236}">
                          <a16:creationId xmlns:a16="http://schemas.microsoft.com/office/drawing/2014/main" id="{D3494032-354C-4BD8-8FF3-4DF0FCF8FEC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394376" y="3222820"/>
                      <a:ext cx="352806" cy="207236"/>
                      <a:chOff x="4580542" y="3271374"/>
                      <a:chExt cx="386377" cy="226955"/>
                    </a:xfrm>
                  </p:grpSpPr>
                  <p:grpSp>
                    <p:nvGrpSpPr>
                      <p:cNvPr id="1760" name="グループ化 1759">
                        <a:extLst>
                          <a:ext uri="{FF2B5EF4-FFF2-40B4-BE49-F238E27FC236}">
                            <a16:creationId xmlns:a16="http://schemas.microsoft.com/office/drawing/2014/main" id="{FBBD5DF0-A933-4235-B8C0-4C08E17BCF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80542" y="3271374"/>
                        <a:ext cx="386377" cy="226955"/>
                        <a:chOff x="4580542" y="3271374"/>
                        <a:chExt cx="386377" cy="226955"/>
                      </a:xfrm>
                    </p:grpSpPr>
                    <p:sp>
                      <p:nvSpPr>
                        <p:cNvPr id="1762" name="フリーフォーム: 図形 758">
                          <a:extLst>
                            <a:ext uri="{FF2B5EF4-FFF2-40B4-BE49-F238E27FC236}">
                              <a16:creationId xmlns:a16="http://schemas.microsoft.com/office/drawing/2014/main" id="{ADDD9879-C74B-4B0C-9444-C2C909F30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80000">
                          <a:off x="4580542" y="3271374"/>
                          <a:ext cx="326837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763" name="フリーフォーム: 図形 758">
                          <a:extLst>
                            <a:ext uri="{FF2B5EF4-FFF2-40B4-BE49-F238E27FC236}">
                              <a16:creationId xmlns:a16="http://schemas.microsoft.com/office/drawing/2014/main" id="{AEF5F135-A09F-48F4-8DE8-FACCA97B21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0000">
                          <a:off x="4640081" y="3299496"/>
                          <a:ext cx="326838" cy="198833"/>
                        </a:xfrm>
                        <a:custGeom>
                          <a:avLst/>
                          <a:gdLst>
                            <a:gd name="connsiteX0" fmla="*/ 1339 w 365569"/>
                            <a:gd name="connsiteY0" fmla="*/ 95271 h 222395"/>
                            <a:gd name="connsiteX1" fmla="*/ 39439 w 365569"/>
                            <a:gd name="connsiteY1" fmla="*/ 165121 h 222395"/>
                            <a:gd name="connsiteX2" fmla="*/ 179139 w 365569"/>
                            <a:gd name="connsiteY2" fmla="*/ 222271 h 222395"/>
                            <a:gd name="connsiteX3" fmla="*/ 325189 w 365569"/>
                            <a:gd name="connsiteY3" fmla="*/ 177821 h 222395"/>
                            <a:gd name="connsiteX4" fmla="*/ 356939 w 365569"/>
                            <a:gd name="connsiteY4" fmla="*/ 95271 h 222395"/>
                            <a:gd name="connsiteX5" fmla="*/ 191839 w 365569"/>
                            <a:gd name="connsiteY5" fmla="*/ 44471 h 222395"/>
                            <a:gd name="connsiteX6" fmla="*/ 115639 w 365569"/>
                            <a:gd name="connsiteY6" fmla="*/ 12721 h 222395"/>
                            <a:gd name="connsiteX7" fmla="*/ 20389 w 365569"/>
                            <a:gd name="connsiteY7" fmla="*/ 6371 h 222395"/>
                            <a:gd name="connsiteX8" fmla="*/ 1339 w 365569"/>
                            <a:gd name="connsiteY8" fmla="*/ 95271 h 222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65569" h="222395">
                              <a:moveTo>
                                <a:pt x="1339" y="95271"/>
                              </a:moveTo>
                              <a:cubicBezTo>
                                <a:pt x="4514" y="121729"/>
                                <a:pt x="9806" y="143954"/>
                                <a:pt x="39439" y="165121"/>
                              </a:cubicBezTo>
                              <a:cubicBezTo>
                                <a:pt x="69072" y="186288"/>
                                <a:pt x="131514" y="220154"/>
                                <a:pt x="179139" y="222271"/>
                              </a:cubicBezTo>
                              <a:cubicBezTo>
                                <a:pt x="226764" y="224388"/>
                                <a:pt x="295556" y="198988"/>
                                <a:pt x="325189" y="177821"/>
                              </a:cubicBezTo>
                              <a:cubicBezTo>
                                <a:pt x="354822" y="156654"/>
                                <a:pt x="379164" y="117496"/>
                                <a:pt x="356939" y="95271"/>
                              </a:cubicBezTo>
                              <a:cubicBezTo>
                                <a:pt x="334714" y="73046"/>
                                <a:pt x="232056" y="58229"/>
                                <a:pt x="191839" y="44471"/>
                              </a:cubicBezTo>
                              <a:cubicBezTo>
                                <a:pt x="151622" y="30713"/>
                                <a:pt x="144214" y="19071"/>
                                <a:pt x="115639" y="12721"/>
                              </a:cubicBezTo>
                              <a:cubicBezTo>
                                <a:pt x="87064" y="6371"/>
                                <a:pt x="41556" y="-8446"/>
                                <a:pt x="20389" y="6371"/>
                              </a:cubicBezTo>
                              <a:cubicBezTo>
                                <a:pt x="-778" y="21188"/>
                                <a:pt x="-1836" y="68813"/>
                                <a:pt x="1339" y="9527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1761" name="正方形/長方形 1760">
                        <a:extLst>
                          <a:ext uri="{FF2B5EF4-FFF2-40B4-BE49-F238E27FC236}">
                            <a16:creationId xmlns:a16="http://schemas.microsoft.com/office/drawing/2014/main" id="{8BA66D95-D553-482C-B847-C1BEA5792F9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>
                        <a:off x="4647043" y="3370909"/>
                        <a:ext cx="133270" cy="8822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  <p:grpSp>
              <p:nvGrpSpPr>
                <p:cNvPr id="1746" name="グループ化 1745">
                  <a:extLst>
                    <a:ext uri="{FF2B5EF4-FFF2-40B4-BE49-F238E27FC236}">
                      <a16:creationId xmlns:a16="http://schemas.microsoft.com/office/drawing/2014/main" id="{7C5BBD3D-1777-42CC-93D3-6B9D72BD37E1}"/>
                    </a:ext>
                  </a:extLst>
                </p:cNvPr>
                <p:cNvGrpSpPr/>
                <p:nvPr/>
              </p:nvGrpSpPr>
              <p:grpSpPr>
                <a:xfrm flipH="1" flipV="1">
                  <a:off x="2426285" y="3971381"/>
                  <a:ext cx="328990" cy="207236"/>
                  <a:chOff x="2900717" y="4488474"/>
                  <a:chExt cx="328990" cy="207236"/>
                </a:xfrm>
              </p:grpSpPr>
              <p:sp>
                <p:nvSpPr>
                  <p:cNvPr id="1754" name="フリーフォーム: 図形 758">
                    <a:extLst>
                      <a:ext uri="{FF2B5EF4-FFF2-40B4-BE49-F238E27FC236}">
                        <a16:creationId xmlns:a16="http://schemas.microsoft.com/office/drawing/2014/main" id="{3D5FD166-CB88-4913-A6FE-22968F618641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5" name="フリーフォーム: 図形 758">
                    <a:extLst>
                      <a:ext uri="{FF2B5EF4-FFF2-40B4-BE49-F238E27FC236}">
                        <a16:creationId xmlns:a16="http://schemas.microsoft.com/office/drawing/2014/main" id="{B58E005A-5670-4E67-94AF-535193AD35E1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31267" y="4514153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8" name="グループ化 1747">
                  <a:extLst>
                    <a:ext uri="{FF2B5EF4-FFF2-40B4-BE49-F238E27FC236}">
                      <a16:creationId xmlns:a16="http://schemas.microsoft.com/office/drawing/2014/main" id="{C379EAFE-1F55-4B33-878D-173D9D2987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 flipV="1">
                  <a:off x="2419151" y="3903916"/>
                  <a:ext cx="169569" cy="158800"/>
                  <a:chOff x="2900717" y="4488474"/>
                  <a:chExt cx="325378" cy="304714"/>
                </a:xfrm>
              </p:grpSpPr>
              <p:sp>
                <p:nvSpPr>
                  <p:cNvPr id="1752" name="フリーフォーム: 図形 758">
                    <a:extLst>
                      <a:ext uri="{FF2B5EF4-FFF2-40B4-BE49-F238E27FC236}">
                        <a16:creationId xmlns:a16="http://schemas.microsoft.com/office/drawing/2014/main" id="{42B0038B-7CF8-4B8A-998F-976937CE0E33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74"/>
                    <a:ext cx="298440" cy="181557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3" name="フリーフォーム: 図形 758">
                    <a:extLst>
                      <a:ext uri="{FF2B5EF4-FFF2-40B4-BE49-F238E27FC236}">
                        <a16:creationId xmlns:a16="http://schemas.microsoft.com/office/drawing/2014/main" id="{17F7CAC7-1CB9-457D-9087-9A347A26247D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27654" y="4611630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9" name="グループ化 1748">
                  <a:extLst>
                    <a:ext uri="{FF2B5EF4-FFF2-40B4-BE49-F238E27FC236}">
                      <a16:creationId xmlns:a16="http://schemas.microsoft.com/office/drawing/2014/main" id="{C6C25363-AEDE-40DD-988B-97FA88E3846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 flipV="1">
                  <a:off x="2634861" y="4038617"/>
                  <a:ext cx="186241" cy="108000"/>
                  <a:chOff x="2900717" y="4488496"/>
                  <a:chExt cx="357369" cy="207214"/>
                </a:xfrm>
              </p:grpSpPr>
              <p:sp>
                <p:nvSpPr>
                  <p:cNvPr id="1750" name="フリーフォーム: 図形 758">
                    <a:extLst>
                      <a:ext uri="{FF2B5EF4-FFF2-40B4-BE49-F238E27FC236}">
                        <a16:creationId xmlns:a16="http://schemas.microsoft.com/office/drawing/2014/main" id="{E05993D0-0A9D-41C9-AE02-E672C26C906D}"/>
                      </a:ext>
                    </a:extLst>
                  </p:cNvPr>
                  <p:cNvSpPr/>
                  <p:nvPr/>
                </p:nvSpPr>
                <p:spPr>
                  <a:xfrm rot="480000">
                    <a:off x="2900717" y="4488496"/>
                    <a:ext cx="298441" cy="181559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1" name="フリーフォーム: 図形 758">
                    <a:extLst>
                      <a:ext uri="{FF2B5EF4-FFF2-40B4-BE49-F238E27FC236}">
                        <a16:creationId xmlns:a16="http://schemas.microsoft.com/office/drawing/2014/main" id="{9BC0B9BF-452F-4ECB-A5DF-A1320F817654}"/>
                      </a:ext>
                    </a:extLst>
                  </p:cNvPr>
                  <p:cNvSpPr/>
                  <p:nvPr/>
                </p:nvSpPr>
                <p:spPr>
                  <a:xfrm rot="120000">
                    <a:off x="2959645" y="4514152"/>
                    <a:ext cx="298441" cy="181558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667" name="グループ化 1666">
                <a:extLst>
                  <a:ext uri="{FF2B5EF4-FFF2-40B4-BE49-F238E27FC236}">
                    <a16:creationId xmlns:a16="http://schemas.microsoft.com/office/drawing/2014/main" id="{15664FC4-0892-4BD7-8E5B-7B4B47C43E1F}"/>
                  </a:ext>
                </a:extLst>
              </p:cNvPr>
              <p:cNvGrpSpPr/>
              <p:nvPr/>
            </p:nvGrpSpPr>
            <p:grpSpPr>
              <a:xfrm>
                <a:off x="3672001" y="3839944"/>
                <a:ext cx="759762" cy="923665"/>
                <a:chOff x="2592000" y="2169000"/>
                <a:chExt cx="759762" cy="923665"/>
              </a:xfrm>
            </p:grpSpPr>
            <p:grpSp>
              <p:nvGrpSpPr>
                <p:cNvPr id="1673" name="グループ化 1672">
                  <a:extLst>
                    <a:ext uri="{FF2B5EF4-FFF2-40B4-BE49-F238E27FC236}">
                      <a16:creationId xmlns:a16="http://schemas.microsoft.com/office/drawing/2014/main" id="{250A6BD6-812A-4979-8728-A9CA43B16F3A}"/>
                    </a:ext>
                  </a:extLst>
                </p:cNvPr>
                <p:cNvGrpSpPr/>
                <p:nvPr/>
              </p:nvGrpSpPr>
              <p:grpSpPr>
                <a:xfrm>
                  <a:off x="2836295" y="2502807"/>
                  <a:ext cx="186119" cy="101843"/>
                  <a:chOff x="2225881" y="3729227"/>
                  <a:chExt cx="366119" cy="200338"/>
                </a:xfrm>
              </p:grpSpPr>
              <p:sp>
                <p:nvSpPr>
                  <p:cNvPr id="1739" name="フリーフォーム 3114">
                    <a:extLst>
                      <a:ext uri="{FF2B5EF4-FFF2-40B4-BE49-F238E27FC236}">
                        <a16:creationId xmlns:a16="http://schemas.microsoft.com/office/drawing/2014/main" id="{44101933-C8ED-42E8-82E3-2228A69B335D}"/>
                      </a:ext>
                    </a:extLst>
                  </p:cNvPr>
                  <p:cNvSpPr/>
                  <p:nvPr/>
                </p:nvSpPr>
                <p:spPr>
                  <a:xfrm>
                    <a:off x="2232000" y="3735209"/>
                    <a:ext cx="360000" cy="194356"/>
                  </a:xfrm>
                  <a:custGeom>
                    <a:avLst/>
                    <a:gdLst>
                      <a:gd name="connsiteX0" fmla="*/ 730017 w 934884"/>
                      <a:gd name="connsiteY0" fmla="*/ 492310 h 504724"/>
                      <a:gd name="connsiteX1" fmla="*/ 668105 w 934884"/>
                      <a:gd name="connsiteY1" fmla="*/ 475641 h 504724"/>
                      <a:gd name="connsiteX2" fmla="*/ 646674 w 934884"/>
                      <a:gd name="connsiteY2" fmla="*/ 454210 h 504724"/>
                      <a:gd name="connsiteX3" fmla="*/ 391880 w 934884"/>
                      <a:gd name="connsiteY3" fmla="*/ 394678 h 504724"/>
                      <a:gd name="connsiteX4" fmla="*/ 120417 w 934884"/>
                      <a:gd name="connsiteY4" fmla="*/ 287522 h 504724"/>
                      <a:gd name="connsiteX5" fmla="*/ 122799 w 934884"/>
                      <a:gd name="connsiteY5" fmla="*/ 244660 h 504724"/>
                      <a:gd name="connsiteX6" fmla="*/ 263292 w 934884"/>
                      <a:gd name="connsiteY6" fmla="*/ 258947 h 504724"/>
                      <a:gd name="connsiteX7" fmla="*/ 337111 w 934884"/>
                      <a:gd name="connsiteY7" fmla="*/ 244660 h 504724"/>
                      <a:gd name="connsiteX8" fmla="*/ 301392 w 934884"/>
                      <a:gd name="connsiteY8" fmla="*/ 201797 h 504724"/>
                      <a:gd name="connsiteX9" fmla="*/ 165661 w 934884"/>
                      <a:gd name="connsiteY9" fmla="*/ 144647 h 504724"/>
                      <a:gd name="connsiteX10" fmla="*/ 1355 w 934884"/>
                      <a:gd name="connsiteY10" fmla="*/ 94641 h 504724"/>
                      <a:gd name="connsiteX11" fmla="*/ 94224 w 934884"/>
                      <a:gd name="connsiteY11" fmla="*/ 68447 h 504724"/>
                      <a:gd name="connsiteX12" fmla="*/ 213286 w 934884"/>
                      <a:gd name="connsiteY12" fmla="*/ 87497 h 504724"/>
                      <a:gd name="connsiteX13" fmla="*/ 46599 w 934884"/>
                      <a:gd name="connsiteY13" fmla="*/ 35110 h 504724"/>
                      <a:gd name="connsiteX14" fmla="*/ 201380 w 934884"/>
                      <a:gd name="connsiteY14" fmla="*/ 30347 h 504724"/>
                      <a:gd name="connsiteX15" fmla="*/ 346636 w 934884"/>
                      <a:gd name="connsiteY15" fmla="*/ 51778 h 504724"/>
                      <a:gd name="connsiteX16" fmla="*/ 215667 w 934884"/>
                      <a:gd name="connsiteY16" fmla="*/ 1772 h 504724"/>
                      <a:gd name="connsiteX17" fmla="*/ 320442 w 934884"/>
                      <a:gd name="connsiteY17" fmla="*/ 13678 h 504724"/>
                      <a:gd name="connsiteX18" fmla="*/ 422836 w 934884"/>
                      <a:gd name="connsiteY18" fmla="*/ 37491 h 504724"/>
                      <a:gd name="connsiteX19" fmla="*/ 401405 w 934884"/>
                      <a:gd name="connsiteY19" fmla="*/ 11297 h 504724"/>
                      <a:gd name="connsiteX20" fmla="*/ 608574 w 934884"/>
                      <a:gd name="connsiteY20" fmla="*/ 51778 h 504724"/>
                      <a:gd name="connsiteX21" fmla="*/ 775261 w 934884"/>
                      <a:gd name="connsiteY21" fmla="*/ 132741 h 504724"/>
                      <a:gd name="connsiteX22" fmla="*/ 913374 w 934884"/>
                      <a:gd name="connsiteY22" fmla="*/ 247041 h 504724"/>
                      <a:gd name="connsiteX23" fmla="*/ 915755 w 934884"/>
                      <a:gd name="connsiteY23" fmla="*/ 275616 h 504724"/>
                      <a:gd name="connsiteX24" fmla="*/ 730017 w 934884"/>
                      <a:gd name="connsiteY24" fmla="*/ 492310 h 504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34884" h="504724">
                        <a:moveTo>
                          <a:pt x="730017" y="492310"/>
                        </a:moveTo>
                        <a:cubicBezTo>
                          <a:pt x="688742" y="525647"/>
                          <a:pt x="681996" y="481991"/>
                          <a:pt x="668105" y="475641"/>
                        </a:cubicBezTo>
                        <a:cubicBezTo>
                          <a:pt x="654214" y="469291"/>
                          <a:pt x="692711" y="467704"/>
                          <a:pt x="646674" y="454210"/>
                        </a:cubicBezTo>
                        <a:cubicBezTo>
                          <a:pt x="600637" y="440716"/>
                          <a:pt x="479589" y="422459"/>
                          <a:pt x="391880" y="394678"/>
                        </a:cubicBezTo>
                        <a:cubicBezTo>
                          <a:pt x="304171" y="366897"/>
                          <a:pt x="165264" y="312525"/>
                          <a:pt x="120417" y="287522"/>
                        </a:cubicBezTo>
                        <a:cubicBezTo>
                          <a:pt x="75570" y="262519"/>
                          <a:pt x="98987" y="249422"/>
                          <a:pt x="122799" y="244660"/>
                        </a:cubicBezTo>
                        <a:cubicBezTo>
                          <a:pt x="146611" y="239898"/>
                          <a:pt x="227573" y="258947"/>
                          <a:pt x="263292" y="258947"/>
                        </a:cubicBezTo>
                        <a:cubicBezTo>
                          <a:pt x="299011" y="258947"/>
                          <a:pt x="330761" y="254185"/>
                          <a:pt x="337111" y="244660"/>
                        </a:cubicBezTo>
                        <a:cubicBezTo>
                          <a:pt x="343461" y="235135"/>
                          <a:pt x="329967" y="218466"/>
                          <a:pt x="301392" y="201797"/>
                        </a:cubicBezTo>
                        <a:cubicBezTo>
                          <a:pt x="272817" y="185128"/>
                          <a:pt x="215667" y="162506"/>
                          <a:pt x="165661" y="144647"/>
                        </a:cubicBezTo>
                        <a:cubicBezTo>
                          <a:pt x="115655" y="126788"/>
                          <a:pt x="13261" y="107341"/>
                          <a:pt x="1355" y="94641"/>
                        </a:cubicBezTo>
                        <a:cubicBezTo>
                          <a:pt x="-10551" y="81941"/>
                          <a:pt x="58902" y="69638"/>
                          <a:pt x="94224" y="68447"/>
                        </a:cubicBezTo>
                        <a:cubicBezTo>
                          <a:pt x="129546" y="67256"/>
                          <a:pt x="221224" y="93053"/>
                          <a:pt x="213286" y="87497"/>
                        </a:cubicBezTo>
                        <a:cubicBezTo>
                          <a:pt x="205348" y="81941"/>
                          <a:pt x="48583" y="44635"/>
                          <a:pt x="46599" y="35110"/>
                        </a:cubicBezTo>
                        <a:cubicBezTo>
                          <a:pt x="44615" y="25585"/>
                          <a:pt x="151374" y="27569"/>
                          <a:pt x="201380" y="30347"/>
                        </a:cubicBezTo>
                        <a:cubicBezTo>
                          <a:pt x="251386" y="33125"/>
                          <a:pt x="344255" y="56540"/>
                          <a:pt x="346636" y="51778"/>
                        </a:cubicBezTo>
                        <a:cubicBezTo>
                          <a:pt x="349017" y="47016"/>
                          <a:pt x="220033" y="8122"/>
                          <a:pt x="215667" y="1772"/>
                        </a:cubicBezTo>
                        <a:cubicBezTo>
                          <a:pt x="211301" y="-4578"/>
                          <a:pt x="285914" y="7725"/>
                          <a:pt x="320442" y="13678"/>
                        </a:cubicBezTo>
                        <a:cubicBezTo>
                          <a:pt x="354970" y="19631"/>
                          <a:pt x="409342" y="37888"/>
                          <a:pt x="422836" y="37491"/>
                        </a:cubicBezTo>
                        <a:cubicBezTo>
                          <a:pt x="436330" y="37094"/>
                          <a:pt x="370449" y="8916"/>
                          <a:pt x="401405" y="11297"/>
                        </a:cubicBezTo>
                        <a:cubicBezTo>
                          <a:pt x="432361" y="13678"/>
                          <a:pt x="546265" y="31537"/>
                          <a:pt x="608574" y="51778"/>
                        </a:cubicBezTo>
                        <a:cubicBezTo>
                          <a:pt x="670883" y="72019"/>
                          <a:pt x="724461" y="100197"/>
                          <a:pt x="775261" y="132741"/>
                        </a:cubicBezTo>
                        <a:cubicBezTo>
                          <a:pt x="826061" y="165285"/>
                          <a:pt x="889958" y="223228"/>
                          <a:pt x="913374" y="247041"/>
                        </a:cubicBezTo>
                        <a:cubicBezTo>
                          <a:pt x="936790" y="270853"/>
                          <a:pt x="945917" y="232754"/>
                          <a:pt x="915755" y="275616"/>
                        </a:cubicBezTo>
                        <a:cubicBezTo>
                          <a:pt x="885593" y="318478"/>
                          <a:pt x="771292" y="458973"/>
                          <a:pt x="730017" y="4923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0" name="フリーフォーム 3115">
                    <a:extLst>
                      <a:ext uri="{FF2B5EF4-FFF2-40B4-BE49-F238E27FC236}">
                        <a16:creationId xmlns:a16="http://schemas.microsoft.com/office/drawing/2014/main" id="{91AF357E-1DEE-493E-804A-DFD87F4AD569}"/>
                      </a:ext>
                    </a:extLst>
                  </p:cNvPr>
                  <p:cNvSpPr/>
                  <p:nvPr/>
                </p:nvSpPr>
                <p:spPr>
                  <a:xfrm>
                    <a:off x="2255814" y="3817576"/>
                    <a:ext cx="142280" cy="67016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1" name="フリーフォーム 3116">
                    <a:extLst>
                      <a:ext uri="{FF2B5EF4-FFF2-40B4-BE49-F238E27FC236}">
                        <a16:creationId xmlns:a16="http://schemas.microsoft.com/office/drawing/2014/main" id="{EE2F19E6-A7FC-43E4-89E1-2B7F80A15D8B}"/>
                      </a:ext>
                    </a:extLst>
                  </p:cNvPr>
                  <p:cNvSpPr/>
                  <p:nvPr/>
                </p:nvSpPr>
                <p:spPr>
                  <a:xfrm rot="1712943" flipV="1">
                    <a:off x="2225881" y="3753392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2" name="フリーフォーム 3117">
                    <a:extLst>
                      <a:ext uri="{FF2B5EF4-FFF2-40B4-BE49-F238E27FC236}">
                        <a16:creationId xmlns:a16="http://schemas.microsoft.com/office/drawing/2014/main" id="{A301B7A1-EAD6-4392-B0DB-6564168B83B7}"/>
                      </a:ext>
                    </a:extLst>
                  </p:cNvPr>
                  <p:cNvSpPr/>
                  <p:nvPr/>
                </p:nvSpPr>
                <p:spPr>
                  <a:xfrm rot="1712943" flipV="1">
                    <a:off x="2249566" y="3731609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3" name="フリーフォーム 3118">
                    <a:extLst>
                      <a:ext uri="{FF2B5EF4-FFF2-40B4-BE49-F238E27FC236}">
                        <a16:creationId xmlns:a16="http://schemas.microsoft.com/office/drawing/2014/main" id="{3BCD4428-E458-4AF3-A34D-15C054D162FD}"/>
                      </a:ext>
                    </a:extLst>
                  </p:cNvPr>
                  <p:cNvSpPr/>
                  <p:nvPr/>
                </p:nvSpPr>
                <p:spPr>
                  <a:xfrm rot="1712943" flipV="1">
                    <a:off x="2309098" y="3729227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4" name="フリーフォーム 3119">
                    <a:extLst>
                      <a:ext uri="{FF2B5EF4-FFF2-40B4-BE49-F238E27FC236}">
                        <a16:creationId xmlns:a16="http://schemas.microsoft.com/office/drawing/2014/main" id="{A916C1F1-E050-45B1-A13A-EEBCBB6B0555}"/>
                      </a:ext>
                    </a:extLst>
                  </p:cNvPr>
                  <p:cNvSpPr/>
                  <p:nvPr/>
                </p:nvSpPr>
                <p:spPr>
                  <a:xfrm rot="1894536" flipV="1">
                    <a:off x="2373392" y="3736371"/>
                    <a:ext cx="142280" cy="54000"/>
                  </a:xfrm>
                  <a:custGeom>
                    <a:avLst/>
                    <a:gdLst>
                      <a:gd name="connsiteX0" fmla="*/ 216121 w 251672"/>
                      <a:gd name="connsiteY0" fmla="*/ 118541 h 118541"/>
                      <a:gd name="connsiteX1" fmla="*/ 25621 w 251672"/>
                      <a:gd name="connsiteY1" fmla="*/ 54247 h 118541"/>
                      <a:gd name="connsiteX2" fmla="*/ 4189 w 251672"/>
                      <a:gd name="connsiteY2" fmla="*/ 9004 h 118541"/>
                      <a:gd name="connsiteX3" fmla="*/ 47052 w 251672"/>
                      <a:gd name="connsiteY3" fmla="*/ 1860 h 118541"/>
                      <a:gd name="connsiteX4" fmla="*/ 168496 w 251672"/>
                      <a:gd name="connsiteY4" fmla="*/ 32816 h 118541"/>
                      <a:gd name="connsiteX5" fmla="*/ 249458 w 251672"/>
                      <a:gd name="connsiteY5" fmla="*/ 54247 h 118541"/>
                      <a:gd name="connsiteX6" fmla="*/ 216121 w 251672"/>
                      <a:gd name="connsiteY6" fmla="*/ 118541 h 11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1672" h="118541">
                        <a:moveTo>
                          <a:pt x="216121" y="118541"/>
                        </a:moveTo>
                        <a:cubicBezTo>
                          <a:pt x="178815" y="118541"/>
                          <a:pt x="60943" y="72503"/>
                          <a:pt x="25621" y="54247"/>
                        </a:cubicBezTo>
                        <a:cubicBezTo>
                          <a:pt x="-9701" y="35991"/>
                          <a:pt x="617" y="17735"/>
                          <a:pt x="4189" y="9004"/>
                        </a:cubicBezTo>
                        <a:cubicBezTo>
                          <a:pt x="7761" y="273"/>
                          <a:pt x="19668" y="-2109"/>
                          <a:pt x="47052" y="1860"/>
                        </a:cubicBezTo>
                        <a:cubicBezTo>
                          <a:pt x="74436" y="5829"/>
                          <a:pt x="168496" y="32816"/>
                          <a:pt x="168496" y="32816"/>
                        </a:cubicBezTo>
                        <a:cubicBezTo>
                          <a:pt x="202230" y="41547"/>
                          <a:pt x="244299" y="39166"/>
                          <a:pt x="249458" y="54247"/>
                        </a:cubicBezTo>
                        <a:cubicBezTo>
                          <a:pt x="254617" y="69328"/>
                          <a:pt x="253427" y="118541"/>
                          <a:pt x="216121" y="11854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674" name="フリーフォーム 813">
                  <a:extLst>
                    <a:ext uri="{FF2B5EF4-FFF2-40B4-BE49-F238E27FC236}">
                      <a16:creationId xmlns:a16="http://schemas.microsoft.com/office/drawing/2014/main" id="{CCD09B94-EE2C-4540-A89E-C382AE84447B}"/>
                    </a:ext>
                  </a:extLst>
                </p:cNvPr>
                <p:cNvSpPr/>
                <p:nvPr/>
              </p:nvSpPr>
              <p:spPr>
                <a:xfrm rot="8076540" flipH="1">
                  <a:off x="3017126" y="2348833"/>
                  <a:ext cx="60154" cy="45724"/>
                </a:xfrm>
                <a:custGeom>
                  <a:avLst/>
                  <a:gdLst>
                    <a:gd name="connsiteX0" fmla="*/ 59549 w 59758"/>
                    <a:gd name="connsiteY0" fmla="*/ 38515 h 38930"/>
                    <a:gd name="connsiteX1" fmla="*/ 19068 w 59758"/>
                    <a:gd name="connsiteY1" fmla="*/ 415 h 38930"/>
                    <a:gd name="connsiteX2" fmla="*/ 18 w 59758"/>
                    <a:gd name="connsiteY2" fmla="*/ 19465 h 38930"/>
                    <a:gd name="connsiteX3" fmla="*/ 59549 w 59758"/>
                    <a:gd name="connsiteY3" fmla="*/ 38515 h 3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758" h="38930">
                      <a:moveTo>
                        <a:pt x="59549" y="38515"/>
                      </a:moveTo>
                      <a:cubicBezTo>
                        <a:pt x="62724" y="35340"/>
                        <a:pt x="28990" y="3590"/>
                        <a:pt x="19068" y="415"/>
                      </a:cubicBezTo>
                      <a:cubicBezTo>
                        <a:pt x="9146" y="-2760"/>
                        <a:pt x="1209" y="13115"/>
                        <a:pt x="18" y="19465"/>
                      </a:cubicBezTo>
                      <a:cubicBezTo>
                        <a:pt x="-1173" y="25815"/>
                        <a:pt x="56374" y="41690"/>
                        <a:pt x="59549" y="38515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75" name="グループ化 1674">
                  <a:extLst>
                    <a:ext uri="{FF2B5EF4-FFF2-40B4-BE49-F238E27FC236}">
                      <a16:creationId xmlns:a16="http://schemas.microsoft.com/office/drawing/2014/main" id="{4D00953C-3173-443A-A4B6-E156EA26A19B}"/>
                    </a:ext>
                  </a:extLst>
                </p:cNvPr>
                <p:cNvGrpSpPr/>
                <p:nvPr/>
              </p:nvGrpSpPr>
              <p:grpSpPr>
                <a:xfrm flipH="1">
                  <a:off x="2625043" y="2598071"/>
                  <a:ext cx="143213" cy="162749"/>
                  <a:chOff x="2358561" y="5628164"/>
                  <a:chExt cx="143197" cy="162731"/>
                </a:xfrm>
              </p:grpSpPr>
              <p:sp>
                <p:nvSpPr>
                  <p:cNvPr id="1732" name="フリーフォーム 3107">
                    <a:extLst>
                      <a:ext uri="{FF2B5EF4-FFF2-40B4-BE49-F238E27FC236}">
                        <a16:creationId xmlns:a16="http://schemas.microsoft.com/office/drawing/2014/main" id="{460617CF-CA42-4B6C-BD62-EA6A812A803F}"/>
                      </a:ext>
                    </a:extLst>
                  </p:cNvPr>
                  <p:cNvSpPr/>
                  <p:nvPr/>
                </p:nvSpPr>
                <p:spPr>
                  <a:xfrm>
                    <a:off x="2379907" y="5651370"/>
                    <a:ext cx="7426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3" name="フリーフォーム 3108">
                    <a:extLst>
                      <a:ext uri="{FF2B5EF4-FFF2-40B4-BE49-F238E27FC236}">
                        <a16:creationId xmlns:a16="http://schemas.microsoft.com/office/drawing/2014/main" id="{E9BF3684-861D-4F2C-AE2A-64FCBC508625}"/>
                      </a:ext>
                    </a:extLst>
                  </p:cNvPr>
                  <p:cNvSpPr/>
                  <p:nvPr/>
                </p:nvSpPr>
                <p:spPr>
                  <a:xfrm rot="16822714">
                    <a:off x="2368579" y="565882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4" name="フリーフォーム 3109">
                    <a:extLst>
                      <a:ext uri="{FF2B5EF4-FFF2-40B4-BE49-F238E27FC236}">
                        <a16:creationId xmlns:a16="http://schemas.microsoft.com/office/drawing/2014/main" id="{B1323393-EDEC-42ED-9C9D-498D692BCEAF}"/>
                      </a:ext>
                    </a:extLst>
                  </p:cNvPr>
                  <p:cNvSpPr/>
                  <p:nvPr/>
                </p:nvSpPr>
                <p:spPr>
                  <a:xfrm rot="17676872">
                    <a:off x="2398846" y="5654396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5" name="フリーフォーム 3110">
                    <a:extLst>
                      <a:ext uri="{FF2B5EF4-FFF2-40B4-BE49-F238E27FC236}">
                        <a16:creationId xmlns:a16="http://schemas.microsoft.com/office/drawing/2014/main" id="{9C5AD6E7-81C5-4445-9A04-D6C7105F9206}"/>
                      </a:ext>
                    </a:extLst>
                  </p:cNvPr>
                  <p:cNvSpPr/>
                  <p:nvPr/>
                </p:nvSpPr>
                <p:spPr>
                  <a:xfrm rot="17742150">
                    <a:off x="2406483" y="5677227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6" name="フリーフォーム 3111">
                    <a:extLst>
                      <a:ext uri="{FF2B5EF4-FFF2-40B4-BE49-F238E27FC236}">
                        <a16:creationId xmlns:a16="http://schemas.microsoft.com/office/drawing/2014/main" id="{E9B69E8F-4DB3-4AFD-87E6-449AA58E23AA}"/>
                      </a:ext>
                    </a:extLst>
                  </p:cNvPr>
                  <p:cNvSpPr/>
                  <p:nvPr/>
                </p:nvSpPr>
                <p:spPr>
                  <a:xfrm rot="18093678">
                    <a:off x="2408809" y="5697945"/>
                    <a:ext cx="119182" cy="66717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7" name="円/楕円 3112">
                    <a:extLst>
                      <a:ext uri="{FF2B5EF4-FFF2-40B4-BE49-F238E27FC236}">
                        <a16:creationId xmlns:a16="http://schemas.microsoft.com/office/drawing/2014/main" id="{880BC3CF-ECD9-40B4-BA33-69FF5511490E}"/>
                      </a:ext>
                    </a:extLst>
                  </p:cNvPr>
                  <p:cNvSpPr/>
                  <p:nvPr/>
                </p:nvSpPr>
                <p:spPr>
                  <a:xfrm>
                    <a:off x="2377526" y="5730385"/>
                    <a:ext cx="48263" cy="48263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8" name="フリーフォーム 3113">
                    <a:extLst>
                      <a:ext uri="{FF2B5EF4-FFF2-40B4-BE49-F238E27FC236}">
                        <a16:creationId xmlns:a16="http://schemas.microsoft.com/office/drawing/2014/main" id="{B9B0DD68-6B79-4A71-9DF3-D2873532DD0D}"/>
                      </a:ext>
                    </a:extLst>
                  </p:cNvPr>
                  <p:cNvSpPr/>
                  <p:nvPr/>
                </p:nvSpPr>
                <p:spPr>
                  <a:xfrm rot="13773179">
                    <a:off x="2348708" y="5687948"/>
                    <a:ext cx="65425" cy="45719"/>
                  </a:xfrm>
                  <a:custGeom>
                    <a:avLst/>
                    <a:gdLst>
                      <a:gd name="connsiteX0" fmla="*/ 7426 w 7426"/>
                      <a:gd name="connsiteY0" fmla="*/ 66717 h 66717"/>
                      <a:gd name="connsiteX1" fmla="*/ 282 w 7426"/>
                      <a:gd name="connsiteY1" fmla="*/ 42 h 66717"/>
                      <a:gd name="connsiteX2" fmla="*/ 7426 w 7426"/>
                      <a:gd name="connsiteY2" fmla="*/ 66717 h 6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26" h="66717">
                        <a:moveTo>
                          <a:pt x="7426" y="66717"/>
                        </a:moveTo>
                        <a:cubicBezTo>
                          <a:pt x="7426" y="66717"/>
                          <a:pt x="-1702" y="-1942"/>
                          <a:pt x="282" y="42"/>
                        </a:cubicBezTo>
                        <a:cubicBezTo>
                          <a:pt x="2266" y="2026"/>
                          <a:pt x="7426" y="66717"/>
                          <a:pt x="7426" y="66717"/>
                        </a:cubicBezTo>
                        <a:close/>
                      </a:path>
                    </a:pathLst>
                  </a:custGeom>
                  <a:solidFill>
                    <a:srgbClr val="FCD8BA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676" name="フリーフォーム 3081">
                  <a:extLst>
                    <a:ext uri="{FF2B5EF4-FFF2-40B4-BE49-F238E27FC236}">
                      <a16:creationId xmlns:a16="http://schemas.microsoft.com/office/drawing/2014/main" id="{AB17E037-125B-4FAB-B43C-499CB66ADC58}"/>
                    </a:ext>
                  </a:extLst>
                </p:cNvPr>
                <p:cNvSpPr/>
                <p:nvPr/>
              </p:nvSpPr>
              <p:spPr>
                <a:xfrm flipH="1">
                  <a:off x="3033344" y="2185749"/>
                  <a:ext cx="229728" cy="310207"/>
                </a:xfrm>
                <a:custGeom>
                  <a:avLst/>
                  <a:gdLst>
                    <a:gd name="connsiteX0" fmla="*/ 298599 w 336858"/>
                    <a:gd name="connsiteY0" fmla="*/ 73438 h 454867"/>
                    <a:gd name="connsiteX1" fmla="*/ 331971 w 336858"/>
                    <a:gd name="connsiteY1" fmla="*/ 170217 h 454867"/>
                    <a:gd name="connsiteX2" fmla="*/ 335308 w 336858"/>
                    <a:gd name="connsiteY2" fmla="*/ 246973 h 454867"/>
                    <a:gd name="connsiteX3" fmla="*/ 318622 w 336858"/>
                    <a:gd name="connsiteY3" fmla="*/ 333741 h 454867"/>
                    <a:gd name="connsiteX4" fmla="*/ 275238 w 336858"/>
                    <a:gd name="connsiteY4" fmla="*/ 400486 h 454867"/>
                    <a:gd name="connsiteX5" fmla="*/ 108377 w 336858"/>
                    <a:gd name="connsiteY5" fmla="*/ 443870 h 454867"/>
                    <a:gd name="connsiteX6" fmla="*/ 1585 w 336858"/>
                    <a:gd name="connsiteY6" fmla="*/ 186903 h 454867"/>
                    <a:gd name="connsiteX7" fmla="*/ 54981 w 336858"/>
                    <a:gd name="connsiteY7" fmla="*/ 66763 h 454867"/>
                    <a:gd name="connsiteX8" fmla="*/ 195144 w 336858"/>
                    <a:gd name="connsiteY8" fmla="*/ 19 h 454867"/>
                    <a:gd name="connsiteX9" fmla="*/ 298599 w 336858"/>
                    <a:gd name="connsiteY9" fmla="*/ 73438 h 45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6858" h="454867">
                      <a:moveTo>
                        <a:pt x="298599" y="73438"/>
                      </a:moveTo>
                      <a:cubicBezTo>
                        <a:pt x="321403" y="101804"/>
                        <a:pt x="325853" y="141295"/>
                        <a:pt x="331971" y="170217"/>
                      </a:cubicBezTo>
                      <a:cubicBezTo>
                        <a:pt x="338089" y="199139"/>
                        <a:pt x="337533" y="219719"/>
                        <a:pt x="335308" y="246973"/>
                      </a:cubicBezTo>
                      <a:cubicBezTo>
                        <a:pt x="333083" y="274227"/>
                        <a:pt x="328634" y="308156"/>
                        <a:pt x="318622" y="333741"/>
                      </a:cubicBezTo>
                      <a:cubicBezTo>
                        <a:pt x="308610" y="359326"/>
                        <a:pt x="310279" y="382131"/>
                        <a:pt x="275238" y="400486"/>
                      </a:cubicBezTo>
                      <a:cubicBezTo>
                        <a:pt x="240197" y="418841"/>
                        <a:pt x="153986" y="479467"/>
                        <a:pt x="108377" y="443870"/>
                      </a:cubicBezTo>
                      <a:cubicBezTo>
                        <a:pt x="62768" y="408273"/>
                        <a:pt x="10484" y="249754"/>
                        <a:pt x="1585" y="186903"/>
                      </a:cubicBezTo>
                      <a:cubicBezTo>
                        <a:pt x="-7314" y="124052"/>
                        <a:pt x="22721" y="97910"/>
                        <a:pt x="54981" y="66763"/>
                      </a:cubicBezTo>
                      <a:cubicBezTo>
                        <a:pt x="87241" y="35616"/>
                        <a:pt x="156210" y="1131"/>
                        <a:pt x="195144" y="19"/>
                      </a:cubicBezTo>
                      <a:cubicBezTo>
                        <a:pt x="234078" y="-1093"/>
                        <a:pt x="275795" y="45072"/>
                        <a:pt x="298599" y="7343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7" name="フリーフォーム 3082">
                  <a:extLst>
                    <a:ext uri="{FF2B5EF4-FFF2-40B4-BE49-F238E27FC236}">
                      <a16:creationId xmlns:a16="http://schemas.microsoft.com/office/drawing/2014/main" id="{58088B48-B1AF-432C-B1AC-C74DCC1B52C1}"/>
                    </a:ext>
                  </a:extLst>
                </p:cNvPr>
                <p:cNvSpPr/>
                <p:nvPr/>
              </p:nvSpPr>
              <p:spPr>
                <a:xfrm flipH="1">
                  <a:off x="3020173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8" name="円/楕円 3083">
                  <a:extLst>
                    <a:ext uri="{FF2B5EF4-FFF2-40B4-BE49-F238E27FC236}">
                      <a16:creationId xmlns:a16="http://schemas.microsoft.com/office/drawing/2014/main" id="{6AB0D7DE-0C4A-43D6-8F55-E5FE299E482B}"/>
                    </a:ext>
                  </a:extLst>
                </p:cNvPr>
                <p:cNvSpPr/>
                <p:nvPr/>
              </p:nvSpPr>
              <p:spPr>
                <a:xfrm rot="2458621" flipH="1">
                  <a:off x="2963766" y="2518370"/>
                  <a:ext cx="129643" cy="24006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79" name="グループ化 1678">
                  <a:extLst>
                    <a:ext uri="{FF2B5EF4-FFF2-40B4-BE49-F238E27FC236}">
                      <a16:creationId xmlns:a16="http://schemas.microsoft.com/office/drawing/2014/main" id="{87CD9320-A309-4C9A-B2F3-E34D77CB7B7A}"/>
                    </a:ext>
                  </a:extLst>
                </p:cNvPr>
                <p:cNvGrpSpPr/>
                <p:nvPr/>
              </p:nvGrpSpPr>
              <p:grpSpPr>
                <a:xfrm rot="754239">
                  <a:off x="2704984" y="2730351"/>
                  <a:ext cx="252027" cy="122771"/>
                  <a:chOff x="4216915" y="2720192"/>
                  <a:chExt cx="252000" cy="122757"/>
                </a:xfrm>
              </p:grpSpPr>
              <p:sp>
                <p:nvSpPr>
                  <p:cNvPr id="1730" name="フリーフォーム 3105">
                    <a:extLst>
                      <a:ext uri="{FF2B5EF4-FFF2-40B4-BE49-F238E27FC236}">
                        <a16:creationId xmlns:a16="http://schemas.microsoft.com/office/drawing/2014/main" id="{5BC6B217-122A-4A18-9D2A-03083D17F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043530" flipH="1">
                    <a:off x="4300212" y="2674247"/>
                    <a:ext cx="85405" cy="252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1" name="フリーフォーム 3106">
                    <a:extLst>
                      <a:ext uri="{FF2B5EF4-FFF2-40B4-BE49-F238E27FC236}">
                        <a16:creationId xmlns:a16="http://schemas.microsoft.com/office/drawing/2014/main" id="{016B066C-9ECC-46BD-A2B0-FE203CF884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6531339" flipH="1">
                    <a:off x="4305749" y="2648794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80" name="グループ化 1679">
                  <a:extLst>
                    <a:ext uri="{FF2B5EF4-FFF2-40B4-BE49-F238E27FC236}">
                      <a16:creationId xmlns:a16="http://schemas.microsoft.com/office/drawing/2014/main" id="{8C319DCB-3CE2-4B2E-BC50-5F26E293F1C1}"/>
                    </a:ext>
                  </a:extLst>
                </p:cNvPr>
                <p:cNvGrpSpPr/>
                <p:nvPr/>
              </p:nvGrpSpPr>
              <p:grpSpPr>
                <a:xfrm rot="16200000">
                  <a:off x="2809656" y="2738718"/>
                  <a:ext cx="280707" cy="99368"/>
                  <a:chOff x="4216227" y="2748268"/>
                  <a:chExt cx="280677" cy="99357"/>
                </a:xfrm>
              </p:grpSpPr>
              <p:sp>
                <p:nvSpPr>
                  <p:cNvPr id="1728" name="フリーフォーム 3103">
                    <a:extLst>
                      <a:ext uri="{FF2B5EF4-FFF2-40B4-BE49-F238E27FC236}">
                        <a16:creationId xmlns:a16="http://schemas.microsoft.com/office/drawing/2014/main" id="{146F783D-271A-4F0B-A05D-6DFCBBCD877D}"/>
                      </a:ext>
                    </a:extLst>
                  </p:cNvPr>
                  <p:cNvSpPr/>
                  <p:nvPr/>
                </p:nvSpPr>
                <p:spPr>
                  <a:xfrm rot="17549975" flipH="1">
                    <a:off x="4309004" y="2659724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9" name="フリーフォーム 3104">
                    <a:extLst>
                      <a:ext uri="{FF2B5EF4-FFF2-40B4-BE49-F238E27FC236}">
                        <a16:creationId xmlns:a16="http://schemas.microsoft.com/office/drawing/2014/main" id="{7AC59282-291B-449D-9C15-10E1073CD5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6531339" flipH="1">
                    <a:off x="4289241" y="2676870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81" name="グループ化 1680">
                  <a:extLst>
                    <a:ext uri="{FF2B5EF4-FFF2-40B4-BE49-F238E27FC236}">
                      <a16:creationId xmlns:a16="http://schemas.microsoft.com/office/drawing/2014/main" id="{8134F312-20AC-4CBC-9A6F-D1569F994A9B}"/>
                    </a:ext>
                  </a:extLst>
                </p:cNvPr>
                <p:cNvGrpSpPr/>
                <p:nvPr/>
              </p:nvGrpSpPr>
              <p:grpSpPr>
                <a:xfrm rot="16200000">
                  <a:off x="2816078" y="2651208"/>
                  <a:ext cx="282382" cy="112301"/>
                  <a:chOff x="4217843" y="2746680"/>
                  <a:chExt cx="282351" cy="112289"/>
                </a:xfrm>
              </p:grpSpPr>
              <p:sp>
                <p:nvSpPr>
                  <p:cNvPr id="1719" name="フリーフォーム 3101">
                    <a:extLst>
                      <a:ext uri="{FF2B5EF4-FFF2-40B4-BE49-F238E27FC236}">
                        <a16:creationId xmlns:a16="http://schemas.microsoft.com/office/drawing/2014/main" id="{E4ABB801-0878-4FEC-90A6-7F7B1D1A25F1}"/>
                      </a:ext>
                    </a:extLst>
                  </p:cNvPr>
                  <p:cNvSpPr/>
                  <p:nvPr/>
                </p:nvSpPr>
                <p:spPr>
                  <a:xfrm rot="17903924" flipH="1">
                    <a:off x="4312294" y="2671068"/>
                    <a:ext cx="95124" cy="280677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0" name="フリーフォーム 3102">
                    <a:extLst>
                      <a:ext uri="{FF2B5EF4-FFF2-40B4-BE49-F238E27FC236}">
                        <a16:creationId xmlns:a16="http://schemas.microsoft.com/office/drawing/2014/main" id="{243C0701-01BA-4443-9C94-E3AD843FE2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6885288" flipH="1">
                    <a:off x="4289241" y="2675282"/>
                    <a:ext cx="73204" cy="216000"/>
                  </a:xfrm>
                  <a:custGeom>
                    <a:avLst/>
                    <a:gdLst>
                      <a:gd name="connsiteX0" fmla="*/ 80347 w 386091"/>
                      <a:gd name="connsiteY0" fmla="*/ 7674 h 611049"/>
                      <a:gd name="connsiteX1" fmla="*/ 20277 w 386091"/>
                      <a:gd name="connsiteY1" fmla="*/ 121139 h 611049"/>
                      <a:gd name="connsiteX2" fmla="*/ 23614 w 386091"/>
                      <a:gd name="connsiteY2" fmla="*/ 548304 h 611049"/>
                      <a:gd name="connsiteX3" fmla="*/ 293930 w 386091"/>
                      <a:gd name="connsiteY3" fmla="*/ 605037 h 611049"/>
                      <a:gd name="connsiteX4" fmla="*/ 380698 w 386091"/>
                      <a:gd name="connsiteY4" fmla="*/ 511595 h 611049"/>
                      <a:gd name="connsiteX5" fmla="*/ 374023 w 386091"/>
                      <a:gd name="connsiteY5" fmla="*/ 318036 h 611049"/>
                      <a:gd name="connsiteX6" fmla="*/ 350663 w 386091"/>
                      <a:gd name="connsiteY6" fmla="*/ 67744 h 611049"/>
                      <a:gd name="connsiteX7" fmla="*/ 223848 w 386091"/>
                      <a:gd name="connsiteY7" fmla="*/ 17685 h 611049"/>
                      <a:gd name="connsiteX8" fmla="*/ 80347 w 386091"/>
                      <a:gd name="connsiteY8" fmla="*/ 7674 h 611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091" h="611049">
                        <a:moveTo>
                          <a:pt x="80347" y="7674"/>
                        </a:moveTo>
                        <a:cubicBezTo>
                          <a:pt x="46419" y="24916"/>
                          <a:pt x="29732" y="31034"/>
                          <a:pt x="20277" y="121139"/>
                        </a:cubicBezTo>
                        <a:cubicBezTo>
                          <a:pt x="10822" y="211244"/>
                          <a:pt x="-21995" y="467654"/>
                          <a:pt x="23614" y="548304"/>
                        </a:cubicBezTo>
                        <a:cubicBezTo>
                          <a:pt x="69223" y="628954"/>
                          <a:pt x="234416" y="611155"/>
                          <a:pt x="293930" y="605037"/>
                        </a:cubicBezTo>
                        <a:cubicBezTo>
                          <a:pt x="353444" y="598919"/>
                          <a:pt x="367349" y="559429"/>
                          <a:pt x="380698" y="511595"/>
                        </a:cubicBezTo>
                        <a:cubicBezTo>
                          <a:pt x="394047" y="463761"/>
                          <a:pt x="379029" y="392011"/>
                          <a:pt x="374023" y="318036"/>
                        </a:cubicBezTo>
                        <a:cubicBezTo>
                          <a:pt x="369017" y="244061"/>
                          <a:pt x="375692" y="117802"/>
                          <a:pt x="350663" y="67744"/>
                        </a:cubicBezTo>
                        <a:cubicBezTo>
                          <a:pt x="325634" y="17686"/>
                          <a:pt x="267788" y="29365"/>
                          <a:pt x="223848" y="17685"/>
                        </a:cubicBezTo>
                        <a:cubicBezTo>
                          <a:pt x="179908" y="6005"/>
                          <a:pt x="114275" y="-9568"/>
                          <a:pt x="80347" y="767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682" name="フリーフォーム 3087">
                  <a:extLst>
                    <a:ext uri="{FF2B5EF4-FFF2-40B4-BE49-F238E27FC236}">
                      <a16:creationId xmlns:a16="http://schemas.microsoft.com/office/drawing/2014/main" id="{BB3F598B-94B6-4A58-925E-07CAA218278D}"/>
                    </a:ext>
                  </a:extLst>
                </p:cNvPr>
                <p:cNvSpPr/>
                <p:nvPr/>
              </p:nvSpPr>
              <p:spPr>
                <a:xfrm>
                  <a:off x="2592000" y="2598434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3" name="フリーフォーム 3088">
                  <a:extLst>
                    <a:ext uri="{FF2B5EF4-FFF2-40B4-BE49-F238E27FC236}">
                      <a16:creationId xmlns:a16="http://schemas.microsoft.com/office/drawing/2014/main" id="{1DBE1538-F408-4DC3-B56A-970AE13632A7}"/>
                    </a:ext>
                  </a:extLst>
                </p:cNvPr>
                <p:cNvSpPr/>
                <p:nvPr/>
              </p:nvSpPr>
              <p:spPr>
                <a:xfrm rot="10392161" flipH="1">
                  <a:off x="3027727" y="2481550"/>
                  <a:ext cx="324035" cy="611115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4" name="フリーフォーム 3089">
                  <a:extLst>
                    <a:ext uri="{FF2B5EF4-FFF2-40B4-BE49-F238E27FC236}">
                      <a16:creationId xmlns:a16="http://schemas.microsoft.com/office/drawing/2014/main" id="{ABDAE729-74AC-4E1A-AE48-7FC4E369A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560000" flipH="1">
                  <a:off x="2916681" y="2712653"/>
                  <a:ext cx="73212" cy="216024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08" name="フリーフォーム 3090">
                  <a:extLst>
                    <a:ext uri="{FF2B5EF4-FFF2-40B4-BE49-F238E27FC236}">
                      <a16:creationId xmlns:a16="http://schemas.microsoft.com/office/drawing/2014/main" id="{A71A96BA-44DD-473C-89D6-2D6F75B92F68}"/>
                    </a:ext>
                  </a:extLst>
                </p:cNvPr>
                <p:cNvSpPr/>
                <p:nvPr/>
              </p:nvSpPr>
              <p:spPr>
                <a:xfrm>
                  <a:off x="2594381" y="2597082"/>
                  <a:ext cx="165300" cy="147136"/>
                </a:xfrm>
                <a:custGeom>
                  <a:avLst/>
                  <a:gdLst>
                    <a:gd name="connsiteX0" fmla="*/ 690298 w 850446"/>
                    <a:gd name="connsiteY0" fmla="*/ 599722 h 756996"/>
                    <a:gd name="connsiteX1" fmla="*/ 647435 w 850446"/>
                    <a:gd name="connsiteY1" fmla="*/ 652110 h 756996"/>
                    <a:gd name="connsiteX2" fmla="*/ 635529 w 850446"/>
                    <a:gd name="connsiteY2" fmla="*/ 716404 h 756996"/>
                    <a:gd name="connsiteX3" fmla="*/ 635529 w 850446"/>
                    <a:gd name="connsiteY3" fmla="*/ 756885 h 756996"/>
                    <a:gd name="connsiteX4" fmla="*/ 540279 w 850446"/>
                    <a:gd name="connsiteY4" fmla="*/ 704497 h 756996"/>
                    <a:gd name="connsiteX5" fmla="*/ 414073 w 850446"/>
                    <a:gd name="connsiteY5" fmla="*/ 594960 h 756996"/>
                    <a:gd name="connsiteX6" fmla="*/ 56885 w 850446"/>
                    <a:gd name="connsiteY6" fmla="*/ 385410 h 756996"/>
                    <a:gd name="connsiteX7" fmla="*/ 56885 w 850446"/>
                    <a:gd name="connsiteY7" fmla="*/ 335404 h 756996"/>
                    <a:gd name="connsiteX8" fmla="*/ 275960 w 850446"/>
                    <a:gd name="connsiteY8" fmla="*/ 425891 h 756996"/>
                    <a:gd name="connsiteX9" fmla="*/ 18785 w 850446"/>
                    <a:gd name="connsiteY9" fmla="*/ 225866 h 756996"/>
                    <a:gd name="connsiteX10" fmla="*/ 23548 w 850446"/>
                    <a:gd name="connsiteY10" fmla="*/ 178241 h 756996"/>
                    <a:gd name="connsiteX11" fmla="*/ 54504 w 850446"/>
                    <a:gd name="connsiteY11" fmla="*/ 178241 h 756996"/>
                    <a:gd name="connsiteX12" fmla="*/ 318823 w 850446"/>
                    <a:gd name="connsiteY12" fmla="*/ 330641 h 756996"/>
                    <a:gd name="connsiteX13" fmla="*/ 180710 w 850446"/>
                    <a:gd name="connsiteY13" fmla="*/ 199672 h 756996"/>
                    <a:gd name="connsiteX14" fmla="*/ 64029 w 850446"/>
                    <a:gd name="connsiteY14" fmla="*/ 90135 h 756996"/>
                    <a:gd name="connsiteX15" fmla="*/ 114035 w 850446"/>
                    <a:gd name="connsiteY15" fmla="*/ 68704 h 756996"/>
                    <a:gd name="connsiteX16" fmla="*/ 416454 w 850446"/>
                    <a:gd name="connsiteY16" fmla="*/ 233010 h 756996"/>
                    <a:gd name="connsiteX17" fmla="*/ 259292 w 850446"/>
                    <a:gd name="connsiteY17" fmla="*/ 35366 h 756996"/>
                    <a:gd name="connsiteX18" fmla="*/ 247385 w 850446"/>
                    <a:gd name="connsiteY18" fmla="*/ 16316 h 756996"/>
                    <a:gd name="connsiteX19" fmla="*/ 311679 w 850446"/>
                    <a:gd name="connsiteY19" fmla="*/ 13935 h 756996"/>
                    <a:gd name="connsiteX20" fmla="*/ 523610 w 850446"/>
                    <a:gd name="connsiteY20" fmla="*/ 202054 h 756996"/>
                    <a:gd name="connsiteX21" fmla="*/ 633148 w 850446"/>
                    <a:gd name="connsiteY21" fmla="*/ 328260 h 756996"/>
                    <a:gd name="connsiteX22" fmla="*/ 702204 w 850446"/>
                    <a:gd name="connsiteY22" fmla="*/ 340166 h 756996"/>
                    <a:gd name="connsiteX23" fmla="*/ 752210 w 850446"/>
                    <a:gd name="connsiteY23" fmla="*/ 297304 h 756996"/>
                    <a:gd name="connsiteX24" fmla="*/ 783167 w 850446"/>
                    <a:gd name="connsiteY24" fmla="*/ 92516 h 756996"/>
                    <a:gd name="connsiteX25" fmla="*/ 847460 w 850446"/>
                    <a:gd name="connsiteY25" fmla="*/ 137760 h 756996"/>
                    <a:gd name="connsiteX26" fmla="*/ 840317 w 850446"/>
                    <a:gd name="connsiteY26" fmla="*/ 261585 h 756996"/>
                    <a:gd name="connsiteX27" fmla="*/ 845079 w 850446"/>
                    <a:gd name="connsiteY27" fmla="*/ 466372 h 756996"/>
                    <a:gd name="connsiteX28" fmla="*/ 828410 w 850446"/>
                    <a:gd name="connsiteY28" fmla="*/ 518760 h 756996"/>
                    <a:gd name="connsiteX29" fmla="*/ 745067 w 850446"/>
                    <a:gd name="connsiteY29" fmla="*/ 523522 h 756996"/>
                    <a:gd name="connsiteX30" fmla="*/ 690298 w 850446"/>
                    <a:gd name="connsiteY30" fmla="*/ 599722 h 75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850446" h="756996">
                      <a:moveTo>
                        <a:pt x="690298" y="599722"/>
                      </a:moveTo>
                      <a:cubicBezTo>
                        <a:pt x="674026" y="621153"/>
                        <a:pt x="656563" y="632663"/>
                        <a:pt x="647435" y="652110"/>
                      </a:cubicBezTo>
                      <a:cubicBezTo>
                        <a:pt x="638307" y="671557"/>
                        <a:pt x="637513" y="698942"/>
                        <a:pt x="635529" y="716404"/>
                      </a:cubicBezTo>
                      <a:cubicBezTo>
                        <a:pt x="633545" y="733867"/>
                        <a:pt x="651404" y="758869"/>
                        <a:pt x="635529" y="756885"/>
                      </a:cubicBezTo>
                      <a:cubicBezTo>
                        <a:pt x="619654" y="754901"/>
                        <a:pt x="577188" y="731485"/>
                        <a:pt x="540279" y="704497"/>
                      </a:cubicBezTo>
                      <a:cubicBezTo>
                        <a:pt x="503370" y="677509"/>
                        <a:pt x="494639" y="648141"/>
                        <a:pt x="414073" y="594960"/>
                      </a:cubicBezTo>
                      <a:cubicBezTo>
                        <a:pt x="333507" y="541779"/>
                        <a:pt x="116416" y="428669"/>
                        <a:pt x="56885" y="385410"/>
                      </a:cubicBezTo>
                      <a:cubicBezTo>
                        <a:pt x="-2646" y="342151"/>
                        <a:pt x="20373" y="328657"/>
                        <a:pt x="56885" y="335404"/>
                      </a:cubicBezTo>
                      <a:cubicBezTo>
                        <a:pt x="93397" y="342151"/>
                        <a:pt x="282310" y="444147"/>
                        <a:pt x="275960" y="425891"/>
                      </a:cubicBezTo>
                      <a:cubicBezTo>
                        <a:pt x="269610" y="407635"/>
                        <a:pt x="60854" y="267141"/>
                        <a:pt x="18785" y="225866"/>
                      </a:cubicBezTo>
                      <a:cubicBezTo>
                        <a:pt x="-23284" y="184591"/>
                        <a:pt x="17595" y="186178"/>
                        <a:pt x="23548" y="178241"/>
                      </a:cubicBezTo>
                      <a:cubicBezTo>
                        <a:pt x="29501" y="170304"/>
                        <a:pt x="5292" y="152841"/>
                        <a:pt x="54504" y="178241"/>
                      </a:cubicBezTo>
                      <a:cubicBezTo>
                        <a:pt x="103716" y="203641"/>
                        <a:pt x="297789" y="327069"/>
                        <a:pt x="318823" y="330641"/>
                      </a:cubicBezTo>
                      <a:cubicBezTo>
                        <a:pt x="339857" y="334213"/>
                        <a:pt x="180710" y="199672"/>
                        <a:pt x="180710" y="199672"/>
                      </a:cubicBezTo>
                      <a:cubicBezTo>
                        <a:pt x="138244" y="159588"/>
                        <a:pt x="75141" y="111963"/>
                        <a:pt x="64029" y="90135"/>
                      </a:cubicBezTo>
                      <a:cubicBezTo>
                        <a:pt x="52916" y="68307"/>
                        <a:pt x="55298" y="44892"/>
                        <a:pt x="114035" y="68704"/>
                      </a:cubicBezTo>
                      <a:cubicBezTo>
                        <a:pt x="172772" y="92516"/>
                        <a:pt x="392245" y="238566"/>
                        <a:pt x="416454" y="233010"/>
                      </a:cubicBezTo>
                      <a:cubicBezTo>
                        <a:pt x="440663" y="227454"/>
                        <a:pt x="287470" y="71482"/>
                        <a:pt x="259292" y="35366"/>
                      </a:cubicBezTo>
                      <a:cubicBezTo>
                        <a:pt x="231114" y="-750"/>
                        <a:pt x="238654" y="19888"/>
                        <a:pt x="247385" y="16316"/>
                      </a:cubicBezTo>
                      <a:cubicBezTo>
                        <a:pt x="256116" y="12744"/>
                        <a:pt x="265641" y="-17021"/>
                        <a:pt x="311679" y="13935"/>
                      </a:cubicBezTo>
                      <a:cubicBezTo>
                        <a:pt x="357716" y="44891"/>
                        <a:pt x="470032" y="149666"/>
                        <a:pt x="523610" y="202054"/>
                      </a:cubicBezTo>
                      <a:cubicBezTo>
                        <a:pt x="577188" y="254442"/>
                        <a:pt x="603382" y="305241"/>
                        <a:pt x="633148" y="328260"/>
                      </a:cubicBezTo>
                      <a:cubicBezTo>
                        <a:pt x="662914" y="351279"/>
                        <a:pt x="682360" y="345325"/>
                        <a:pt x="702204" y="340166"/>
                      </a:cubicBezTo>
                      <a:cubicBezTo>
                        <a:pt x="722048" y="335007"/>
                        <a:pt x="738716" y="338579"/>
                        <a:pt x="752210" y="297304"/>
                      </a:cubicBezTo>
                      <a:cubicBezTo>
                        <a:pt x="765704" y="256029"/>
                        <a:pt x="767292" y="119107"/>
                        <a:pt x="783167" y="92516"/>
                      </a:cubicBezTo>
                      <a:cubicBezTo>
                        <a:pt x="799042" y="65925"/>
                        <a:pt x="837935" y="109582"/>
                        <a:pt x="847460" y="137760"/>
                      </a:cubicBezTo>
                      <a:cubicBezTo>
                        <a:pt x="856985" y="165938"/>
                        <a:pt x="840714" y="206816"/>
                        <a:pt x="840317" y="261585"/>
                      </a:cubicBezTo>
                      <a:cubicBezTo>
                        <a:pt x="839920" y="316354"/>
                        <a:pt x="847063" y="423510"/>
                        <a:pt x="845079" y="466372"/>
                      </a:cubicBezTo>
                      <a:cubicBezTo>
                        <a:pt x="843095" y="509234"/>
                        <a:pt x="845079" y="509235"/>
                        <a:pt x="828410" y="518760"/>
                      </a:cubicBezTo>
                      <a:cubicBezTo>
                        <a:pt x="811741" y="528285"/>
                        <a:pt x="771261" y="505663"/>
                        <a:pt x="745067" y="523522"/>
                      </a:cubicBezTo>
                      <a:cubicBezTo>
                        <a:pt x="718873" y="541381"/>
                        <a:pt x="706570" y="578291"/>
                        <a:pt x="690298" y="59972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9" name="フリーフォーム 3091">
                  <a:extLst>
                    <a:ext uri="{FF2B5EF4-FFF2-40B4-BE49-F238E27FC236}">
                      <a16:creationId xmlns:a16="http://schemas.microsoft.com/office/drawing/2014/main" id="{E63AEF04-5F3A-483A-ABA9-8F069CD1F0A0}"/>
                    </a:ext>
                  </a:extLst>
                </p:cNvPr>
                <p:cNvSpPr/>
                <p:nvPr/>
              </p:nvSpPr>
              <p:spPr>
                <a:xfrm flipH="1">
                  <a:off x="3039925" y="2169000"/>
                  <a:ext cx="241160" cy="366309"/>
                </a:xfrm>
                <a:custGeom>
                  <a:avLst/>
                  <a:gdLst>
                    <a:gd name="connsiteX0" fmla="*/ 105151 w 279182"/>
                    <a:gd name="connsiteY0" fmla="*/ 7472 h 381766"/>
                    <a:gd name="connsiteX1" fmla="*/ 38406 w 279182"/>
                    <a:gd name="connsiteY1" fmla="*/ 47519 h 381766"/>
                    <a:gd name="connsiteX2" fmla="*/ 1697 w 279182"/>
                    <a:gd name="connsiteY2" fmla="*/ 114263 h 381766"/>
                    <a:gd name="connsiteX3" fmla="*/ 8371 w 279182"/>
                    <a:gd name="connsiteY3" fmla="*/ 257764 h 381766"/>
                    <a:gd name="connsiteX4" fmla="*/ 28395 w 279182"/>
                    <a:gd name="connsiteY4" fmla="*/ 337858 h 381766"/>
                    <a:gd name="connsiteX5" fmla="*/ 88465 w 279182"/>
                    <a:gd name="connsiteY5" fmla="*/ 381242 h 381766"/>
                    <a:gd name="connsiteX6" fmla="*/ 215279 w 279182"/>
                    <a:gd name="connsiteY6" fmla="*/ 361218 h 381766"/>
                    <a:gd name="connsiteX7" fmla="*/ 208605 w 279182"/>
                    <a:gd name="connsiteY7" fmla="*/ 351207 h 381766"/>
                    <a:gd name="connsiteX8" fmla="*/ 195256 w 279182"/>
                    <a:gd name="connsiteY8" fmla="*/ 284462 h 381766"/>
                    <a:gd name="connsiteX9" fmla="*/ 201930 w 279182"/>
                    <a:gd name="connsiteY9" fmla="*/ 251090 h 381766"/>
                    <a:gd name="connsiteX10" fmla="*/ 228628 w 279182"/>
                    <a:gd name="connsiteY10" fmla="*/ 197694 h 381766"/>
                    <a:gd name="connsiteX11" fmla="*/ 278687 w 279182"/>
                    <a:gd name="connsiteY11" fmla="*/ 70880 h 381766"/>
                    <a:gd name="connsiteX12" fmla="*/ 195256 w 279182"/>
                    <a:gd name="connsiteY12" fmla="*/ 7472 h 381766"/>
                    <a:gd name="connsiteX13" fmla="*/ 105151 w 279182"/>
                    <a:gd name="connsiteY13" fmla="*/ 7472 h 38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182" h="381766">
                      <a:moveTo>
                        <a:pt x="105151" y="7472"/>
                      </a:moveTo>
                      <a:cubicBezTo>
                        <a:pt x="79009" y="14146"/>
                        <a:pt x="55648" y="29721"/>
                        <a:pt x="38406" y="47519"/>
                      </a:cubicBezTo>
                      <a:cubicBezTo>
                        <a:pt x="21164" y="65318"/>
                        <a:pt x="6703" y="79222"/>
                        <a:pt x="1697" y="114263"/>
                      </a:cubicBezTo>
                      <a:cubicBezTo>
                        <a:pt x="-3309" y="149304"/>
                        <a:pt x="3921" y="220498"/>
                        <a:pt x="8371" y="257764"/>
                      </a:cubicBezTo>
                      <a:cubicBezTo>
                        <a:pt x="12821" y="295030"/>
                        <a:pt x="15046" y="317278"/>
                        <a:pt x="28395" y="337858"/>
                      </a:cubicBezTo>
                      <a:cubicBezTo>
                        <a:pt x="41744" y="358438"/>
                        <a:pt x="57318" y="377349"/>
                        <a:pt x="88465" y="381242"/>
                      </a:cubicBezTo>
                      <a:cubicBezTo>
                        <a:pt x="119612" y="385135"/>
                        <a:pt x="195256" y="366224"/>
                        <a:pt x="215279" y="361218"/>
                      </a:cubicBezTo>
                      <a:cubicBezTo>
                        <a:pt x="235302" y="356212"/>
                        <a:pt x="211942" y="364000"/>
                        <a:pt x="208605" y="351207"/>
                      </a:cubicBezTo>
                      <a:cubicBezTo>
                        <a:pt x="205268" y="338414"/>
                        <a:pt x="196368" y="301148"/>
                        <a:pt x="195256" y="284462"/>
                      </a:cubicBezTo>
                      <a:cubicBezTo>
                        <a:pt x="194144" y="267776"/>
                        <a:pt x="196368" y="265551"/>
                        <a:pt x="201930" y="251090"/>
                      </a:cubicBezTo>
                      <a:cubicBezTo>
                        <a:pt x="207492" y="236629"/>
                        <a:pt x="215835" y="227729"/>
                        <a:pt x="228628" y="197694"/>
                      </a:cubicBezTo>
                      <a:cubicBezTo>
                        <a:pt x="241421" y="167659"/>
                        <a:pt x="284249" y="102584"/>
                        <a:pt x="278687" y="70880"/>
                      </a:cubicBezTo>
                      <a:cubicBezTo>
                        <a:pt x="273125" y="39176"/>
                        <a:pt x="217504" y="20265"/>
                        <a:pt x="195256" y="7472"/>
                      </a:cubicBezTo>
                      <a:cubicBezTo>
                        <a:pt x="173008" y="-5321"/>
                        <a:pt x="131293" y="798"/>
                        <a:pt x="105151" y="7472"/>
                      </a:cubicBezTo>
                      <a:close/>
                    </a:path>
                  </a:pathLst>
                </a:custGeom>
                <a:solidFill>
                  <a:srgbClr val="99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フリーフォーム 3092">
                  <a:extLst>
                    <a:ext uri="{FF2B5EF4-FFF2-40B4-BE49-F238E27FC236}">
                      <a16:creationId xmlns:a16="http://schemas.microsoft.com/office/drawing/2014/main" id="{915DD155-50F7-45EB-95D4-0EDD78AFDC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285578" flipH="1">
                  <a:off x="3055223" y="2499016"/>
                  <a:ext cx="73212" cy="216023"/>
                </a:xfrm>
                <a:custGeom>
                  <a:avLst/>
                  <a:gdLst>
                    <a:gd name="connsiteX0" fmla="*/ 80347 w 386091"/>
                    <a:gd name="connsiteY0" fmla="*/ 7674 h 611049"/>
                    <a:gd name="connsiteX1" fmla="*/ 20277 w 386091"/>
                    <a:gd name="connsiteY1" fmla="*/ 121139 h 611049"/>
                    <a:gd name="connsiteX2" fmla="*/ 23614 w 386091"/>
                    <a:gd name="connsiteY2" fmla="*/ 548304 h 611049"/>
                    <a:gd name="connsiteX3" fmla="*/ 293930 w 386091"/>
                    <a:gd name="connsiteY3" fmla="*/ 605037 h 611049"/>
                    <a:gd name="connsiteX4" fmla="*/ 380698 w 386091"/>
                    <a:gd name="connsiteY4" fmla="*/ 511595 h 611049"/>
                    <a:gd name="connsiteX5" fmla="*/ 374023 w 386091"/>
                    <a:gd name="connsiteY5" fmla="*/ 318036 h 611049"/>
                    <a:gd name="connsiteX6" fmla="*/ 350663 w 386091"/>
                    <a:gd name="connsiteY6" fmla="*/ 67744 h 611049"/>
                    <a:gd name="connsiteX7" fmla="*/ 223848 w 386091"/>
                    <a:gd name="connsiteY7" fmla="*/ 17685 h 611049"/>
                    <a:gd name="connsiteX8" fmla="*/ 80347 w 386091"/>
                    <a:gd name="connsiteY8" fmla="*/ 7674 h 611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6091" h="611049">
                      <a:moveTo>
                        <a:pt x="80347" y="7674"/>
                      </a:moveTo>
                      <a:cubicBezTo>
                        <a:pt x="46419" y="24916"/>
                        <a:pt x="29732" y="31034"/>
                        <a:pt x="20277" y="121139"/>
                      </a:cubicBezTo>
                      <a:cubicBezTo>
                        <a:pt x="10822" y="211244"/>
                        <a:pt x="-21995" y="467654"/>
                        <a:pt x="23614" y="548304"/>
                      </a:cubicBezTo>
                      <a:cubicBezTo>
                        <a:pt x="69223" y="628954"/>
                        <a:pt x="234416" y="611155"/>
                        <a:pt x="293930" y="605037"/>
                      </a:cubicBezTo>
                      <a:cubicBezTo>
                        <a:pt x="353444" y="598919"/>
                        <a:pt x="367349" y="559429"/>
                        <a:pt x="380698" y="511595"/>
                      </a:cubicBezTo>
                      <a:cubicBezTo>
                        <a:pt x="394047" y="463761"/>
                        <a:pt x="379029" y="392011"/>
                        <a:pt x="374023" y="318036"/>
                      </a:cubicBezTo>
                      <a:cubicBezTo>
                        <a:pt x="369017" y="244061"/>
                        <a:pt x="375692" y="117802"/>
                        <a:pt x="350663" y="67744"/>
                      </a:cubicBezTo>
                      <a:cubicBezTo>
                        <a:pt x="325634" y="17686"/>
                        <a:pt x="267788" y="29365"/>
                        <a:pt x="223848" y="17685"/>
                      </a:cubicBezTo>
                      <a:cubicBezTo>
                        <a:pt x="179908" y="6005"/>
                        <a:pt x="114275" y="-9568"/>
                        <a:pt x="80347" y="767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11" name="フリーフォーム 3093">
                  <a:extLst>
                    <a:ext uri="{FF2B5EF4-FFF2-40B4-BE49-F238E27FC236}">
                      <a16:creationId xmlns:a16="http://schemas.microsoft.com/office/drawing/2014/main" id="{65A99573-A565-4DF1-8807-946B60D88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2967875" y="2529000"/>
                  <a:ext cx="47847" cy="57600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2" name="フリーフォーム 3094">
                  <a:extLst>
                    <a:ext uri="{FF2B5EF4-FFF2-40B4-BE49-F238E27FC236}">
                      <a16:creationId xmlns:a16="http://schemas.microsoft.com/office/drawing/2014/main" id="{BFD0D860-2DC5-41E4-8A51-A3FDCB5CC750}"/>
                    </a:ext>
                  </a:extLst>
                </p:cNvPr>
                <p:cNvSpPr/>
                <p:nvPr/>
              </p:nvSpPr>
              <p:spPr>
                <a:xfrm rot="723625" flipH="1">
                  <a:off x="2730116" y="2700882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3" name="フリーフォーム 3095">
                  <a:extLst>
                    <a:ext uri="{FF2B5EF4-FFF2-40B4-BE49-F238E27FC236}">
                      <a16:creationId xmlns:a16="http://schemas.microsoft.com/office/drawing/2014/main" id="{720BC6C1-B634-45BA-AE60-22EA1974B265}"/>
                    </a:ext>
                  </a:extLst>
                </p:cNvPr>
                <p:cNvSpPr/>
                <p:nvPr/>
              </p:nvSpPr>
              <p:spPr>
                <a:xfrm flipH="1">
                  <a:off x="2972064" y="2531953"/>
                  <a:ext cx="57313" cy="68995"/>
                </a:xfrm>
                <a:custGeom>
                  <a:avLst/>
                  <a:gdLst>
                    <a:gd name="connsiteX0" fmla="*/ 187 w 78150"/>
                    <a:gd name="connsiteY0" fmla="*/ 10298 h 90291"/>
                    <a:gd name="connsiteX1" fmla="*/ 66862 w 78150"/>
                    <a:gd name="connsiteY1" fmla="*/ 7917 h 90291"/>
                    <a:gd name="connsiteX2" fmla="*/ 76387 w 78150"/>
                    <a:gd name="connsiteY2" fmla="*/ 76973 h 90291"/>
                    <a:gd name="connsiteX3" fmla="*/ 47812 w 78150"/>
                    <a:gd name="connsiteY3" fmla="*/ 86498 h 90291"/>
                    <a:gd name="connsiteX4" fmla="*/ 187 w 78150"/>
                    <a:gd name="connsiteY4" fmla="*/ 10298 h 90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50" h="90291">
                      <a:moveTo>
                        <a:pt x="187" y="10298"/>
                      </a:moveTo>
                      <a:cubicBezTo>
                        <a:pt x="3362" y="-2799"/>
                        <a:pt x="54162" y="-3195"/>
                        <a:pt x="66862" y="7917"/>
                      </a:cubicBezTo>
                      <a:cubicBezTo>
                        <a:pt x="79562" y="19029"/>
                        <a:pt x="79562" y="63876"/>
                        <a:pt x="76387" y="76973"/>
                      </a:cubicBezTo>
                      <a:cubicBezTo>
                        <a:pt x="73212" y="90070"/>
                        <a:pt x="60512" y="94038"/>
                        <a:pt x="47812" y="86498"/>
                      </a:cubicBezTo>
                      <a:cubicBezTo>
                        <a:pt x="35112" y="78958"/>
                        <a:pt x="-2988" y="23395"/>
                        <a:pt x="187" y="10298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14" name="グループ化 1713">
                  <a:extLst>
                    <a:ext uri="{FF2B5EF4-FFF2-40B4-BE49-F238E27FC236}">
                      <a16:creationId xmlns:a16="http://schemas.microsoft.com/office/drawing/2014/main" id="{73889E1D-88D6-4005-A038-72A084ACC0D8}"/>
                    </a:ext>
                  </a:extLst>
                </p:cNvPr>
                <p:cNvGrpSpPr/>
                <p:nvPr/>
              </p:nvGrpSpPr>
              <p:grpSpPr>
                <a:xfrm>
                  <a:off x="3015318" y="2314002"/>
                  <a:ext cx="59105" cy="55196"/>
                  <a:chOff x="3015318" y="2314002"/>
                  <a:chExt cx="59105" cy="55196"/>
                </a:xfrm>
              </p:grpSpPr>
              <p:sp>
                <p:nvSpPr>
                  <p:cNvPr id="1715" name="フリーフォーム 3097">
                    <a:extLst>
                      <a:ext uri="{FF2B5EF4-FFF2-40B4-BE49-F238E27FC236}">
                        <a16:creationId xmlns:a16="http://schemas.microsoft.com/office/drawing/2014/main" id="{F3B8E655-85B4-4469-936E-F14DD9A90BAB}"/>
                      </a:ext>
                    </a:extLst>
                  </p:cNvPr>
                  <p:cNvSpPr/>
                  <p:nvPr/>
                </p:nvSpPr>
                <p:spPr>
                  <a:xfrm rot="20940000">
                    <a:off x="3019648" y="231400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6" name="フリーフォーム 3098">
                    <a:extLst>
                      <a:ext uri="{FF2B5EF4-FFF2-40B4-BE49-F238E27FC236}">
                        <a16:creationId xmlns:a16="http://schemas.microsoft.com/office/drawing/2014/main" id="{4678B59C-2AEB-437B-BAE9-092567AA8FF5}"/>
                      </a:ext>
                    </a:extLst>
                  </p:cNvPr>
                  <p:cNvSpPr/>
                  <p:nvPr/>
                </p:nvSpPr>
                <p:spPr>
                  <a:xfrm>
                    <a:off x="3022029" y="232161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7" name="フリーフォーム 3099">
                    <a:extLst>
                      <a:ext uri="{FF2B5EF4-FFF2-40B4-BE49-F238E27FC236}">
                        <a16:creationId xmlns:a16="http://schemas.microsoft.com/office/drawing/2014/main" id="{F0188FBF-A946-40AF-A130-3F5A85FAC084}"/>
                      </a:ext>
                    </a:extLst>
                  </p:cNvPr>
                  <p:cNvSpPr/>
                  <p:nvPr/>
                </p:nvSpPr>
                <p:spPr>
                  <a:xfrm rot="20940000">
                    <a:off x="3015318" y="2315192"/>
                    <a:ext cx="2381" cy="54006"/>
                  </a:xfrm>
                  <a:custGeom>
                    <a:avLst/>
                    <a:gdLst>
                      <a:gd name="connsiteX0" fmla="*/ 0 w 2381"/>
                      <a:gd name="connsiteY0" fmla="*/ 0 h 61941"/>
                      <a:gd name="connsiteX1" fmla="*/ 2381 w 2381"/>
                      <a:gd name="connsiteY1" fmla="*/ 61912 h 61941"/>
                      <a:gd name="connsiteX2" fmla="*/ 0 w 2381"/>
                      <a:gd name="connsiteY2" fmla="*/ 0 h 6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81" h="61941">
                        <a:moveTo>
                          <a:pt x="0" y="0"/>
                        </a:moveTo>
                        <a:cubicBezTo>
                          <a:pt x="0" y="0"/>
                          <a:pt x="2381" y="60325"/>
                          <a:pt x="2381" y="61912"/>
                        </a:cubicBezTo>
                        <a:cubicBezTo>
                          <a:pt x="2381" y="63499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8" name="フリーフォーム 3100">
                    <a:extLst>
                      <a:ext uri="{FF2B5EF4-FFF2-40B4-BE49-F238E27FC236}">
                        <a16:creationId xmlns:a16="http://schemas.microsoft.com/office/drawing/2014/main" id="{27BF3C0B-512B-485F-AB02-3206AF9625C6}"/>
                      </a:ext>
                    </a:extLst>
                  </p:cNvPr>
                  <p:cNvSpPr/>
                  <p:nvPr/>
                </p:nvSpPr>
                <p:spPr>
                  <a:xfrm>
                    <a:off x="3017699" y="2322807"/>
                    <a:ext cx="52394" cy="9526"/>
                  </a:xfrm>
                  <a:custGeom>
                    <a:avLst/>
                    <a:gdLst>
                      <a:gd name="connsiteX0" fmla="*/ 0 w 52388"/>
                      <a:gd name="connsiteY0" fmla="*/ 9525 h 9525"/>
                      <a:gd name="connsiteX1" fmla="*/ 52388 w 5238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2388" h="9525">
                        <a:moveTo>
                          <a:pt x="0" y="9525"/>
                        </a:moveTo>
                        <a:lnTo>
                          <a:pt x="52388" y="0"/>
                        </a:lnTo>
                      </a:path>
                    </a:pathLst>
                  </a:custGeom>
                  <a:noFill/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668" name="フリーフォーム 824">
                <a:extLst>
                  <a:ext uri="{FF2B5EF4-FFF2-40B4-BE49-F238E27FC236}">
                    <a16:creationId xmlns:a16="http://schemas.microsoft.com/office/drawing/2014/main" id="{CD4C1299-3F9A-4661-B43D-F5E3762A10E5}"/>
                  </a:ext>
                </a:extLst>
              </p:cNvPr>
              <p:cNvSpPr/>
              <p:nvPr/>
            </p:nvSpPr>
            <p:spPr>
              <a:xfrm rot="10964864" flipH="1" flipV="1">
                <a:off x="4382507" y="4168109"/>
                <a:ext cx="45719" cy="1016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9" name="フリーフォーム 3074">
                <a:extLst>
                  <a:ext uri="{FF2B5EF4-FFF2-40B4-BE49-F238E27FC236}">
                    <a16:creationId xmlns:a16="http://schemas.microsoft.com/office/drawing/2014/main" id="{BB59D5E9-CB56-41F4-9C5C-9DC1873CD9D8}"/>
                  </a:ext>
                </a:extLst>
              </p:cNvPr>
              <p:cNvSpPr/>
              <p:nvPr/>
            </p:nvSpPr>
            <p:spPr>
              <a:xfrm rot="10598100" flipH="1">
                <a:off x="4119746" y="4156558"/>
                <a:ext cx="324035" cy="57600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0" name="正方形/長方形 1669">
                <a:extLst>
                  <a:ext uri="{FF2B5EF4-FFF2-40B4-BE49-F238E27FC236}">
                    <a16:creationId xmlns:a16="http://schemas.microsoft.com/office/drawing/2014/main" id="{90E3E0C4-BF37-4EAF-B95D-448742F8DCD3}"/>
                  </a:ext>
                </a:extLst>
              </p:cNvPr>
              <p:cNvSpPr/>
              <p:nvPr/>
            </p:nvSpPr>
            <p:spPr>
              <a:xfrm rot="20760000" flipV="1">
                <a:off x="4106109" y="3986014"/>
                <a:ext cx="10800" cy="504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1" name="正方形/長方形 1670">
                <a:extLst>
                  <a:ext uri="{FF2B5EF4-FFF2-40B4-BE49-F238E27FC236}">
                    <a16:creationId xmlns:a16="http://schemas.microsoft.com/office/drawing/2014/main" id="{46854A60-EBDD-4FBA-B854-47D0CB07677E}"/>
                  </a:ext>
                </a:extLst>
              </p:cNvPr>
              <p:cNvSpPr/>
              <p:nvPr/>
            </p:nvSpPr>
            <p:spPr>
              <a:xfrm rot="15360000" flipV="1">
                <a:off x="4112824" y="3988751"/>
                <a:ext cx="10800" cy="25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2" name="フリーフォーム: 図形 758">
                <a:extLst>
                  <a:ext uri="{FF2B5EF4-FFF2-40B4-BE49-F238E27FC236}">
                    <a16:creationId xmlns:a16="http://schemas.microsoft.com/office/drawing/2014/main" id="{F5FF5555-FFE4-4FDF-B8B7-F069EEB9F90D}"/>
                  </a:ext>
                </a:extLst>
              </p:cNvPr>
              <p:cNvSpPr/>
              <p:nvPr/>
            </p:nvSpPr>
            <p:spPr>
              <a:xfrm rot="5784356" flipV="1">
                <a:off x="4209706" y="4263481"/>
                <a:ext cx="366108" cy="94618"/>
              </a:xfrm>
              <a:custGeom>
                <a:avLst/>
                <a:gdLst>
                  <a:gd name="connsiteX0" fmla="*/ 1339 w 365569"/>
                  <a:gd name="connsiteY0" fmla="*/ 95271 h 222395"/>
                  <a:gd name="connsiteX1" fmla="*/ 39439 w 365569"/>
                  <a:gd name="connsiteY1" fmla="*/ 165121 h 222395"/>
                  <a:gd name="connsiteX2" fmla="*/ 179139 w 365569"/>
                  <a:gd name="connsiteY2" fmla="*/ 222271 h 222395"/>
                  <a:gd name="connsiteX3" fmla="*/ 325189 w 365569"/>
                  <a:gd name="connsiteY3" fmla="*/ 177821 h 222395"/>
                  <a:gd name="connsiteX4" fmla="*/ 356939 w 365569"/>
                  <a:gd name="connsiteY4" fmla="*/ 95271 h 222395"/>
                  <a:gd name="connsiteX5" fmla="*/ 191839 w 365569"/>
                  <a:gd name="connsiteY5" fmla="*/ 44471 h 222395"/>
                  <a:gd name="connsiteX6" fmla="*/ 115639 w 365569"/>
                  <a:gd name="connsiteY6" fmla="*/ 12721 h 222395"/>
                  <a:gd name="connsiteX7" fmla="*/ 20389 w 365569"/>
                  <a:gd name="connsiteY7" fmla="*/ 6371 h 222395"/>
                  <a:gd name="connsiteX8" fmla="*/ 1339 w 365569"/>
                  <a:gd name="connsiteY8" fmla="*/ 95271 h 222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569" h="222395">
                    <a:moveTo>
                      <a:pt x="1339" y="95271"/>
                    </a:moveTo>
                    <a:cubicBezTo>
                      <a:pt x="4514" y="121729"/>
                      <a:pt x="9806" y="143954"/>
                      <a:pt x="39439" y="165121"/>
                    </a:cubicBezTo>
                    <a:cubicBezTo>
                      <a:pt x="69072" y="186288"/>
                      <a:pt x="131514" y="220154"/>
                      <a:pt x="179139" y="222271"/>
                    </a:cubicBezTo>
                    <a:cubicBezTo>
                      <a:pt x="226764" y="224388"/>
                      <a:pt x="295556" y="198988"/>
                      <a:pt x="325189" y="177821"/>
                    </a:cubicBezTo>
                    <a:cubicBezTo>
                      <a:pt x="354822" y="156654"/>
                      <a:pt x="379164" y="117496"/>
                      <a:pt x="356939" y="95271"/>
                    </a:cubicBezTo>
                    <a:cubicBezTo>
                      <a:pt x="334714" y="73046"/>
                      <a:pt x="232056" y="58229"/>
                      <a:pt x="191839" y="44471"/>
                    </a:cubicBezTo>
                    <a:cubicBezTo>
                      <a:pt x="151622" y="30713"/>
                      <a:pt x="144214" y="19071"/>
                      <a:pt x="115639" y="12721"/>
                    </a:cubicBezTo>
                    <a:cubicBezTo>
                      <a:pt x="87064" y="6371"/>
                      <a:pt x="41556" y="-8446"/>
                      <a:pt x="20389" y="6371"/>
                    </a:cubicBezTo>
                    <a:cubicBezTo>
                      <a:pt x="-778" y="21188"/>
                      <a:pt x="-1836" y="68813"/>
                      <a:pt x="1339" y="9527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68CD45F-2FCD-402B-A017-1FEC227E32FF}"/>
              </a:ext>
            </a:extLst>
          </p:cNvPr>
          <p:cNvGrpSpPr/>
          <p:nvPr/>
        </p:nvGrpSpPr>
        <p:grpSpPr>
          <a:xfrm>
            <a:off x="7873820" y="3960487"/>
            <a:ext cx="785529" cy="939249"/>
            <a:chOff x="4932206" y="2800706"/>
            <a:chExt cx="785529" cy="939249"/>
          </a:xfrm>
        </p:grpSpPr>
        <p:sp>
          <p:nvSpPr>
            <p:cNvPr id="1769" name="フリーフォーム 3346">
              <a:extLst>
                <a:ext uri="{FF2B5EF4-FFF2-40B4-BE49-F238E27FC236}">
                  <a16:creationId xmlns:a16="http://schemas.microsoft.com/office/drawing/2014/main" id="{BA9503C6-397D-4405-869C-4AE63A01801D}"/>
                </a:ext>
              </a:extLst>
            </p:cNvPr>
            <p:cNvSpPr>
              <a:spLocks noChangeAspect="1"/>
            </p:cNvSpPr>
            <p:nvPr/>
          </p:nvSpPr>
          <p:spPr>
            <a:xfrm rot="18000000" flipH="1">
              <a:off x="5487502" y="2957241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0" name="フリーフォーム 3347">
              <a:extLst>
                <a:ext uri="{FF2B5EF4-FFF2-40B4-BE49-F238E27FC236}">
                  <a16:creationId xmlns:a16="http://schemas.microsoft.com/office/drawing/2014/main" id="{48B55822-FCC5-4D34-A18A-5479F423F3D8}"/>
                </a:ext>
              </a:extLst>
            </p:cNvPr>
            <p:cNvSpPr>
              <a:spLocks noChangeAspect="1"/>
            </p:cNvSpPr>
            <p:nvPr/>
          </p:nvSpPr>
          <p:spPr>
            <a:xfrm rot="2442622" flipH="1">
              <a:off x="5156192" y="3159290"/>
              <a:ext cx="94135" cy="383016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1" name="フリーフォーム 3348">
              <a:extLst>
                <a:ext uri="{FF2B5EF4-FFF2-40B4-BE49-F238E27FC236}">
                  <a16:creationId xmlns:a16="http://schemas.microsoft.com/office/drawing/2014/main" id="{1839D57F-69D3-45E3-B1C9-C11D350889E7}"/>
                </a:ext>
              </a:extLst>
            </p:cNvPr>
            <p:cNvSpPr>
              <a:spLocks noChangeAspect="1"/>
            </p:cNvSpPr>
            <p:nvPr/>
          </p:nvSpPr>
          <p:spPr>
            <a:xfrm rot="15357203" flipH="1">
              <a:off x="5330890" y="2977696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2" name="フリーフォーム 3349">
              <a:extLst>
                <a:ext uri="{FF2B5EF4-FFF2-40B4-BE49-F238E27FC236}">
                  <a16:creationId xmlns:a16="http://schemas.microsoft.com/office/drawing/2014/main" id="{256A7F9E-C87D-40B5-98A6-4285BADF3353}"/>
                </a:ext>
              </a:extLst>
            </p:cNvPr>
            <p:cNvSpPr>
              <a:spLocks noChangeAspect="1"/>
            </p:cNvSpPr>
            <p:nvPr/>
          </p:nvSpPr>
          <p:spPr>
            <a:xfrm rot="463274" flipH="1">
              <a:off x="5238210" y="3057089"/>
              <a:ext cx="73212" cy="279034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773" name="グループ化 1772">
              <a:extLst>
                <a:ext uri="{FF2B5EF4-FFF2-40B4-BE49-F238E27FC236}">
                  <a16:creationId xmlns:a16="http://schemas.microsoft.com/office/drawing/2014/main" id="{70C4EB30-4196-42F9-A61B-95D195EFC074}"/>
                </a:ext>
              </a:extLst>
            </p:cNvPr>
            <p:cNvGrpSpPr/>
            <p:nvPr/>
          </p:nvGrpSpPr>
          <p:grpSpPr>
            <a:xfrm>
              <a:off x="5292000" y="3138850"/>
              <a:ext cx="352800" cy="569863"/>
              <a:chOff x="3312000" y="4023434"/>
              <a:chExt cx="352800" cy="569863"/>
            </a:xfrm>
          </p:grpSpPr>
          <p:grpSp>
            <p:nvGrpSpPr>
              <p:cNvPr id="1807" name="グループ化 1806">
                <a:extLst>
                  <a:ext uri="{FF2B5EF4-FFF2-40B4-BE49-F238E27FC236}">
                    <a16:creationId xmlns:a16="http://schemas.microsoft.com/office/drawing/2014/main" id="{A82542CE-AB50-46AA-A432-763DBAB4818F}"/>
                  </a:ext>
                </a:extLst>
              </p:cNvPr>
              <p:cNvGrpSpPr/>
              <p:nvPr/>
            </p:nvGrpSpPr>
            <p:grpSpPr>
              <a:xfrm>
                <a:off x="3312000" y="4157018"/>
                <a:ext cx="352800" cy="436279"/>
                <a:chOff x="4394381" y="2993777"/>
                <a:chExt cx="352800" cy="436279"/>
              </a:xfrm>
            </p:grpSpPr>
            <p:sp>
              <p:nvSpPr>
                <p:cNvPr id="1810" name="正方形/長方形 1809">
                  <a:extLst>
                    <a:ext uri="{FF2B5EF4-FFF2-40B4-BE49-F238E27FC236}">
                      <a16:creationId xmlns:a16="http://schemas.microsoft.com/office/drawing/2014/main" id="{EFEF3C00-4189-4975-8EEE-7B3AE6638A53}"/>
                    </a:ext>
                  </a:extLst>
                </p:cNvPr>
                <p:cNvSpPr/>
                <p:nvPr/>
              </p:nvSpPr>
              <p:spPr>
                <a:xfrm>
                  <a:off x="4399143" y="3154724"/>
                  <a:ext cx="271893" cy="1252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1" name="正方形/長方形 1810">
                  <a:extLst>
                    <a:ext uri="{FF2B5EF4-FFF2-40B4-BE49-F238E27FC236}">
                      <a16:creationId xmlns:a16="http://schemas.microsoft.com/office/drawing/2014/main" id="{7A4F793E-5686-4B62-993F-FE617830CCF7}"/>
                    </a:ext>
                  </a:extLst>
                </p:cNvPr>
                <p:cNvSpPr/>
                <p:nvPr/>
              </p:nvSpPr>
              <p:spPr>
                <a:xfrm rot="5400000">
                  <a:off x="4476261" y="3083777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12" name="グループ化 1811">
                  <a:extLst>
                    <a:ext uri="{FF2B5EF4-FFF2-40B4-BE49-F238E27FC236}">
                      <a16:creationId xmlns:a16="http://schemas.microsoft.com/office/drawing/2014/main" id="{03A9A3CA-4477-4A27-A2DA-0A6F68668DF7}"/>
                    </a:ext>
                  </a:extLst>
                </p:cNvPr>
                <p:cNvGrpSpPr/>
                <p:nvPr/>
              </p:nvGrpSpPr>
              <p:grpSpPr>
                <a:xfrm>
                  <a:off x="4394381" y="3222820"/>
                  <a:ext cx="352800" cy="207236"/>
                  <a:chOff x="4580542" y="3271374"/>
                  <a:chExt cx="386370" cy="226955"/>
                </a:xfrm>
              </p:grpSpPr>
              <p:sp>
                <p:nvSpPr>
                  <p:cNvPr id="1813" name="フリーフォーム: 図形 758">
                    <a:extLst>
                      <a:ext uri="{FF2B5EF4-FFF2-40B4-BE49-F238E27FC236}">
                        <a16:creationId xmlns:a16="http://schemas.microsoft.com/office/drawing/2014/main" id="{39DA92C1-50BA-4654-A3CF-AEF8EF717DAD}"/>
                      </a:ext>
                    </a:extLst>
                  </p:cNvPr>
                  <p:cNvSpPr/>
                  <p:nvPr/>
                </p:nvSpPr>
                <p:spPr>
                  <a:xfrm rot="480000">
                    <a:off x="4580542" y="3271374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4" name="フリーフォーム: 図形 758">
                    <a:extLst>
                      <a:ext uri="{FF2B5EF4-FFF2-40B4-BE49-F238E27FC236}">
                        <a16:creationId xmlns:a16="http://schemas.microsoft.com/office/drawing/2014/main" id="{C16C066A-7FDE-4764-BDA6-934B2D2DFCFE}"/>
                      </a:ext>
                    </a:extLst>
                  </p:cNvPr>
                  <p:cNvSpPr/>
                  <p:nvPr/>
                </p:nvSpPr>
                <p:spPr>
                  <a:xfrm rot="120000">
                    <a:off x="4640075" y="3299496"/>
                    <a:ext cx="326837" cy="198833"/>
                  </a:xfrm>
                  <a:custGeom>
                    <a:avLst/>
                    <a:gdLst>
                      <a:gd name="connsiteX0" fmla="*/ 1339 w 365569"/>
                      <a:gd name="connsiteY0" fmla="*/ 95271 h 222395"/>
                      <a:gd name="connsiteX1" fmla="*/ 39439 w 365569"/>
                      <a:gd name="connsiteY1" fmla="*/ 165121 h 222395"/>
                      <a:gd name="connsiteX2" fmla="*/ 179139 w 365569"/>
                      <a:gd name="connsiteY2" fmla="*/ 222271 h 222395"/>
                      <a:gd name="connsiteX3" fmla="*/ 325189 w 365569"/>
                      <a:gd name="connsiteY3" fmla="*/ 177821 h 222395"/>
                      <a:gd name="connsiteX4" fmla="*/ 356939 w 365569"/>
                      <a:gd name="connsiteY4" fmla="*/ 95271 h 222395"/>
                      <a:gd name="connsiteX5" fmla="*/ 191839 w 365569"/>
                      <a:gd name="connsiteY5" fmla="*/ 44471 h 222395"/>
                      <a:gd name="connsiteX6" fmla="*/ 115639 w 365569"/>
                      <a:gd name="connsiteY6" fmla="*/ 12721 h 222395"/>
                      <a:gd name="connsiteX7" fmla="*/ 20389 w 365569"/>
                      <a:gd name="connsiteY7" fmla="*/ 6371 h 222395"/>
                      <a:gd name="connsiteX8" fmla="*/ 1339 w 365569"/>
                      <a:gd name="connsiteY8" fmla="*/ 95271 h 222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5569" h="222395">
                        <a:moveTo>
                          <a:pt x="1339" y="95271"/>
                        </a:moveTo>
                        <a:cubicBezTo>
                          <a:pt x="4514" y="121729"/>
                          <a:pt x="9806" y="143954"/>
                          <a:pt x="39439" y="165121"/>
                        </a:cubicBezTo>
                        <a:cubicBezTo>
                          <a:pt x="69072" y="186288"/>
                          <a:pt x="131514" y="220154"/>
                          <a:pt x="179139" y="222271"/>
                        </a:cubicBezTo>
                        <a:cubicBezTo>
                          <a:pt x="226764" y="224388"/>
                          <a:pt x="295556" y="198988"/>
                          <a:pt x="325189" y="177821"/>
                        </a:cubicBezTo>
                        <a:cubicBezTo>
                          <a:pt x="354822" y="156654"/>
                          <a:pt x="379164" y="117496"/>
                          <a:pt x="356939" y="95271"/>
                        </a:cubicBezTo>
                        <a:cubicBezTo>
                          <a:pt x="334714" y="73046"/>
                          <a:pt x="232056" y="58229"/>
                          <a:pt x="191839" y="44471"/>
                        </a:cubicBezTo>
                        <a:cubicBezTo>
                          <a:pt x="151622" y="30713"/>
                          <a:pt x="144214" y="19071"/>
                          <a:pt x="115639" y="12721"/>
                        </a:cubicBezTo>
                        <a:cubicBezTo>
                          <a:pt x="87064" y="6371"/>
                          <a:pt x="41556" y="-8446"/>
                          <a:pt x="20389" y="6371"/>
                        </a:cubicBezTo>
                        <a:cubicBezTo>
                          <a:pt x="-778" y="21188"/>
                          <a:pt x="-1836" y="68813"/>
                          <a:pt x="1339" y="9527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808" name="フリーフォーム 824">
                <a:extLst>
                  <a:ext uri="{FF2B5EF4-FFF2-40B4-BE49-F238E27FC236}">
                    <a16:creationId xmlns:a16="http://schemas.microsoft.com/office/drawing/2014/main" id="{D7B6A0D5-A294-4AC3-83FF-6F080C4089E1}"/>
                  </a:ext>
                </a:extLst>
              </p:cNvPr>
              <p:cNvSpPr/>
              <p:nvPr/>
            </p:nvSpPr>
            <p:spPr>
              <a:xfrm rot="10635136" flipH="1" flipV="1">
                <a:off x="3320250" y="4023434"/>
                <a:ext cx="45719" cy="462298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9" name="フリーフォーム 824">
                <a:extLst>
                  <a:ext uri="{FF2B5EF4-FFF2-40B4-BE49-F238E27FC236}">
                    <a16:creationId xmlns:a16="http://schemas.microsoft.com/office/drawing/2014/main" id="{5921997D-8ECB-4CDC-AE4B-0FF03EB8C07F}"/>
                  </a:ext>
                </a:extLst>
              </p:cNvPr>
              <p:cNvSpPr/>
              <p:nvPr/>
            </p:nvSpPr>
            <p:spPr>
              <a:xfrm rot="10740000" flipV="1">
                <a:off x="3604758" y="4102306"/>
                <a:ext cx="56711" cy="421750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74" name="円/楕円 3351">
              <a:extLst>
                <a:ext uri="{FF2B5EF4-FFF2-40B4-BE49-F238E27FC236}">
                  <a16:creationId xmlns:a16="http://schemas.microsoft.com/office/drawing/2014/main" id="{E00D359D-FFA3-4748-97C0-E90B7438BBC7}"/>
                </a:ext>
              </a:extLst>
            </p:cNvPr>
            <p:cNvSpPr/>
            <p:nvPr/>
          </p:nvSpPr>
          <p:spPr>
            <a:xfrm rot="17843390" flipH="1">
              <a:off x="5526448" y="3024617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5" name="円/楕円 3353">
              <a:extLst>
                <a:ext uri="{FF2B5EF4-FFF2-40B4-BE49-F238E27FC236}">
                  <a16:creationId xmlns:a16="http://schemas.microsoft.com/office/drawing/2014/main" id="{5826F8DE-D005-4EB9-9922-8AA8042F1FD3}"/>
                </a:ext>
              </a:extLst>
            </p:cNvPr>
            <p:cNvSpPr/>
            <p:nvPr/>
          </p:nvSpPr>
          <p:spPr>
            <a:xfrm rot="4118491" flipH="1">
              <a:off x="5515867" y="3336579"/>
              <a:ext cx="101957" cy="221479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6" name="フリーフォーム 3354">
              <a:extLst>
                <a:ext uri="{FF2B5EF4-FFF2-40B4-BE49-F238E27FC236}">
                  <a16:creationId xmlns:a16="http://schemas.microsoft.com/office/drawing/2014/main" id="{D9297A7F-0BC6-467F-9663-BB5186B80A95}"/>
                </a:ext>
              </a:extLst>
            </p:cNvPr>
            <p:cNvSpPr/>
            <p:nvPr/>
          </p:nvSpPr>
          <p:spPr>
            <a:xfrm flipH="1">
              <a:off x="5380205" y="2843894"/>
              <a:ext cx="181779" cy="262259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7" name="フリーフォーム 3355">
              <a:extLst>
                <a:ext uri="{FF2B5EF4-FFF2-40B4-BE49-F238E27FC236}">
                  <a16:creationId xmlns:a16="http://schemas.microsoft.com/office/drawing/2014/main" id="{5A8CA414-67C4-4285-8F3D-71C7A25F8FB3}"/>
                </a:ext>
              </a:extLst>
            </p:cNvPr>
            <p:cNvSpPr/>
            <p:nvPr/>
          </p:nvSpPr>
          <p:spPr>
            <a:xfrm flipH="1">
              <a:off x="5347929" y="2800706"/>
              <a:ext cx="239208" cy="324000"/>
            </a:xfrm>
            <a:custGeom>
              <a:avLst/>
              <a:gdLst>
                <a:gd name="connsiteX0" fmla="*/ 136383 w 298172"/>
                <a:gd name="connsiteY0" fmla="*/ 94153 h 393714"/>
                <a:gd name="connsiteX1" fmla="*/ 205439 w 298172"/>
                <a:gd name="connsiteY1" fmla="*/ 144159 h 393714"/>
                <a:gd name="connsiteX2" fmla="*/ 262589 w 298172"/>
                <a:gd name="connsiteY2" fmla="*/ 156065 h 393714"/>
                <a:gd name="connsiteX3" fmla="*/ 274495 w 298172"/>
                <a:gd name="connsiteY3" fmla="*/ 151303 h 393714"/>
                <a:gd name="connsiteX4" fmla="*/ 281639 w 298172"/>
                <a:gd name="connsiteY4" fmla="*/ 232265 h 393714"/>
                <a:gd name="connsiteX5" fmla="*/ 236395 w 298172"/>
                <a:gd name="connsiteY5" fmla="*/ 315609 h 393714"/>
                <a:gd name="connsiteX6" fmla="*/ 219726 w 298172"/>
                <a:gd name="connsiteY6" fmla="*/ 377521 h 393714"/>
                <a:gd name="connsiteX7" fmla="*/ 272114 w 298172"/>
                <a:gd name="connsiteY7" fmla="*/ 391809 h 393714"/>
                <a:gd name="connsiteX8" fmla="*/ 250683 w 298172"/>
                <a:gd name="connsiteY8" fmla="*/ 344184 h 393714"/>
                <a:gd name="connsiteX9" fmla="*/ 293545 w 298172"/>
                <a:gd name="connsiteY9" fmla="*/ 239409 h 393714"/>
                <a:gd name="connsiteX10" fmla="*/ 295926 w 298172"/>
                <a:gd name="connsiteY10" fmla="*/ 165590 h 393714"/>
                <a:gd name="connsiteX11" fmla="*/ 284020 w 298172"/>
                <a:gd name="connsiteY11" fmla="*/ 75103 h 393714"/>
                <a:gd name="connsiteX12" fmla="*/ 198295 w 298172"/>
                <a:gd name="connsiteY12" fmla="*/ 17953 h 393714"/>
                <a:gd name="connsiteX13" fmla="*/ 122095 w 298172"/>
                <a:gd name="connsiteY13" fmla="*/ 1284 h 393714"/>
                <a:gd name="connsiteX14" fmla="*/ 45895 w 298172"/>
                <a:gd name="connsiteY14" fmla="*/ 46528 h 393714"/>
                <a:gd name="connsiteX15" fmla="*/ 10176 w 298172"/>
                <a:gd name="connsiteY15" fmla="*/ 98915 h 393714"/>
                <a:gd name="connsiteX16" fmla="*/ 651 w 298172"/>
                <a:gd name="connsiteY16" fmla="*/ 184640 h 393714"/>
                <a:gd name="connsiteX17" fmla="*/ 24464 w 298172"/>
                <a:gd name="connsiteY17" fmla="*/ 291796 h 393714"/>
                <a:gd name="connsiteX18" fmla="*/ 55420 w 298172"/>
                <a:gd name="connsiteY18" fmla="*/ 313228 h 393714"/>
                <a:gd name="connsiteX19" fmla="*/ 79233 w 298172"/>
                <a:gd name="connsiteY19" fmla="*/ 317990 h 393714"/>
                <a:gd name="connsiteX20" fmla="*/ 57801 w 298172"/>
                <a:gd name="connsiteY20" fmla="*/ 229884 h 393714"/>
                <a:gd name="connsiteX21" fmla="*/ 67326 w 298172"/>
                <a:gd name="connsiteY21" fmla="*/ 134634 h 393714"/>
                <a:gd name="connsiteX22" fmla="*/ 136383 w 298172"/>
                <a:gd name="connsiteY22" fmla="*/ 94153 h 39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8172" h="393714">
                  <a:moveTo>
                    <a:pt x="136383" y="94153"/>
                  </a:moveTo>
                  <a:cubicBezTo>
                    <a:pt x="159402" y="95740"/>
                    <a:pt x="184405" y="133840"/>
                    <a:pt x="205439" y="144159"/>
                  </a:cubicBezTo>
                  <a:cubicBezTo>
                    <a:pt x="226473" y="154478"/>
                    <a:pt x="251080" y="154874"/>
                    <a:pt x="262589" y="156065"/>
                  </a:cubicBezTo>
                  <a:cubicBezTo>
                    <a:pt x="274098" y="157256"/>
                    <a:pt x="271320" y="138603"/>
                    <a:pt x="274495" y="151303"/>
                  </a:cubicBezTo>
                  <a:cubicBezTo>
                    <a:pt x="277670" y="164003"/>
                    <a:pt x="287989" y="204881"/>
                    <a:pt x="281639" y="232265"/>
                  </a:cubicBezTo>
                  <a:cubicBezTo>
                    <a:pt x="275289" y="259649"/>
                    <a:pt x="246714" y="291400"/>
                    <a:pt x="236395" y="315609"/>
                  </a:cubicBezTo>
                  <a:cubicBezTo>
                    <a:pt x="226076" y="339818"/>
                    <a:pt x="213773" y="364821"/>
                    <a:pt x="219726" y="377521"/>
                  </a:cubicBezTo>
                  <a:cubicBezTo>
                    <a:pt x="225679" y="390221"/>
                    <a:pt x="266955" y="397365"/>
                    <a:pt x="272114" y="391809"/>
                  </a:cubicBezTo>
                  <a:cubicBezTo>
                    <a:pt x="277273" y="386253"/>
                    <a:pt x="247111" y="369584"/>
                    <a:pt x="250683" y="344184"/>
                  </a:cubicBezTo>
                  <a:cubicBezTo>
                    <a:pt x="254255" y="318784"/>
                    <a:pt x="286005" y="269175"/>
                    <a:pt x="293545" y="239409"/>
                  </a:cubicBezTo>
                  <a:cubicBezTo>
                    <a:pt x="301086" y="209643"/>
                    <a:pt x="297513" y="192974"/>
                    <a:pt x="295926" y="165590"/>
                  </a:cubicBezTo>
                  <a:cubicBezTo>
                    <a:pt x="294339" y="138206"/>
                    <a:pt x="300292" y="99709"/>
                    <a:pt x="284020" y="75103"/>
                  </a:cubicBezTo>
                  <a:cubicBezTo>
                    <a:pt x="267748" y="50497"/>
                    <a:pt x="225283" y="30256"/>
                    <a:pt x="198295" y="17953"/>
                  </a:cubicBezTo>
                  <a:cubicBezTo>
                    <a:pt x="171308" y="5650"/>
                    <a:pt x="147495" y="-3478"/>
                    <a:pt x="122095" y="1284"/>
                  </a:cubicBezTo>
                  <a:cubicBezTo>
                    <a:pt x="96695" y="6046"/>
                    <a:pt x="64548" y="30256"/>
                    <a:pt x="45895" y="46528"/>
                  </a:cubicBezTo>
                  <a:cubicBezTo>
                    <a:pt x="27242" y="62800"/>
                    <a:pt x="17717" y="75896"/>
                    <a:pt x="10176" y="98915"/>
                  </a:cubicBezTo>
                  <a:cubicBezTo>
                    <a:pt x="2635" y="121934"/>
                    <a:pt x="-1730" y="152493"/>
                    <a:pt x="651" y="184640"/>
                  </a:cubicBezTo>
                  <a:cubicBezTo>
                    <a:pt x="3032" y="216787"/>
                    <a:pt x="15336" y="270365"/>
                    <a:pt x="24464" y="291796"/>
                  </a:cubicBezTo>
                  <a:cubicBezTo>
                    <a:pt x="33592" y="313227"/>
                    <a:pt x="46292" y="308862"/>
                    <a:pt x="55420" y="313228"/>
                  </a:cubicBezTo>
                  <a:cubicBezTo>
                    <a:pt x="64548" y="317594"/>
                    <a:pt x="78836" y="331881"/>
                    <a:pt x="79233" y="317990"/>
                  </a:cubicBezTo>
                  <a:cubicBezTo>
                    <a:pt x="79630" y="304099"/>
                    <a:pt x="59786" y="260443"/>
                    <a:pt x="57801" y="229884"/>
                  </a:cubicBezTo>
                  <a:cubicBezTo>
                    <a:pt x="55816" y="199325"/>
                    <a:pt x="53832" y="157256"/>
                    <a:pt x="67326" y="134634"/>
                  </a:cubicBezTo>
                  <a:cubicBezTo>
                    <a:pt x="80820" y="112012"/>
                    <a:pt x="113364" y="92566"/>
                    <a:pt x="136383" y="94153"/>
                  </a:cubicBezTo>
                  <a:close/>
                </a:path>
              </a:pathLst>
            </a:custGeom>
            <a:solidFill>
              <a:srgbClr val="996600"/>
            </a:solidFill>
            <a:ln>
              <a:solidFill>
                <a:srgbClr val="99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8" name="フリーフォーム 3356">
              <a:extLst>
                <a:ext uri="{FF2B5EF4-FFF2-40B4-BE49-F238E27FC236}">
                  <a16:creationId xmlns:a16="http://schemas.microsoft.com/office/drawing/2014/main" id="{3556226C-A695-4393-9F61-B9DC3217A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9340" y="2883098"/>
              <a:ext cx="151564" cy="20890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9" name="フリーフォーム 3357">
              <a:extLst>
                <a:ext uri="{FF2B5EF4-FFF2-40B4-BE49-F238E27FC236}">
                  <a16:creationId xmlns:a16="http://schemas.microsoft.com/office/drawing/2014/main" id="{A59BF336-7684-4546-A079-40667E14B831}"/>
                </a:ext>
              </a:extLst>
            </p:cNvPr>
            <p:cNvSpPr>
              <a:spLocks noChangeAspect="1"/>
            </p:cNvSpPr>
            <p:nvPr/>
          </p:nvSpPr>
          <p:spPr>
            <a:xfrm rot="18312821" flipH="1">
              <a:off x="5570849" y="3034848"/>
              <a:ext cx="85414" cy="208358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0" name="フリーフォーム 3358">
              <a:extLst>
                <a:ext uri="{FF2B5EF4-FFF2-40B4-BE49-F238E27FC236}">
                  <a16:creationId xmlns:a16="http://schemas.microsoft.com/office/drawing/2014/main" id="{F740BC05-E9D8-4A87-ADDB-0D8BCAE769D6}"/>
                </a:ext>
              </a:extLst>
            </p:cNvPr>
            <p:cNvSpPr>
              <a:spLocks noChangeAspect="1"/>
            </p:cNvSpPr>
            <p:nvPr/>
          </p:nvSpPr>
          <p:spPr>
            <a:xfrm rot="390201" flipH="1">
              <a:off x="5634852" y="3151900"/>
              <a:ext cx="65828" cy="28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1" name="円/楕円 3359">
              <a:extLst>
                <a:ext uri="{FF2B5EF4-FFF2-40B4-BE49-F238E27FC236}">
                  <a16:creationId xmlns:a16="http://schemas.microsoft.com/office/drawing/2014/main" id="{311E0415-8E2E-4EB3-9239-2C5841D320EB}"/>
                </a:ext>
              </a:extLst>
            </p:cNvPr>
            <p:cNvSpPr/>
            <p:nvPr/>
          </p:nvSpPr>
          <p:spPr>
            <a:xfrm rot="2040000" flipH="1">
              <a:off x="5193089" y="3268546"/>
              <a:ext cx="53125" cy="189898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82" name="グループ化 1781">
              <a:extLst>
                <a:ext uri="{FF2B5EF4-FFF2-40B4-BE49-F238E27FC236}">
                  <a16:creationId xmlns:a16="http://schemas.microsoft.com/office/drawing/2014/main" id="{5E1070BB-8584-4E0F-9B91-EE9496AB97D1}"/>
                </a:ext>
              </a:extLst>
            </p:cNvPr>
            <p:cNvGrpSpPr/>
            <p:nvPr/>
          </p:nvGrpSpPr>
          <p:grpSpPr>
            <a:xfrm>
              <a:off x="4932206" y="3196048"/>
              <a:ext cx="565649" cy="543907"/>
              <a:chOff x="4932206" y="3196048"/>
              <a:chExt cx="565649" cy="543907"/>
            </a:xfrm>
          </p:grpSpPr>
          <p:sp>
            <p:nvSpPr>
              <p:cNvPr id="1789" name="平行四辺形 1788">
                <a:extLst>
                  <a:ext uri="{FF2B5EF4-FFF2-40B4-BE49-F238E27FC236}">
                    <a16:creationId xmlns:a16="http://schemas.microsoft.com/office/drawing/2014/main" id="{86BF3D2B-9813-465D-881A-C3574EFD7ED7}"/>
                  </a:ext>
                </a:extLst>
              </p:cNvPr>
              <p:cNvSpPr/>
              <p:nvPr/>
            </p:nvSpPr>
            <p:spPr>
              <a:xfrm rot="19800000" flipH="1">
                <a:off x="5050742" y="3384804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0" name="平行四辺形 1789">
                <a:extLst>
                  <a:ext uri="{FF2B5EF4-FFF2-40B4-BE49-F238E27FC236}">
                    <a16:creationId xmlns:a16="http://schemas.microsoft.com/office/drawing/2014/main" id="{E144952E-56BD-4C54-A892-05B235F65340}"/>
                  </a:ext>
                </a:extLst>
              </p:cNvPr>
              <p:cNvSpPr/>
              <p:nvPr/>
            </p:nvSpPr>
            <p:spPr>
              <a:xfrm rot="19800000" flipH="1">
                <a:off x="5062271" y="3373167"/>
                <a:ext cx="412669" cy="35515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1" name="平行四辺形 1790">
                <a:extLst>
                  <a:ext uri="{FF2B5EF4-FFF2-40B4-BE49-F238E27FC236}">
                    <a16:creationId xmlns:a16="http://schemas.microsoft.com/office/drawing/2014/main" id="{F8234FEA-4BE4-4758-8141-70906A877692}"/>
                  </a:ext>
                </a:extLst>
              </p:cNvPr>
              <p:cNvSpPr/>
              <p:nvPr/>
            </p:nvSpPr>
            <p:spPr>
              <a:xfrm rot="1800000">
                <a:off x="4987879" y="352538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2" name="平行四辺形 1791">
                <a:extLst>
                  <a:ext uri="{FF2B5EF4-FFF2-40B4-BE49-F238E27FC236}">
                    <a16:creationId xmlns:a16="http://schemas.microsoft.com/office/drawing/2014/main" id="{70F76E97-660B-488F-839F-47FCADDD1C7E}"/>
                  </a:ext>
                </a:extLst>
              </p:cNvPr>
              <p:cNvSpPr/>
              <p:nvPr/>
            </p:nvSpPr>
            <p:spPr>
              <a:xfrm rot="1800000">
                <a:off x="5026049" y="3502864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平行四辺形 1792">
                <a:extLst>
                  <a:ext uri="{FF2B5EF4-FFF2-40B4-BE49-F238E27FC236}">
                    <a16:creationId xmlns:a16="http://schemas.microsoft.com/office/drawing/2014/main" id="{D9D38E09-EE27-495E-A8C8-A31D916FBF39}"/>
                  </a:ext>
                </a:extLst>
              </p:cNvPr>
              <p:cNvSpPr/>
              <p:nvPr/>
            </p:nvSpPr>
            <p:spPr>
              <a:xfrm rot="1800000">
                <a:off x="5021845" y="3521040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4" name="フリーフォーム 3372">
                <a:extLst>
                  <a:ext uri="{FF2B5EF4-FFF2-40B4-BE49-F238E27FC236}">
                    <a16:creationId xmlns:a16="http://schemas.microsoft.com/office/drawing/2014/main" id="{B6CDF967-D93B-4CD0-B90C-BAB5D15C7D91}"/>
                  </a:ext>
                </a:extLst>
              </p:cNvPr>
              <p:cNvSpPr/>
              <p:nvPr/>
            </p:nvSpPr>
            <p:spPr>
              <a:xfrm rot="20397263" flipH="1">
                <a:off x="5371920" y="3548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5" name="円/楕円 3373">
                <a:extLst>
                  <a:ext uri="{FF2B5EF4-FFF2-40B4-BE49-F238E27FC236}">
                    <a16:creationId xmlns:a16="http://schemas.microsoft.com/office/drawing/2014/main" id="{3542F437-DA4E-439C-962D-26251979705B}"/>
                  </a:ext>
                </a:extLst>
              </p:cNvPr>
              <p:cNvSpPr/>
              <p:nvPr/>
            </p:nvSpPr>
            <p:spPr>
              <a:xfrm rot="16890941" flipH="1">
                <a:off x="5433594" y="3502153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6" name="フリーフォーム 3374">
                <a:extLst>
                  <a:ext uri="{FF2B5EF4-FFF2-40B4-BE49-F238E27FC236}">
                    <a16:creationId xmlns:a16="http://schemas.microsoft.com/office/drawing/2014/main" id="{39352C67-1AED-4334-84B9-45E5D4F0ACFF}"/>
                  </a:ext>
                </a:extLst>
              </p:cNvPr>
              <p:cNvSpPr/>
              <p:nvPr/>
            </p:nvSpPr>
            <p:spPr>
              <a:xfrm rot="3993175" flipH="1">
                <a:off x="5382419" y="3484222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7" name="フリーフォーム 3375">
                <a:extLst>
                  <a:ext uri="{FF2B5EF4-FFF2-40B4-BE49-F238E27FC236}">
                    <a16:creationId xmlns:a16="http://schemas.microsoft.com/office/drawing/2014/main" id="{BA2037F9-B279-45E7-9ADD-19C567B76FEB}"/>
                  </a:ext>
                </a:extLst>
              </p:cNvPr>
              <p:cNvSpPr/>
              <p:nvPr/>
            </p:nvSpPr>
            <p:spPr>
              <a:xfrm rot="68227" flipH="1">
                <a:off x="5339238" y="3505554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8" name="フリーフォーム 3376">
                <a:extLst>
                  <a:ext uri="{FF2B5EF4-FFF2-40B4-BE49-F238E27FC236}">
                    <a16:creationId xmlns:a16="http://schemas.microsoft.com/office/drawing/2014/main" id="{9BF60496-81EB-4981-9275-AD602E293912}"/>
                  </a:ext>
                </a:extLst>
              </p:cNvPr>
              <p:cNvSpPr/>
              <p:nvPr/>
            </p:nvSpPr>
            <p:spPr>
              <a:xfrm rot="20814069" flipH="1">
                <a:off x="5328856" y="35343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9" name="フリーフォーム 3377">
                <a:extLst>
                  <a:ext uri="{FF2B5EF4-FFF2-40B4-BE49-F238E27FC236}">
                    <a16:creationId xmlns:a16="http://schemas.microsoft.com/office/drawing/2014/main" id="{DCB14B15-E66F-482A-8317-F62D0409F7B2}"/>
                  </a:ext>
                </a:extLst>
              </p:cNvPr>
              <p:cNvSpPr/>
              <p:nvPr/>
            </p:nvSpPr>
            <p:spPr>
              <a:xfrm rot="20748791" flipH="1">
                <a:off x="5349702" y="3546368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0" name="フリーフォーム 3378">
                <a:extLst>
                  <a:ext uri="{FF2B5EF4-FFF2-40B4-BE49-F238E27FC236}">
                    <a16:creationId xmlns:a16="http://schemas.microsoft.com/office/drawing/2014/main" id="{3113CAE5-FB32-4471-B98A-2793983C93C4}"/>
                  </a:ext>
                </a:extLst>
              </p:cNvPr>
              <p:cNvSpPr/>
              <p:nvPr/>
            </p:nvSpPr>
            <p:spPr>
              <a:xfrm rot="11819996" flipH="1">
                <a:off x="5379412" y="3485867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1" name="円/楕円 3379">
                <a:extLst>
                  <a:ext uri="{FF2B5EF4-FFF2-40B4-BE49-F238E27FC236}">
                    <a16:creationId xmlns:a16="http://schemas.microsoft.com/office/drawing/2014/main" id="{C5A48CFB-C54D-4944-BE94-25B5A63C509C}"/>
                  </a:ext>
                </a:extLst>
              </p:cNvPr>
              <p:cNvSpPr/>
              <p:nvPr/>
            </p:nvSpPr>
            <p:spPr>
              <a:xfrm rot="16890941" flipH="1">
                <a:off x="5424632" y="3507936"/>
                <a:ext cx="48263" cy="48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2" name="平行四辺形 1801">
                <a:extLst>
                  <a:ext uri="{FF2B5EF4-FFF2-40B4-BE49-F238E27FC236}">
                    <a16:creationId xmlns:a16="http://schemas.microsoft.com/office/drawing/2014/main" id="{01DEDE33-A8EC-4412-A06D-F04760FB5332}"/>
                  </a:ext>
                </a:extLst>
              </p:cNvPr>
              <p:cNvSpPr/>
              <p:nvPr/>
            </p:nvSpPr>
            <p:spPr>
              <a:xfrm rot="1800000">
                <a:off x="4932865" y="3550020"/>
                <a:ext cx="471806" cy="35535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3" name="平行四辺形 1802">
                <a:extLst>
                  <a:ext uri="{FF2B5EF4-FFF2-40B4-BE49-F238E27FC236}">
                    <a16:creationId xmlns:a16="http://schemas.microsoft.com/office/drawing/2014/main" id="{FEEB1484-EE9A-4844-9C04-FFA3757B4CF2}"/>
                  </a:ext>
                </a:extLst>
              </p:cNvPr>
              <p:cNvSpPr/>
              <p:nvPr/>
            </p:nvSpPr>
            <p:spPr>
              <a:xfrm rot="1800000">
                <a:off x="4971594" y="3540913"/>
                <a:ext cx="458888" cy="1958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4" name="フリーフォーム 3382">
                <a:extLst>
                  <a:ext uri="{FF2B5EF4-FFF2-40B4-BE49-F238E27FC236}">
                    <a16:creationId xmlns:a16="http://schemas.microsoft.com/office/drawing/2014/main" id="{67B53D11-B974-4641-88FE-67633CC1E315}"/>
                  </a:ext>
                </a:extLst>
              </p:cNvPr>
              <p:cNvSpPr/>
              <p:nvPr/>
            </p:nvSpPr>
            <p:spPr>
              <a:xfrm rot="18572030" flipH="1">
                <a:off x="5117421" y="3386032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平行四辺形 1804">
                <a:extLst>
                  <a:ext uri="{FF2B5EF4-FFF2-40B4-BE49-F238E27FC236}">
                    <a16:creationId xmlns:a16="http://schemas.microsoft.com/office/drawing/2014/main" id="{CF2A028F-90D8-405A-B053-0C748543B4EA}"/>
                  </a:ext>
                </a:extLst>
              </p:cNvPr>
              <p:cNvSpPr/>
              <p:nvPr/>
            </p:nvSpPr>
            <p:spPr>
              <a:xfrm rot="16200000" flipH="1" flipV="1">
                <a:off x="4881406" y="3265974"/>
                <a:ext cx="507083" cy="39831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6" name="平行四辺形 1805">
                <a:extLst>
                  <a:ext uri="{FF2B5EF4-FFF2-40B4-BE49-F238E27FC236}">
                    <a16:creationId xmlns:a16="http://schemas.microsoft.com/office/drawing/2014/main" id="{2D77A9BC-F0D9-462F-A891-1AC315E5E212}"/>
                  </a:ext>
                </a:extLst>
              </p:cNvPr>
              <p:cNvSpPr/>
              <p:nvPr/>
            </p:nvSpPr>
            <p:spPr>
              <a:xfrm rot="16200000" flipH="1" flipV="1">
                <a:off x="4876930" y="3251324"/>
                <a:ext cx="505785" cy="39523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83" name="フリーフォーム 3361">
              <a:extLst>
                <a:ext uri="{FF2B5EF4-FFF2-40B4-BE49-F238E27FC236}">
                  <a16:creationId xmlns:a16="http://schemas.microsoft.com/office/drawing/2014/main" id="{7276B969-39D4-42E4-9FD0-B5AABCA74E25}"/>
                </a:ext>
              </a:extLst>
            </p:cNvPr>
            <p:cNvSpPr>
              <a:spLocks noChangeAspect="1"/>
            </p:cNvSpPr>
            <p:nvPr/>
          </p:nvSpPr>
          <p:spPr>
            <a:xfrm rot="900000" flipH="1">
              <a:off x="5219575" y="3089069"/>
              <a:ext cx="73212" cy="259642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4" name="フリーフォーム 3362">
              <a:extLst>
                <a:ext uri="{FF2B5EF4-FFF2-40B4-BE49-F238E27FC236}">
                  <a16:creationId xmlns:a16="http://schemas.microsoft.com/office/drawing/2014/main" id="{41B12BC5-DFB2-4F97-8AC0-EEFFB8947AFF}"/>
                </a:ext>
              </a:extLst>
            </p:cNvPr>
            <p:cNvSpPr>
              <a:spLocks/>
            </p:cNvSpPr>
            <p:nvPr/>
          </p:nvSpPr>
          <p:spPr>
            <a:xfrm rot="20833871" flipH="1">
              <a:off x="5363439" y="2877094"/>
              <a:ext cx="151565" cy="190800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5" name="フリーフォーム 3363">
              <a:extLst>
                <a:ext uri="{FF2B5EF4-FFF2-40B4-BE49-F238E27FC236}">
                  <a16:creationId xmlns:a16="http://schemas.microsoft.com/office/drawing/2014/main" id="{376AF364-0669-45FD-958C-7B87C40FCCE8}"/>
                </a:ext>
              </a:extLst>
            </p:cNvPr>
            <p:cNvSpPr/>
            <p:nvPr/>
          </p:nvSpPr>
          <p:spPr>
            <a:xfrm flipH="1">
              <a:off x="5342352" y="2921843"/>
              <a:ext cx="208130" cy="38559"/>
            </a:xfrm>
            <a:custGeom>
              <a:avLst/>
              <a:gdLst>
                <a:gd name="connsiteX0" fmla="*/ 0 w 200411"/>
                <a:gd name="connsiteY0" fmla="*/ 16668 h 37129"/>
                <a:gd name="connsiteX1" fmla="*/ 61912 w 200411"/>
                <a:gd name="connsiteY1" fmla="*/ 35718 h 37129"/>
                <a:gd name="connsiteX2" fmla="*/ 69056 w 200411"/>
                <a:gd name="connsiteY2" fmla="*/ 35718 h 37129"/>
                <a:gd name="connsiteX3" fmla="*/ 133350 w 200411"/>
                <a:gd name="connsiteY3" fmla="*/ 30956 h 37129"/>
                <a:gd name="connsiteX4" fmla="*/ 195262 w 200411"/>
                <a:gd name="connsiteY4" fmla="*/ 21431 h 37129"/>
                <a:gd name="connsiteX5" fmla="*/ 197643 w 200411"/>
                <a:gd name="connsiteY5" fmla="*/ 0 h 3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411" h="37129">
                  <a:moveTo>
                    <a:pt x="0" y="16668"/>
                  </a:moveTo>
                  <a:lnTo>
                    <a:pt x="61912" y="35718"/>
                  </a:lnTo>
                  <a:cubicBezTo>
                    <a:pt x="73421" y="38893"/>
                    <a:pt x="69056" y="35718"/>
                    <a:pt x="69056" y="35718"/>
                  </a:cubicBezTo>
                  <a:cubicBezTo>
                    <a:pt x="80962" y="34924"/>
                    <a:pt x="112316" y="33337"/>
                    <a:pt x="133350" y="30956"/>
                  </a:cubicBezTo>
                  <a:cubicBezTo>
                    <a:pt x="154384" y="28575"/>
                    <a:pt x="184546" y="26590"/>
                    <a:pt x="195262" y="21431"/>
                  </a:cubicBezTo>
                  <a:cubicBezTo>
                    <a:pt x="205978" y="16272"/>
                    <a:pt x="196452" y="2381"/>
                    <a:pt x="197643" y="0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6" name="フローチャート: 論理積ゲート 1785">
              <a:extLst>
                <a:ext uri="{FF2B5EF4-FFF2-40B4-BE49-F238E27FC236}">
                  <a16:creationId xmlns:a16="http://schemas.microsoft.com/office/drawing/2014/main" id="{F5177EC5-7CDD-48FA-8E5B-146F642A9669}"/>
                </a:ext>
              </a:extLst>
            </p:cNvPr>
            <p:cNvSpPr>
              <a:spLocks noChangeAspect="1"/>
            </p:cNvSpPr>
            <p:nvPr/>
          </p:nvSpPr>
          <p:spPr>
            <a:xfrm rot="16320000" flipH="1">
              <a:off x="5426104" y="2947907"/>
              <a:ext cx="44864" cy="66014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7" name="フローチャート: 論理積ゲート 1786">
              <a:extLst>
                <a:ext uri="{FF2B5EF4-FFF2-40B4-BE49-F238E27FC236}">
                  <a16:creationId xmlns:a16="http://schemas.microsoft.com/office/drawing/2014/main" id="{A0656F33-F563-445B-8DCF-884C3CE61426}"/>
                </a:ext>
              </a:extLst>
            </p:cNvPr>
            <p:cNvSpPr>
              <a:spLocks noChangeAspect="1"/>
            </p:cNvSpPr>
            <p:nvPr/>
          </p:nvSpPr>
          <p:spPr>
            <a:xfrm rot="17100000" flipH="1">
              <a:off x="5348223" y="2940662"/>
              <a:ext cx="37387" cy="55012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8" name="フリーフォーム 3366">
              <a:extLst>
                <a:ext uri="{FF2B5EF4-FFF2-40B4-BE49-F238E27FC236}">
                  <a16:creationId xmlns:a16="http://schemas.microsoft.com/office/drawing/2014/main" id="{8A94695A-5B6D-450F-815C-2C5ED512DC75}"/>
                </a:ext>
              </a:extLst>
            </p:cNvPr>
            <p:cNvSpPr>
              <a:spLocks noChangeAspect="1"/>
            </p:cNvSpPr>
            <p:nvPr/>
          </p:nvSpPr>
          <p:spPr>
            <a:xfrm rot="21281405" flipH="1">
              <a:off x="5524526" y="2890816"/>
              <a:ext cx="44273" cy="108000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15" name="フリーフォーム: 図形 1814">
            <a:extLst>
              <a:ext uri="{FF2B5EF4-FFF2-40B4-BE49-F238E27FC236}">
                <a16:creationId xmlns:a16="http://schemas.microsoft.com/office/drawing/2014/main" id="{12F8F05F-6504-47AF-BFE6-504887450E19}"/>
              </a:ext>
            </a:extLst>
          </p:cNvPr>
          <p:cNvSpPr/>
          <p:nvPr/>
        </p:nvSpPr>
        <p:spPr>
          <a:xfrm flipH="1">
            <a:off x="8432326" y="4048824"/>
            <a:ext cx="45719" cy="263267"/>
          </a:xfrm>
          <a:custGeom>
            <a:avLst/>
            <a:gdLst>
              <a:gd name="connsiteX0" fmla="*/ 21431 w 261937"/>
              <a:gd name="connsiteY0" fmla="*/ 716 h 334091"/>
              <a:gd name="connsiteX1" fmla="*/ 40481 w 261937"/>
              <a:gd name="connsiteY1" fmla="*/ 3098 h 334091"/>
              <a:gd name="connsiteX2" fmla="*/ 47625 w 261937"/>
              <a:gd name="connsiteY2" fmla="*/ 5479 h 334091"/>
              <a:gd name="connsiteX3" fmla="*/ 61912 w 261937"/>
              <a:gd name="connsiteY3" fmla="*/ 7860 h 334091"/>
              <a:gd name="connsiteX4" fmla="*/ 71437 w 261937"/>
              <a:gd name="connsiteY4" fmla="*/ 10241 h 334091"/>
              <a:gd name="connsiteX5" fmla="*/ 95250 w 261937"/>
              <a:gd name="connsiteY5" fmla="*/ 24529 h 334091"/>
              <a:gd name="connsiteX6" fmla="*/ 102393 w 261937"/>
              <a:gd name="connsiteY6" fmla="*/ 29291 h 334091"/>
              <a:gd name="connsiteX7" fmla="*/ 109537 w 261937"/>
              <a:gd name="connsiteY7" fmla="*/ 36435 h 334091"/>
              <a:gd name="connsiteX8" fmla="*/ 111918 w 261937"/>
              <a:gd name="connsiteY8" fmla="*/ 45960 h 334091"/>
              <a:gd name="connsiteX9" fmla="*/ 119062 w 261937"/>
              <a:gd name="connsiteY9" fmla="*/ 50723 h 334091"/>
              <a:gd name="connsiteX10" fmla="*/ 123825 w 261937"/>
              <a:gd name="connsiteY10" fmla="*/ 65010 h 334091"/>
              <a:gd name="connsiteX11" fmla="*/ 128587 w 261937"/>
              <a:gd name="connsiteY11" fmla="*/ 72154 h 334091"/>
              <a:gd name="connsiteX12" fmla="*/ 133350 w 261937"/>
              <a:gd name="connsiteY12" fmla="*/ 100729 h 334091"/>
              <a:gd name="connsiteX13" fmla="*/ 138112 w 261937"/>
              <a:gd name="connsiteY13" fmla="*/ 124541 h 334091"/>
              <a:gd name="connsiteX14" fmla="*/ 135731 w 261937"/>
              <a:gd name="connsiteY14" fmla="*/ 160260 h 334091"/>
              <a:gd name="connsiteX15" fmla="*/ 130968 w 261937"/>
              <a:gd name="connsiteY15" fmla="*/ 191216 h 334091"/>
              <a:gd name="connsiteX16" fmla="*/ 133350 w 261937"/>
              <a:gd name="connsiteY16" fmla="*/ 226935 h 334091"/>
              <a:gd name="connsiteX17" fmla="*/ 145256 w 261937"/>
              <a:gd name="connsiteY17" fmla="*/ 245985 h 334091"/>
              <a:gd name="connsiteX18" fmla="*/ 152400 w 261937"/>
              <a:gd name="connsiteY18" fmla="*/ 250748 h 334091"/>
              <a:gd name="connsiteX19" fmla="*/ 173831 w 261937"/>
              <a:gd name="connsiteY19" fmla="*/ 269798 h 334091"/>
              <a:gd name="connsiteX20" fmla="*/ 178593 w 261937"/>
              <a:gd name="connsiteY20" fmla="*/ 276941 h 334091"/>
              <a:gd name="connsiteX21" fmla="*/ 195262 w 261937"/>
              <a:gd name="connsiteY21" fmla="*/ 288848 h 334091"/>
              <a:gd name="connsiteX22" fmla="*/ 204787 w 261937"/>
              <a:gd name="connsiteY22" fmla="*/ 303135 h 334091"/>
              <a:gd name="connsiteX23" fmla="*/ 219075 w 261937"/>
              <a:gd name="connsiteY23" fmla="*/ 312660 h 334091"/>
              <a:gd name="connsiteX24" fmla="*/ 226218 w 261937"/>
              <a:gd name="connsiteY24" fmla="*/ 317423 h 334091"/>
              <a:gd name="connsiteX25" fmla="*/ 233362 w 261937"/>
              <a:gd name="connsiteY25" fmla="*/ 319804 h 334091"/>
              <a:gd name="connsiteX26" fmla="*/ 261937 w 261937"/>
              <a:gd name="connsiteY26" fmla="*/ 331710 h 334091"/>
              <a:gd name="connsiteX27" fmla="*/ 216693 w 261937"/>
              <a:gd name="connsiteY27" fmla="*/ 334091 h 334091"/>
              <a:gd name="connsiteX28" fmla="*/ 152400 w 261937"/>
              <a:gd name="connsiteY28" fmla="*/ 326948 h 334091"/>
              <a:gd name="connsiteX29" fmla="*/ 133350 w 261937"/>
              <a:gd name="connsiteY29" fmla="*/ 322185 h 334091"/>
              <a:gd name="connsiteX30" fmla="*/ 126206 w 261937"/>
              <a:gd name="connsiteY30" fmla="*/ 317423 h 334091"/>
              <a:gd name="connsiteX31" fmla="*/ 119062 w 261937"/>
              <a:gd name="connsiteY31" fmla="*/ 315041 h 334091"/>
              <a:gd name="connsiteX32" fmla="*/ 104775 w 261937"/>
              <a:gd name="connsiteY32" fmla="*/ 303135 h 334091"/>
              <a:gd name="connsiteX33" fmla="*/ 97631 w 261937"/>
              <a:gd name="connsiteY33" fmla="*/ 298373 h 334091"/>
              <a:gd name="connsiteX34" fmla="*/ 90487 w 261937"/>
              <a:gd name="connsiteY34" fmla="*/ 291229 h 334091"/>
              <a:gd name="connsiteX35" fmla="*/ 83343 w 261937"/>
              <a:gd name="connsiteY35" fmla="*/ 286466 h 334091"/>
              <a:gd name="connsiteX36" fmla="*/ 69056 w 261937"/>
              <a:gd name="connsiteY36" fmla="*/ 272179 h 334091"/>
              <a:gd name="connsiteX37" fmla="*/ 61912 w 261937"/>
              <a:gd name="connsiteY37" fmla="*/ 267416 h 334091"/>
              <a:gd name="connsiteX38" fmla="*/ 40481 w 261937"/>
              <a:gd name="connsiteY38" fmla="*/ 248366 h 334091"/>
              <a:gd name="connsiteX39" fmla="*/ 38100 w 261937"/>
              <a:gd name="connsiteY39" fmla="*/ 241223 h 334091"/>
              <a:gd name="connsiteX40" fmla="*/ 21431 w 261937"/>
              <a:gd name="connsiteY40" fmla="*/ 217410 h 334091"/>
              <a:gd name="connsiteX41" fmla="*/ 16668 w 261937"/>
              <a:gd name="connsiteY41" fmla="*/ 203123 h 334091"/>
              <a:gd name="connsiteX42" fmla="*/ 11906 w 261937"/>
              <a:gd name="connsiteY42" fmla="*/ 193598 h 334091"/>
              <a:gd name="connsiteX43" fmla="*/ 7143 w 261937"/>
              <a:gd name="connsiteY43" fmla="*/ 176929 h 334091"/>
              <a:gd name="connsiteX44" fmla="*/ 0 w 261937"/>
              <a:gd name="connsiteY44" fmla="*/ 160260 h 334091"/>
              <a:gd name="connsiteX45" fmla="*/ 2381 w 261937"/>
              <a:gd name="connsiteY45" fmla="*/ 76916 h 334091"/>
              <a:gd name="connsiteX46" fmla="*/ 4762 w 261937"/>
              <a:gd name="connsiteY46" fmla="*/ 57866 h 334091"/>
              <a:gd name="connsiteX47" fmla="*/ 11906 w 261937"/>
              <a:gd name="connsiteY47" fmla="*/ 5479 h 334091"/>
              <a:gd name="connsiteX48" fmla="*/ 21431 w 261937"/>
              <a:gd name="connsiteY48" fmla="*/ 716 h 33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1937" h="334091">
                <a:moveTo>
                  <a:pt x="21431" y="716"/>
                </a:moveTo>
                <a:cubicBezTo>
                  <a:pt x="26193" y="319"/>
                  <a:pt x="34185" y="1953"/>
                  <a:pt x="40481" y="3098"/>
                </a:cubicBezTo>
                <a:cubicBezTo>
                  <a:pt x="42951" y="3547"/>
                  <a:pt x="45175" y="4935"/>
                  <a:pt x="47625" y="5479"/>
                </a:cubicBezTo>
                <a:cubicBezTo>
                  <a:pt x="52338" y="6526"/>
                  <a:pt x="57178" y="6913"/>
                  <a:pt x="61912" y="7860"/>
                </a:cubicBezTo>
                <a:cubicBezTo>
                  <a:pt x="65121" y="8502"/>
                  <a:pt x="68262" y="9447"/>
                  <a:pt x="71437" y="10241"/>
                </a:cubicBezTo>
                <a:cubicBezTo>
                  <a:pt x="86081" y="17564"/>
                  <a:pt x="78009" y="13035"/>
                  <a:pt x="95250" y="24529"/>
                </a:cubicBezTo>
                <a:cubicBezTo>
                  <a:pt x="97631" y="26116"/>
                  <a:pt x="100370" y="27268"/>
                  <a:pt x="102393" y="29291"/>
                </a:cubicBezTo>
                <a:lnTo>
                  <a:pt x="109537" y="36435"/>
                </a:lnTo>
                <a:cubicBezTo>
                  <a:pt x="110331" y="39610"/>
                  <a:pt x="110103" y="43237"/>
                  <a:pt x="111918" y="45960"/>
                </a:cubicBezTo>
                <a:cubicBezTo>
                  <a:pt x="113506" y="48341"/>
                  <a:pt x="117545" y="48296"/>
                  <a:pt x="119062" y="50723"/>
                </a:cubicBezTo>
                <a:cubicBezTo>
                  <a:pt x="121723" y="54980"/>
                  <a:pt x="121041" y="60833"/>
                  <a:pt x="123825" y="65010"/>
                </a:cubicBezTo>
                <a:lnTo>
                  <a:pt x="128587" y="72154"/>
                </a:lnTo>
                <a:cubicBezTo>
                  <a:pt x="133945" y="93587"/>
                  <a:pt x="127776" y="67287"/>
                  <a:pt x="133350" y="100729"/>
                </a:cubicBezTo>
                <a:cubicBezTo>
                  <a:pt x="134681" y="108713"/>
                  <a:pt x="138112" y="124541"/>
                  <a:pt x="138112" y="124541"/>
                </a:cubicBezTo>
                <a:cubicBezTo>
                  <a:pt x="137318" y="136447"/>
                  <a:pt x="136682" y="148365"/>
                  <a:pt x="135731" y="160260"/>
                </a:cubicBezTo>
                <a:cubicBezTo>
                  <a:pt x="133792" y="184495"/>
                  <a:pt x="135656" y="177158"/>
                  <a:pt x="130968" y="191216"/>
                </a:cubicBezTo>
                <a:cubicBezTo>
                  <a:pt x="131762" y="203122"/>
                  <a:pt x="131489" y="215148"/>
                  <a:pt x="133350" y="226935"/>
                </a:cubicBezTo>
                <a:cubicBezTo>
                  <a:pt x="134058" y="231416"/>
                  <a:pt x="142500" y="243229"/>
                  <a:pt x="145256" y="245985"/>
                </a:cubicBezTo>
                <a:cubicBezTo>
                  <a:pt x="147280" y="248009"/>
                  <a:pt x="150261" y="248847"/>
                  <a:pt x="152400" y="250748"/>
                </a:cubicBezTo>
                <a:cubicBezTo>
                  <a:pt x="176867" y="272496"/>
                  <a:pt x="157617" y="258988"/>
                  <a:pt x="173831" y="269798"/>
                </a:cubicBezTo>
                <a:cubicBezTo>
                  <a:pt x="175418" y="272179"/>
                  <a:pt x="176570" y="274918"/>
                  <a:pt x="178593" y="276941"/>
                </a:cubicBezTo>
                <a:cubicBezTo>
                  <a:pt x="181546" y="279894"/>
                  <a:pt x="191206" y="286144"/>
                  <a:pt x="195262" y="288848"/>
                </a:cubicBezTo>
                <a:cubicBezTo>
                  <a:pt x="198437" y="293610"/>
                  <a:pt x="200025" y="299960"/>
                  <a:pt x="204787" y="303135"/>
                </a:cubicBezTo>
                <a:lnTo>
                  <a:pt x="219075" y="312660"/>
                </a:lnTo>
                <a:cubicBezTo>
                  <a:pt x="221456" y="314247"/>
                  <a:pt x="223503" y="316518"/>
                  <a:pt x="226218" y="317423"/>
                </a:cubicBezTo>
                <a:cubicBezTo>
                  <a:pt x="228599" y="318217"/>
                  <a:pt x="231168" y="318585"/>
                  <a:pt x="233362" y="319804"/>
                </a:cubicBezTo>
                <a:cubicBezTo>
                  <a:pt x="256898" y="332879"/>
                  <a:pt x="237592" y="327653"/>
                  <a:pt x="261937" y="331710"/>
                </a:cubicBezTo>
                <a:cubicBezTo>
                  <a:pt x="246856" y="332504"/>
                  <a:pt x="231795" y="334091"/>
                  <a:pt x="216693" y="334091"/>
                </a:cubicBezTo>
                <a:cubicBezTo>
                  <a:pt x="195532" y="334091"/>
                  <a:pt x="173312" y="330751"/>
                  <a:pt x="152400" y="326948"/>
                </a:cubicBezTo>
                <a:cubicBezTo>
                  <a:pt x="148132" y="326172"/>
                  <a:pt x="138070" y="324545"/>
                  <a:pt x="133350" y="322185"/>
                </a:cubicBezTo>
                <a:cubicBezTo>
                  <a:pt x="130790" y="320905"/>
                  <a:pt x="128766" y="318703"/>
                  <a:pt x="126206" y="317423"/>
                </a:cubicBezTo>
                <a:cubicBezTo>
                  <a:pt x="123961" y="316300"/>
                  <a:pt x="121307" y="316164"/>
                  <a:pt x="119062" y="315041"/>
                </a:cubicBezTo>
                <a:cubicBezTo>
                  <a:pt x="110188" y="310604"/>
                  <a:pt x="112680" y="309723"/>
                  <a:pt x="104775" y="303135"/>
                </a:cubicBezTo>
                <a:cubicBezTo>
                  <a:pt x="102576" y="301303"/>
                  <a:pt x="99830" y="300205"/>
                  <a:pt x="97631" y="298373"/>
                </a:cubicBezTo>
                <a:cubicBezTo>
                  <a:pt x="95044" y="296217"/>
                  <a:pt x="93074" y="293385"/>
                  <a:pt x="90487" y="291229"/>
                </a:cubicBezTo>
                <a:cubicBezTo>
                  <a:pt x="88288" y="289397"/>
                  <a:pt x="85482" y="288367"/>
                  <a:pt x="83343" y="286466"/>
                </a:cubicBezTo>
                <a:cubicBezTo>
                  <a:pt x="78309" y="281992"/>
                  <a:pt x="74660" y="275915"/>
                  <a:pt x="69056" y="272179"/>
                </a:cubicBezTo>
                <a:cubicBezTo>
                  <a:pt x="66675" y="270591"/>
                  <a:pt x="64051" y="269317"/>
                  <a:pt x="61912" y="267416"/>
                </a:cubicBezTo>
                <a:cubicBezTo>
                  <a:pt x="37445" y="245668"/>
                  <a:pt x="56695" y="259176"/>
                  <a:pt x="40481" y="248366"/>
                </a:cubicBezTo>
                <a:cubicBezTo>
                  <a:pt x="39687" y="245985"/>
                  <a:pt x="39345" y="243402"/>
                  <a:pt x="38100" y="241223"/>
                </a:cubicBezTo>
                <a:cubicBezTo>
                  <a:pt x="33751" y="233613"/>
                  <a:pt x="24173" y="225634"/>
                  <a:pt x="21431" y="217410"/>
                </a:cubicBezTo>
                <a:cubicBezTo>
                  <a:pt x="19843" y="212648"/>
                  <a:pt x="18913" y="207613"/>
                  <a:pt x="16668" y="203123"/>
                </a:cubicBezTo>
                <a:cubicBezTo>
                  <a:pt x="15081" y="199948"/>
                  <a:pt x="13152" y="196922"/>
                  <a:pt x="11906" y="193598"/>
                </a:cubicBezTo>
                <a:cubicBezTo>
                  <a:pt x="5859" y="177470"/>
                  <a:pt x="12905" y="190374"/>
                  <a:pt x="7143" y="176929"/>
                </a:cubicBezTo>
                <a:cubicBezTo>
                  <a:pt x="-1679" y="156344"/>
                  <a:pt x="5581" y="177005"/>
                  <a:pt x="0" y="160260"/>
                </a:cubicBezTo>
                <a:cubicBezTo>
                  <a:pt x="794" y="132479"/>
                  <a:pt x="1090" y="104679"/>
                  <a:pt x="2381" y="76916"/>
                </a:cubicBezTo>
                <a:cubicBezTo>
                  <a:pt x="2678" y="70524"/>
                  <a:pt x="4231" y="64243"/>
                  <a:pt x="4762" y="57866"/>
                </a:cubicBezTo>
                <a:cubicBezTo>
                  <a:pt x="8654" y="11156"/>
                  <a:pt x="2646" y="33258"/>
                  <a:pt x="11906" y="5479"/>
                </a:cubicBezTo>
                <a:cubicBezTo>
                  <a:pt x="14790" y="-3171"/>
                  <a:pt x="16669" y="1113"/>
                  <a:pt x="21431" y="716"/>
                </a:cubicBezTo>
                <a:close/>
              </a:path>
            </a:pathLst>
          </a:cu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6" name="フリーフォーム: 図形 1815">
            <a:extLst>
              <a:ext uri="{FF2B5EF4-FFF2-40B4-BE49-F238E27FC236}">
                <a16:creationId xmlns:a16="http://schemas.microsoft.com/office/drawing/2014/main" id="{37952866-A313-4A97-8CC9-1A4E4B04FF9D}"/>
              </a:ext>
            </a:extLst>
          </p:cNvPr>
          <p:cNvSpPr/>
          <p:nvPr/>
        </p:nvSpPr>
        <p:spPr>
          <a:xfrm flipH="1">
            <a:off x="8421825" y="4043931"/>
            <a:ext cx="45719" cy="263267"/>
          </a:xfrm>
          <a:custGeom>
            <a:avLst/>
            <a:gdLst>
              <a:gd name="connsiteX0" fmla="*/ 21431 w 261937"/>
              <a:gd name="connsiteY0" fmla="*/ 716 h 334091"/>
              <a:gd name="connsiteX1" fmla="*/ 40481 w 261937"/>
              <a:gd name="connsiteY1" fmla="*/ 3098 h 334091"/>
              <a:gd name="connsiteX2" fmla="*/ 47625 w 261937"/>
              <a:gd name="connsiteY2" fmla="*/ 5479 h 334091"/>
              <a:gd name="connsiteX3" fmla="*/ 61912 w 261937"/>
              <a:gd name="connsiteY3" fmla="*/ 7860 h 334091"/>
              <a:gd name="connsiteX4" fmla="*/ 71437 w 261937"/>
              <a:gd name="connsiteY4" fmla="*/ 10241 h 334091"/>
              <a:gd name="connsiteX5" fmla="*/ 95250 w 261937"/>
              <a:gd name="connsiteY5" fmla="*/ 24529 h 334091"/>
              <a:gd name="connsiteX6" fmla="*/ 102393 w 261937"/>
              <a:gd name="connsiteY6" fmla="*/ 29291 h 334091"/>
              <a:gd name="connsiteX7" fmla="*/ 109537 w 261937"/>
              <a:gd name="connsiteY7" fmla="*/ 36435 h 334091"/>
              <a:gd name="connsiteX8" fmla="*/ 111918 w 261937"/>
              <a:gd name="connsiteY8" fmla="*/ 45960 h 334091"/>
              <a:gd name="connsiteX9" fmla="*/ 119062 w 261937"/>
              <a:gd name="connsiteY9" fmla="*/ 50723 h 334091"/>
              <a:gd name="connsiteX10" fmla="*/ 123825 w 261937"/>
              <a:gd name="connsiteY10" fmla="*/ 65010 h 334091"/>
              <a:gd name="connsiteX11" fmla="*/ 128587 w 261937"/>
              <a:gd name="connsiteY11" fmla="*/ 72154 h 334091"/>
              <a:gd name="connsiteX12" fmla="*/ 133350 w 261937"/>
              <a:gd name="connsiteY12" fmla="*/ 100729 h 334091"/>
              <a:gd name="connsiteX13" fmla="*/ 138112 w 261937"/>
              <a:gd name="connsiteY13" fmla="*/ 124541 h 334091"/>
              <a:gd name="connsiteX14" fmla="*/ 135731 w 261937"/>
              <a:gd name="connsiteY14" fmla="*/ 160260 h 334091"/>
              <a:gd name="connsiteX15" fmla="*/ 130968 w 261937"/>
              <a:gd name="connsiteY15" fmla="*/ 191216 h 334091"/>
              <a:gd name="connsiteX16" fmla="*/ 133350 w 261937"/>
              <a:gd name="connsiteY16" fmla="*/ 226935 h 334091"/>
              <a:gd name="connsiteX17" fmla="*/ 145256 w 261937"/>
              <a:gd name="connsiteY17" fmla="*/ 245985 h 334091"/>
              <a:gd name="connsiteX18" fmla="*/ 152400 w 261937"/>
              <a:gd name="connsiteY18" fmla="*/ 250748 h 334091"/>
              <a:gd name="connsiteX19" fmla="*/ 173831 w 261937"/>
              <a:gd name="connsiteY19" fmla="*/ 269798 h 334091"/>
              <a:gd name="connsiteX20" fmla="*/ 178593 w 261937"/>
              <a:gd name="connsiteY20" fmla="*/ 276941 h 334091"/>
              <a:gd name="connsiteX21" fmla="*/ 195262 w 261937"/>
              <a:gd name="connsiteY21" fmla="*/ 288848 h 334091"/>
              <a:gd name="connsiteX22" fmla="*/ 204787 w 261937"/>
              <a:gd name="connsiteY22" fmla="*/ 303135 h 334091"/>
              <a:gd name="connsiteX23" fmla="*/ 219075 w 261937"/>
              <a:gd name="connsiteY23" fmla="*/ 312660 h 334091"/>
              <a:gd name="connsiteX24" fmla="*/ 226218 w 261937"/>
              <a:gd name="connsiteY24" fmla="*/ 317423 h 334091"/>
              <a:gd name="connsiteX25" fmla="*/ 233362 w 261937"/>
              <a:gd name="connsiteY25" fmla="*/ 319804 h 334091"/>
              <a:gd name="connsiteX26" fmla="*/ 261937 w 261937"/>
              <a:gd name="connsiteY26" fmla="*/ 331710 h 334091"/>
              <a:gd name="connsiteX27" fmla="*/ 216693 w 261937"/>
              <a:gd name="connsiteY27" fmla="*/ 334091 h 334091"/>
              <a:gd name="connsiteX28" fmla="*/ 152400 w 261937"/>
              <a:gd name="connsiteY28" fmla="*/ 326948 h 334091"/>
              <a:gd name="connsiteX29" fmla="*/ 133350 w 261937"/>
              <a:gd name="connsiteY29" fmla="*/ 322185 h 334091"/>
              <a:gd name="connsiteX30" fmla="*/ 126206 w 261937"/>
              <a:gd name="connsiteY30" fmla="*/ 317423 h 334091"/>
              <a:gd name="connsiteX31" fmla="*/ 119062 w 261937"/>
              <a:gd name="connsiteY31" fmla="*/ 315041 h 334091"/>
              <a:gd name="connsiteX32" fmla="*/ 104775 w 261937"/>
              <a:gd name="connsiteY32" fmla="*/ 303135 h 334091"/>
              <a:gd name="connsiteX33" fmla="*/ 97631 w 261937"/>
              <a:gd name="connsiteY33" fmla="*/ 298373 h 334091"/>
              <a:gd name="connsiteX34" fmla="*/ 90487 w 261937"/>
              <a:gd name="connsiteY34" fmla="*/ 291229 h 334091"/>
              <a:gd name="connsiteX35" fmla="*/ 83343 w 261937"/>
              <a:gd name="connsiteY35" fmla="*/ 286466 h 334091"/>
              <a:gd name="connsiteX36" fmla="*/ 69056 w 261937"/>
              <a:gd name="connsiteY36" fmla="*/ 272179 h 334091"/>
              <a:gd name="connsiteX37" fmla="*/ 61912 w 261937"/>
              <a:gd name="connsiteY37" fmla="*/ 267416 h 334091"/>
              <a:gd name="connsiteX38" fmla="*/ 40481 w 261937"/>
              <a:gd name="connsiteY38" fmla="*/ 248366 h 334091"/>
              <a:gd name="connsiteX39" fmla="*/ 38100 w 261937"/>
              <a:gd name="connsiteY39" fmla="*/ 241223 h 334091"/>
              <a:gd name="connsiteX40" fmla="*/ 21431 w 261937"/>
              <a:gd name="connsiteY40" fmla="*/ 217410 h 334091"/>
              <a:gd name="connsiteX41" fmla="*/ 16668 w 261937"/>
              <a:gd name="connsiteY41" fmla="*/ 203123 h 334091"/>
              <a:gd name="connsiteX42" fmla="*/ 11906 w 261937"/>
              <a:gd name="connsiteY42" fmla="*/ 193598 h 334091"/>
              <a:gd name="connsiteX43" fmla="*/ 7143 w 261937"/>
              <a:gd name="connsiteY43" fmla="*/ 176929 h 334091"/>
              <a:gd name="connsiteX44" fmla="*/ 0 w 261937"/>
              <a:gd name="connsiteY44" fmla="*/ 160260 h 334091"/>
              <a:gd name="connsiteX45" fmla="*/ 2381 w 261937"/>
              <a:gd name="connsiteY45" fmla="*/ 76916 h 334091"/>
              <a:gd name="connsiteX46" fmla="*/ 4762 w 261937"/>
              <a:gd name="connsiteY46" fmla="*/ 57866 h 334091"/>
              <a:gd name="connsiteX47" fmla="*/ 11906 w 261937"/>
              <a:gd name="connsiteY47" fmla="*/ 5479 h 334091"/>
              <a:gd name="connsiteX48" fmla="*/ 21431 w 261937"/>
              <a:gd name="connsiteY48" fmla="*/ 716 h 33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1937" h="334091">
                <a:moveTo>
                  <a:pt x="21431" y="716"/>
                </a:moveTo>
                <a:cubicBezTo>
                  <a:pt x="26193" y="319"/>
                  <a:pt x="34185" y="1953"/>
                  <a:pt x="40481" y="3098"/>
                </a:cubicBezTo>
                <a:cubicBezTo>
                  <a:pt x="42951" y="3547"/>
                  <a:pt x="45175" y="4935"/>
                  <a:pt x="47625" y="5479"/>
                </a:cubicBezTo>
                <a:cubicBezTo>
                  <a:pt x="52338" y="6526"/>
                  <a:pt x="57178" y="6913"/>
                  <a:pt x="61912" y="7860"/>
                </a:cubicBezTo>
                <a:cubicBezTo>
                  <a:pt x="65121" y="8502"/>
                  <a:pt x="68262" y="9447"/>
                  <a:pt x="71437" y="10241"/>
                </a:cubicBezTo>
                <a:cubicBezTo>
                  <a:pt x="86081" y="17564"/>
                  <a:pt x="78009" y="13035"/>
                  <a:pt x="95250" y="24529"/>
                </a:cubicBezTo>
                <a:cubicBezTo>
                  <a:pt x="97631" y="26116"/>
                  <a:pt x="100370" y="27268"/>
                  <a:pt x="102393" y="29291"/>
                </a:cubicBezTo>
                <a:lnTo>
                  <a:pt x="109537" y="36435"/>
                </a:lnTo>
                <a:cubicBezTo>
                  <a:pt x="110331" y="39610"/>
                  <a:pt x="110103" y="43237"/>
                  <a:pt x="111918" y="45960"/>
                </a:cubicBezTo>
                <a:cubicBezTo>
                  <a:pt x="113506" y="48341"/>
                  <a:pt x="117545" y="48296"/>
                  <a:pt x="119062" y="50723"/>
                </a:cubicBezTo>
                <a:cubicBezTo>
                  <a:pt x="121723" y="54980"/>
                  <a:pt x="121041" y="60833"/>
                  <a:pt x="123825" y="65010"/>
                </a:cubicBezTo>
                <a:lnTo>
                  <a:pt x="128587" y="72154"/>
                </a:lnTo>
                <a:cubicBezTo>
                  <a:pt x="133945" y="93587"/>
                  <a:pt x="127776" y="67287"/>
                  <a:pt x="133350" y="100729"/>
                </a:cubicBezTo>
                <a:cubicBezTo>
                  <a:pt x="134681" y="108713"/>
                  <a:pt x="138112" y="124541"/>
                  <a:pt x="138112" y="124541"/>
                </a:cubicBezTo>
                <a:cubicBezTo>
                  <a:pt x="137318" y="136447"/>
                  <a:pt x="136682" y="148365"/>
                  <a:pt x="135731" y="160260"/>
                </a:cubicBezTo>
                <a:cubicBezTo>
                  <a:pt x="133792" y="184495"/>
                  <a:pt x="135656" y="177158"/>
                  <a:pt x="130968" y="191216"/>
                </a:cubicBezTo>
                <a:cubicBezTo>
                  <a:pt x="131762" y="203122"/>
                  <a:pt x="131489" y="215148"/>
                  <a:pt x="133350" y="226935"/>
                </a:cubicBezTo>
                <a:cubicBezTo>
                  <a:pt x="134058" y="231416"/>
                  <a:pt x="142500" y="243229"/>
                  <a:pt x="145256" y="245985"/>
                </a:cubicBezTo>
                <a:cubicBezTo>
                  <a:pt x="147280" y="248009"/>
                  <a:pt x="150261" y="248847"/>
                  <a:pt x="152400" y="250748"/>
                </a:cubicBezTo>
                <a:cubicBezTo>
                  <a:pt x="176867" y="272496"/>
                  <a:pt x="157617" y="258988"/>
                  <a:pt x="173831" y="269798"/>
                </a:cubicBezTo>
                <a:cubicBezTo>
                  <a:pt x="175418" y="272179"/>
                  <a:pt x="176570" y="274918"/>
                  <a:pt x="178593" y="276941"/>
                </a:cubicBezTo>
                <a:cubicBezTo>
                  <a:pt x="181546" y="279894"/>
                  <a:pt x="191206" y="286144"/>
                  <a:pt x="195262" y="288848"/>
                </a:cubicBezTo>
                <a:cubicBezTo>
                  <a:pt x="198437" y="293610"/>
                  <a:pt x="200025" y="299960"/>
                  <a:pt x="204787" y="303135"/>
                </a:cubicBezTo>
                <a:lnTo>
                  <a:pt x="219075" y="312660"/>
                </a:lnTo>
                <a:cubicBezTo>
                  <a:pt x="221456" y="314247"/>
                  <a:pt x="223503" y="316518"/>
                  <a:pt x="226218" y="317423"/>
                </a:cubicBezTo>
                <a:cubicBezTo>
                  <a:pt x="228599" y="318217"/>
                  <a:pt x="231168" y="318585"/>
                  <a:pt x="233362" y="319804"/>
                </a:cubicBezTo>
                <a:cubicBezTo>
                  <a:pt x="256898" y="332879"/>
                  <a:pt x="237592" y="327653"/>
                  <a:pt x="261937" y="331710"/>
                </a:cubicBezTo>
                <a:cubicBezTo>
                  <a:pt x="246856" y="332504"/>
                  <a:pt x="231795" y="334091"/>
                  <a:pt x="216693" y="334091"/>
                </a:cubicBezTo>
                <a:cubicBezTo>
                  <a:pt x="195532" y="334091"/>
                  <a:pt x="173312" y="330751"/>
                  <a:pt x="152400" y="326948"/>
                </a:cubicBezTo>
                <a:cubicBezTo>
                  <a:pt x="148132" y="326172"/>
                  <a:pt x="138070" y="324545"/>
                  <a:pt x="133350" y="322185"/>
                </a:cubicBezTo>
                <a:cubicBezTo>
                  <a:pt x="130790" y="320905"/>
                  <a:pt x="128766" y="318703"/>
                  <a:pt x="126206" y="317423"/>
                </a:cubicBezTo>
                <a:cubicBezTo>
                  <a:pt x="123961" y="316300"/>
                  <a:pt x="121307" y="316164"/>
                  <a:pt x="119062" y="315041"/>
                </a:cubicBezTo>
                <a:cubicBezTo>
                  <a:pt x="110188" y="310604"/>
                  <a:pt x="112680" y="309723"/>
                  <a:pt x="104775" y="303135"/>
                </a:cubicBezTo>
                <a:cubicBezTo>
                  <a:pt x="102576" y="301303"/>
                  <a:pt x="99830" y="300205"/>
                  <a:pt x="97631" y="298373"/>
                </a:cubicBezTo>
                <a:cubicBezTo>
                  <a:pt x="95044" y="296217"/>
                  <a:pt x="93074" y="293385"/>
                  <a:pt x="90487" y="291229"/>
                </a:cubicBezTo>
                <a:cubicBezTo>
                  <a:pt x="88288" y="289397"/>
                  <a:pt x="85482" y="288367"/>
                  <a:pt x="83343" y="286466"/>
                </a:cubicBezTo>
                <a:cubicBezTo>
                  <a:pt x="78309" y="281992"/>
                  <a:pt x="74660" y="275915"/>
                  <a:pt x="69056" y="272179"/>
                </a:cubicBezTo>
                <a:cubicBezTo>
                  <a:pt x="66675" y="270591"/>
                  <a:pt x="64051" y="269317"/>
                  <a:pt x="61912" y="267416"/>
                </a:cubicBezTo>
                <a:cubicBezTo>
                  <a:pt x="37445" y="245668"/>
                  <a:pt x="56695" y="259176"/>
                  <a:pt x="40481" y="248366"/>
                </a:cubicBezTo>
                <a:cubicBezTo>
                  <a:pt x="39687" y="245985"/>
                  <a:pt x="39345" y="243402"/>
                  <a:pt x="38100" y="241223"/>
                </a:cubicBezTo>
                <a:cubicBezTo>
                  <a:pt x="33751" y="233613"/>
                  <a:pt x="24173" y="225634"/>
                  <a:pt x="21431" y="217410"/>
                </a:cubicBezTo>
                <a:cubicBezTo>
                  <a:pt x="19843" y="212648"/>
                  <a:pt x="18913" y="207613"/>
                  <a:pt x="16668" y="203123"/>
                </a:cubicBezTo>
                <a:cubicBezTo>
                  <a:pt x="15081" y="199948"/>
                  <a:pt x="13152" y="196922"/>
                  <a:pt x="11906" y="193598"/>
                </a:cubicBezTo>
                <a:cubicBezTo>
                  <a:pt x="5859" y="177470"/>
                  <a:pt x="12905" y="190374"/>
                  <a:pt x="7143" y="176929"/>
                </a:cubicBezTo>
                <a:cubicBezTo>
                  <a:pt x="-1679" y="156344"/>
                  <a:pt x="5581" y="177005"/>
                  <a:pt x="0" y="160260"/>
                </a:cubicBezTo>
                <a:cubicBezTo>
                  <a:pt x="794" y="132479"/>
                  <a:pt x="1090" y="104679"/>
                  <a:pt x="2381" y="76916"/>
                </a:cubicBezTo>
                <a:cubicBezTo>
                  <a:pt x="2678" y="70524"/>
                  <a:pt x="4231" y="64243"/>
                  <a:pt x="4762" y="57866"/>
                </a:cubicBezTo>
                <a:cubicBezTo>
                  <a:pt x="8654" y="11156"/>
                  <a:pt x="2646" y="33258"/>
                  <a:pt x="11906" y="5479"/>
                </a:cubicBezTo>
                <a:cubicBezTo>
                  <a:pt x="14790" y="-3171"/>
                  <a:pt x="16669" y="1113"/>
                  <a:pt x="21431" y="716"/>
                </a:cubicBezTo>
                <a:close/>
              </a:path>
            </a:pathLst>
          </a:cu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7" name="楕円 1816">
            <a:extLst>
              <a:ext uri="{FF2B5EF4-FFF2-40B4-BE49-F238E27FC236}">
                <a16:creationId xmlns:a16="http://schemas.microsoft.com/office/drawing/2014/main" id="{ABFC7310-AB8F-44CD-9C01-23BE222E7D2A}"/>
              </a:ext>
            </a:extLst>
          </p:cNvPr>
          <p:cNvSpPr/>
          <p:nvPr/>
        </p:nvSpPr>
        <p:spPr>
          <a:xfrm rot="2482628">
            <a:off x="8317820" y="4009199"/>
            <a:ext cx="162222" cy="86985"/>
          </a:xfrm>
          <a:prstGeom prst="ellipse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8" name="フリーフォーム: 図形 1817">
            <a:extLst>
              <a:ext uri="{FF2B5EF4-FFF2-40B4-BE49-F238E27FC236}">
                <a16:creationId xmlns:a16="http://schemas.microsoft.com/office/drawing/2014/main" id="{190AD5D4-3CA0-4D65-B3D8-C2F41E5D84BD}"/>
              </a:ext>
            </a:extLst>
          </p:cNvPr>
          <p:cNvSpPr/>
          <p:nvPr/>
        </p:nvSpPr>
        <p:spPr>
          <a:xfrm flipH="1">
            <a:off x="8421157" y="4058305"/>
            <a:ext cx="91639" cy="263267"/>
          </a:xfrm>
          <a:custGeom>
            <a:avLst/>
            <a:gdLst>
              <a:gd name="connsiteX0" fmla="*/ 21431 w 261937"/>
              <a:gd name="connsiteY0" fmla="*/ 716 h 334091"/>
              <a:gd name="connsiteX1" fmla="*/ 40481 w 261937"/>
              <a:gd name="connsiteY1" fmla="*/ 3098 h 334091"/>
              <a:gd name="connsiteX2" fmla="*/ 47625 w 261937"/>
              <a:gd name="connsiteY2" fmla="*/ 5479 h 334091"/>
              <a:gd name="connsiteX3" fmla="*/ 61912 w 261937"/>
              <a:gd name="connsiteY3" fmla="*/ 7860 h 334091"/>
              <a:gd name="connsiteX4" fmla="*/ 71437 w 261937"/>
              <a:gd name="connsiteY4" fmla="*/ 10241 h 334091"/>
              <a:gd name="connsiteX5" fmla="*/ 95250 w 261937"/>
              <a:gd name="connsiteY5" fmla="*/ 24529 h 334091"/>
              <a:gd name="connsiteX6" fmla="*/ 102393 w 261937"/>
              <a:gd name="connsiteY6" fmla="*/ 29291 h 334091"/>
              <a:gd name="connsiteX7" fmla="*/ 109537 w 261937"/>
              <a:gd name="connsiteY7" fmla="*/ 36435 h 334091"/>
              <a:gd name="connsiteX8" fmla="*/ 111918 w 261937"/>
              <a:gd name="connsiteY8" fmla="*/ 45960 h 334091"/>
              <a:gd name="connsiteX9" fmla="*/ 119062 w 261937"/>
              <a:gd name="connsiteY9" fmla="*/ 50723 h 334091"/>
              <a:gd name="connsiteX10" fmla="*/ 123825 w 261937"/>
              <a:gd name="connsiteY10" fmla="*/ 65010 h 334091"/>
              <a:gd name="connsiteX11" fmla="*/ 128587 w 261937"/>
              <a:gd name="connsiteY11" fmla="*/ 72154 h 334091"/>
              <a:gd name="connsiteX12" fmla="*/ 133350 w 261937"/>
              <a:gd name="connsiteY12" fmla="*/ 100729 h 334091"/>
              <a:gd name="connsiteX13" fmla="*/ 138112 w 261937"/>
              <a:gd name="connsiteY13" fmla="*/ 124541 h 334091"/>
              <a:gd name="connsiteX14" fmla="*/ 135731 w 261937"/>
              <a:gd name="connsiteY14" fmla="*/ 160260 h 334091"/>
              <a:gd name="connsiteX15" fmla="*/ 130968 w 261937"/>
              <a:gd name="connsiteY15" fmla="*/ 191216 h 334091"/>
              <a:gd name="connsiteX16" fmla="*/ 133350 w 261937"/>
              <a:gd name="connsiteY16" fmla="*/ 226935 h 334091"/>
              <a:gd name="connsiteX17" fmla="*/ 145256 w 261937"/>
              <a:gd name="connsiteY17" fmla="*/ 245985 h 334091"/>
              <a:gd name="connsiteX18" fmla="*/ 152400 w 261937"/>
              <a:gd name="connsiteY18" fmla="*/ 250748 h 334091"/>
              <a:gd name="connsiteX19" fmla="*/ 173831 w 261937"/>
              <a:gd name="connsiteY19" fmla="*/ 269798 h 334091"/>
              <a:gd name="connsiteX20" fmla="*/ 178593 w 261937"/>
              <a:gd name="connsiteY20" fmla="*/ 276941 h 334091"/>
              <a:gd name="connsiteX21" fmla="*/ 195262 w 261937"/>
              <a:gd name="connsiteY21" fmla="*/ 288848 h 334091"/>
              <a:gd name="connsiteX22" fmla="*/ 204787 w 261937"/>
              <a:gd name="connsiteY22" fmla="*/ 303135 h 334091"/>
              <a:gd name="connsiteX23" fmla="*/ 219075 w 261937"/>
              <a:gd name="connsiteY23" fmla="*/ 312660 h 334091"/>
              <a:gd name="connsiteX24" fmla="*/ 226218 w 261937"/>
              <a:gd name="connsiteY24" fmla="*/ 317423 h 334091"/>
              <a:gd name="connsiteX25" fmla="*/ 233362 w 261937"/>
              <a:gd name="connsiteY25" fmla="*/ 319804 h 334091"/>
              <a:gd name="connsiteX26" fmla="*/ 261937 w 261937"/>
              <a:gd name="connsiteY26" fmla="*/ 331710 h 334091"/>
              <a:gd name="connsiteX27" fmla="*/ 216693 w 261937"/>
              <a:gd name="connsiteY27" fmla="*/ 334091 h 334091"/>
              <a:gd name="connsiteX28" fmla="*/ 152400 w 261937"/>
              <a:gd name="connsiteY28" fmla="*/ 326948 h 334091"/>
              <a:gd name="connsiteX29" fmla="*/ 133350 w 261937"/>
              <a:gd name="connsiteY29" fmla="*/ 322185 h 334091"/>
              <a:gd name="connsiteX30" fmla="*/ 126206 w 261937"/>
              <a:gd name="connsiteY30" fmla="*/ 317423 h 334091"/>
              <a:gd name="connsiteX31" fmla="*/ 119062 w 261937"/>
              <a:gd name="connsiteY31" fmla="*/ 315041 h 334091"/>
              <a:gd name="connsiteX32" fmla="*/ 104775 w 261937"/>
              <a:gd name="connsiteY32" fmla="*/ 303135 h 334091"/>
              <a:gd name="connsiteX33" fmla="*/ 97631 w 261937"/>
              <a:gd name="connsiteY33" fmla="*/ 298373 h 334091"/>
              <a:gd name="connsiteX34" fmla="*/ 90487 w 261937"/>
              <a:gd name="connsiteY34" fmla="*/ 291229 h 334091"/>
              <a:gd name="connsiteX35" fmla="*/ 83343 w 261937"/>
              <a:gd name="connsiteY35" fmla="*/ 286466 h 334091"/>
              <a:gd name="connsiteX36" fmla="*/ 69056 w 261937"/>
              <a:gd name="connsiteY36" fmla="*/ 272179 h 334091"/>
              <a:gd name="connsiteX37" fmla="*/ 61912 w 261937"/>
              <a:gd name="connsiteY37" fmla="*/ 267416 h 334091"/>
              <a:gd name="connsiteX38" fmla="*/ 40481 w 261937"/>
              <a:gd name="connsiteY38" fmla="*/ 248366 h 334091"/>
              <a:gd name="connsiteX39" fmla="*/ 38100 w 261937"/>
              <a:gd name="connsiteY39" fmla="*/ 241223 h 334091"/>
              <a:gd name="connsiteX40" fmla="*/ 21431 w 261937"/>
              <a:gd name="connsiteY40" fmla="*/ 217410 h 334091"/>
              <a:gd name="connsiteX41" fmla="*/ 16668 w 261937"/>
              <a:gd name="connsiteY41" fmla="*/ 203123 h 334091"/>
              <a:gd name="connsiteX42" fmla="*/ 11906 w 261937"/>
              <a:gd name="connsiteY42" fmla="*/ 193598 h 334091"/>
              <a:gd name="connsiteX43" fmla="*/ 7143 w 261937"/>
              <a:gd name="connsiteY43" fmla="*/ 176929 h 334091"/>
              <a:gd name="connsiteX44" fmla="*/ 0 w 261937"/>
              <a:gd name="connsiteY44" fmla="*/ 160260 h 334091"/>
              <a:gd name="connsiteX45" fmla="*/ 2381 w 261937"/>
              <a:gd name="connsiteY45" fmla="*/ 76916 h 334091"/>
              <a:gd name="connsiteX46" fmla="*/ 4762 w 261937"/>
              <a:gd name="connsiteY46" fmla="*/ 57866 h 334091"/>
              <a:gd name="connsiteX47" fmla="*/ 11906 w 261937"/>
              <a:gd name="connsiteY47" fmla="*/ 5479 h 334091"/>
              <a:gd name="connsiteX48" fmla="*/ 21431 w 261937"/>
              <a:gd name="connsiteY48" fmla="*/ 716 h 334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61937" h="334091">
                <a:moveTo>
                  <a:pt x="21431" y="716"/>
                </a:moveTo>
                <a:cubicBezTo>
                  <a:pt x="26193" y="319"/>
                  <a:pt x="34185" y="1953"/>
                  <a:pt x="40481" y="3098"/>
                </a:cubicBezTo>
                <a:cubicBezTo>
                  <a:pt x="42951" y="3547"/>
                  <a:pt x="45175" y="4935"/>
                  <a:pt x="47625" y="5479"/>
                </a:cubicBezTo>
                <a:cubicBezTo>
                  <a:pt x="52338" y="6526"/>
                  <a:pt x="57178" y="6913"/>
                  <a:pt x="61912" y="7860"/>
                </a:cubicBezTo>
                <a:cubicBezTo>
                  <a:pt x="65121" y="8502"/>
                  <a:pt x="68262" y="9447"/>
                  <a:pt x="71437" y="10241"/>
                </a:cubicBezTo>
                <a:cubicBezTo>
                  <a:pt x="86081" y="17564"/>
                  <a:pt x="78009" y="13035"/>
                  <a:pt x="95250" y="24529"/>
                </a:cubicBezTo>
                <a:cubicBezTo>
                  <a:pt x="97631" y="26116"/>
                  <a:pt x="100370" y="27268"/>
                  <a:pt x="102393" y="29291"/>
                </a:cubicBezTo>
                <a:lnTo>
                  <a:pt x="109537" y="36435"/>
                </a:lnTo>
                <a:cubicBezTo>
                  <a:pt x="110331" y="39610"/>
                  <a:pt x="110103" y="43237"/>
                  <a:pt x="111918" y="45960"/>
                </a:cubicBezTo>
                <a:cubicBezTo>
                  <a:pt x="113506" y="48341"/>
                  <a:pt x="117545" y="48296"/>
                  <a:pt x="119062" y="50723"/>
                </a:cubicBezTo>
                <a:cubicBezTo>
                  <a:pt x="121723" y="54980"/>
                  <a:pt x="121041" y="60833"/>
                  <a:pt x="123825" y="65010"/>
                </a:cubicBezTo>
                <a:lnTo>
                  <a:pt x="128587" y="72154"/>
                </a:lnTo>
                <a:cubicBezTo>
                  <a:pt x="133945" y="93587"/>
                  <a:pt x="127776" y="67287"/>
                  <a:pt x="133350" y="100729"/>
                </a:cubicBezTo>
                <a:cubicBezTo>
                  <a:pt x="134681" y="108713"/>
                  <a:pt x="138112" y="124541"/>
                  <a:pt x="138112" y="124541"/>
                </a:cubicBezTo>
                <a:cubicBezTo>
                  <a:pt x="137318" y="136447"/>
                  <a:pt x="136682" y="148365"/>
                  <a:pt x="135731" y="160260"/>
                </a:cubicBezTo>
                <a:cubicBezTo>
                  <a:pt x="133792" y="184495"/>
                  <a:pt x="135656" y="177158"/>
                  <a:pt x="130968" y="191216"/>
                </a:cubicBezTo>
                <a:cubicBezTo>
                  <a:pt x="131762" y="203122"/>
                  <a:pt x="131489" y="215148"/>
                  <a:pt x="133350" y="226935"/>
                </a:cubicBezTo>
                <a:cubicBezTo>
                  <a:pt x="134058" y="231416"/>
                  <a:pt x="142500" y="243229"/>
                  <a:pt x="145256" y="245985"/>
                </a:cubicBezTo>
                <a:cubicBezTo>
                  <a:pt x="147280" y="248009"/>
                  <a:pt x="150261" y="248847"/>
                  <a:pt x="152400" y="250748"/>
                </a:cubicBezTo>
                <a:cubicBezTo>
                  <a:pt x="176867" y="272496"/>
                  <a:pt x="157617" y="258988"/>
                  <a:pt x="173831" y="269798"/>
                </a:cubicBezTo>
                <a:cubicBezTo>
                  <a:pt x="175418" y="272179"/>
                  <a:pt x="176570" y="274918"/>
                  <a:pt x="178593" y="276941"/>
                </a:cubicBezTo>
                <a:cubicBezTo>
                  <a:pt x="181546" y="279894"/>
                  <a:pt x="191206" y="286144"/>
                  <a:pt x="195262" y="288848"/>
                </a:cubicBezTo>
                <a:cubicBezTo>
                  <a:pt x="198437" y="293610"/>
                  <a:pt x="200025" y="299960"/>
                  <a:pt x="204787" y="303135"/>
                </a:cubicBezTo>
                <a:lnTo>
                  <a:pt x="219075" y="312660"/>
                </a:lnTo>
                <a:cubicBezTo>
                  <a:pt x="221456" y="314247"/>
                  <a:pt x="223503" y="316518"/>
                  <a:pt x="226218" y="317423"/>
                </a:cubicBezTo>
                <a:cubicBezTo>
                  <a:pt x="228599" y="318217"/>
                  <a:pt x="231168" y="318585"/>
                  <a:pt x="233362" y="319804"/>
                </a:cubicBezTo>
                <a:cubicBezTo>
                  <a:pt x="256898" y="332879"/>
                  <a:pt x="237592" y="327653"/>
                  <a:pt x="261937" y="331710"/>
                </a:cubicBezTo>
                <a:cubicBezTo>
                  <a:pt x="246856" y="332504"/>
                  <a:pt x="231795" y="334091"/>
                  <a:pt x="216693" y="334091"/>
                </a:cubicBezTo>
                <a:cubicBezTo>
                  <a:pt x="195532" y="334091"/>
                  <a:pt x="173312" y="330751"/>
                  <a:pt x="152400" y="326948"/>
                </a:cubicBezTo>
                <a:cubicBezTo>
                  <a:pt x="148132" y="326172"/>
                  <a:pt x="138070" y="324545"/>
                  <a:pt x="133350" y="322185"/>
                </a:cubicBezTo>
                <a:cubicBezTo>
                  <a:pt x="130790" y="320905"/>
                  <a:pt x="128766" y="318703"/>
                  <a:pt x="126206" y="317423"/>
                </a:cubicBezTo>
                <a:cubicBezTo>
                  <a:pt x="123961" y="316300"/>
                  <a:pt x="121307" y="316164"/>
                  <a:pt x="119062" y="315041"/>
                </a:cubicBezTo>
                <a:cubicBezTo>
                  <a:pt x="110188" y="310604"/>
                  <a:pt x="112680" y="309723"/>
                  <a:pt x="104775" y="303135"/>
                </a:cubicBezTo>
                <a:cubicBezTo>
                  <a:pt x="102576" y="301303"/>
                  <a:pt x="99830" y="300205"/>
                  <a:pt x="97631" y="298373"/>
                </a:cubicBezTo>
                <a:cubicBezTo>
                  <a:pt x="95044" y="296217"/>
                  <a:pt x="93074" y="293385"/>
                  <a:pt x="90487" y="291229"/>
                </a:cubicBezTo>
                <a:cubicBezTo>
                  <a:pt x="88288" y="289397"/>
                  <a:pt x="85482" y="288367"/>
                  <a:pt x="83343" y="286466"/>
                </a:cubicBezTo>
                <a:cubicBezTo>
                  <a:pt x="78309" y="281992"/>
                  <a:pt x="74660" y="275915"/>
                  <a:pt x="69056" y="272179"/>
                </a:cubicBezTo>
                <a:cubicBezTo>
                  <a:pt x="66675" y="270591"/>
                  <a:pt x="64051" y="269317"/>
                  <a:pt x="61912" y="267416"/>
                </a:cubicBezTo>
                <a:cubicBezTo>
                  <a:pt x="37445" y="245668"/>
                  <a:pt x="56695" y="259176"/>
                  <a:pt x="40481" y="248366"/>
                </a:cubicBezTo>
                <a:cubicBezTo>
                  <a:pt x="39687" y="245985"/>
                  <a:pt x="39345" y="243402"/>
                  <a:pt x="38100" y="241223"/>
                </a:cubicBezTo>
                <a:cubicBezTo>
                  <a:pt x="33751" y="233613"/>
                  <a:pt x="24173" y="225634"/>
                  <a:pt x="21431" y="217410"/>
                </a:cubicBezTo>
                <a:cubicBezTo>
                  <a:pt x="19843" y="212648"/>
                  <a:pt x="18913" y="207613"/>
                  <a:pt x="16668" y="203123"/>
                </a:cubicBezTo>
                <a:cubicBezTo>
                  <a:pt x="15081" y="199948"/>
                  <a:pt x="13152" y="196922"/>
                  <a:pt x="11906" y="193598"/>
                </a:cubicBezTo>
                <a:cubicBezTo>
                  <a:pt x="5859" y="177470"/>
                  <a:pt x="12905" y="190374"/>
                  <a:pt x="7143" y="176929"/>
                </a:cubicBezTo>
                <a:cubicBezTo>
                  <a:pt x="-1679" y="156344"/>
                  <a:pt x="5581" y="177005"/>
                  <a:pt x="0" y="160260"/>
                </a:cubicBezTo>
                <a:cubicBezTo>
                  <a:pt x="794" y="132479"/>
                  <a:pt x="1090" y="104679"/>
                  <a:pt x="2381" y="76916"/>
                </a:cubicBezTo>
                <a:cubicBezTo>
                  <a:pt x="2678" y="70524"/>
                  <a:pt x="4231" y="64243"/>
                  <a:pt x="4762" y="57866"/>
                </a:cubicBezTo>
                <a:cubicBezTo>
                  <a:pt x="8654" y="11156"/>
                  <a:pt x="2646" y="33258"/>
                  <a:pt x="11906" y="5479"/>
                </a:cubicBezTo>
                <a:cubicBezTo>
                  <a:pt x="14790" y="-3171"/>
                  <a:pt x="16669" y="1113"/>
                  <a:pt x="21431" y="716"/>
                </a:cubicBezTo>
                <a:close/>
              </a:path>
            </a:pathLst>
          </a:cu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9" name="フリーフォーム 3357">
            <a:extLst>
              <a:ext uri="{FF2B5EF4-FFF2-40B4-BE49-F238E27FC236}">
                <a16:creationId xmlns:a16="http://schemas.microsoft.com/office/drawing/2014/main" id="{77BD4EE7-2B9E-4D28-9E45-8D55333A2380}"/>
              </a:ext>
            </a:extLst>
          </p:cNvPr>
          <p:cNvSpPr>
            <a:spLocks noChangeAspect="1"/>
          </p:cNvSpPr>
          <p:nvPr/>
        </p:nvSpPr>
        <p:spPr>
          <a:xfrm rot="17119859" flipH="1">
            <a:off x="8315523" y="4274263"/>
            <a:ext cx="85414" cy="60987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0" name="フリーフォーム 824">
            <a:extLst>
              <a:ext uri="{FF2B5EF4-FFF2-40B4-BE49-F238E27FC236}">
                <a16:creationId xmlns:a16="http://schemas.microsoft.com/office/drawing/2014/main" id="{6F411B9C-A343-442C-BDA6-9F959AA5D424}"/>
              </a:ext>
            </a:extLst>
          </p:cNvPr>
          <p:cNvSpPr/>
          <p:nvPr/>
        </p:nvSpPr>
        <p:spPr>
          <a:xfrm rot="10635136" flipH="1" flipV="1">
            <a:off x="7487645" y="4844653"/>
            <a:ext cx="56711" cy="421750"/>
          </a:xfrm>
          <a:custGeom>
            <a:avLst/>
            <a:gdLst>
              <a:gd name="connsiteX0" fmla="*/ 80347 w 386091"/>
              <a:gd name="connsiteY0" fmla="*/ 7674 h 611049"/>
              <a:gd name="connsiteX1" fmla="*/ 20277 w 386091"/>
              <a:gd name="connsiteY1" fmla="*/ 121139 h 611049"/>
              <a:gd name="connsiteX2" fmla="*/ 23614 w 386091"/>
              <a:gd name="connsiteY2" fmla="*/ 548304 h 611049"/>
              <a:gd name="connsiteX3" fmla="*/ 293930 w 386091"/>
              <a:gd name="connsiteY3" fmla="*/ 605037 h 611049"/>
              <a:gd name="connsiteX4" fmla="*/ 380698 w 386091"/>
              <a:gd name="connsiteY4" fmla="*/ 511595 h 611049"/>
              <a:gd name="connsiteX5" fmla="*/ 374023 w 386091"/>
              <a:gd name="connsiteY5" fmla="*/ 318036 h 611049"/>
              <a:gd name="connsiteX6" fmla="*/ 350663 w 386091"/>
              <a:gd name="connsiteY6" fmla="*/ 67744 h 611049"/>
              <a:gd name="connsiteX7" fmla="*/ 223848 w 386091"/>
              <a:gd name="connsiteY7" fmla="*/ 17685 h 611049"/>
              <a:gd name="connsiteX8" fmla="*/ 80347 w 386091"/>
              <a:gd name="connsiteY8" fmla="*/ 7674 h 6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091" h="611049">
                <a:moveTo>
                  <a:pt x="80347" y="7674"/>
                </a:moveTo>
                <a:cubicBezTo>
                  <a:pt x="46419" y="24916"/>
                  <a:pt x="29732" y="31034"/>
                  <a:pt x="20277" y="121139"/>
                </a:cubicBezTo>
                <a:cubicBezTo>
                  <a:pt x="10822" y="211244"/>
                  <a:pt x="-21995" y="467654"/>
                  <a:pt x="23614" y="548304"/>
                </a:cubicBezTo>
                <a:cubicBezTo>
                  <a:pt x="69223" y="628954"/>
                  <a:pt x="234416" y="611155"/>
                  <a:pt x="293930" y="605037"/>
                </a:cubicBezTo>
                <a:cubicBezTo>
                  <a:pt x="353444" y="598919"/>
                  <a:pt x="367349" y="559429"/>
                  <a:pt x="380698" y="511595"/>
                </a:cubicBezTo>
                <a:cubicBezTo>
                  <a:pt x="394047" y="463761"/>
                  <a:pt x="379029" y="392011"/>
                  <a:pt x="374023" y="318036"/>
                </a:cubicBezTo>
                <a:cubicBezTo>
                  <a:pt x="369017" y="244061"/>
                  <a:pt x="375692" y="117802"/>
                  <a:pt x="350663" y="67744"/>
                </a:cubicBezTo>
                <a:cubicBezTo>
                  <a:pt x="325634" y="17686"/>
                  <a:pt x="267788" y="29365"/>
                  <a:pt x="223848" y="17685"/>
                </a:cubicBezTo>
                <a:cubicBezTo>
                  <a:pt x="179908" y="6005"/>
                  <a:pt x="114275" y="-9568"/>
                  <a:pt x="80347" y="76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1" name="フリーフォーム 3176">
            <a:extLst>
              <a:ext uri="{FF2B5EF4-FFF2-40B4-BE49-F238E27FC236}">
                <a16:creationId xmlns:a16="http://schemas.microsoft.com/office/drawing/2014/main" id="{63E4CEB3-711C-49B7-9E0A-9937D9462746}"/>
              </a:ext>
            </a:extLst>
          </p:cNvPr>
          <p:cNvSpPr/>
          <p:nvPr/>
        </p:nvSpPr>
        <p:spPr>
          <a:xfrm rot="18009129">
            <a:off x="4128783" y="4046907"/>
            <a:ext cx="78738" cy="45719"/>
          </a:xfrm>
          <a:custGeom>
            <a:avLst/>
            <a:gdLst>
              <a:gd name="connsiteX0" fmla="*/ 2965 w 220950"/>
              <a:gd name="connsiteY0" fmla="*/ 32414 h 130234"/>
              <a:gd name="connsiteX1" fmla="*/ 41065 w 220950"/>
              <a:gd name="connsiteY1" fmla="*/ 91945 h 130234"/>
              <a:gd name="connsiteX2" fmla="*/ 133933 w 220950"/>
              <a:gd name="connsiteY2" fmla="*/ 130045 h 130234"/>
              <a:gd name="connsiteX3" fmla="*/ 212515 w 220950"/>
              <a:gd name="connsiteY3" fmla="*/ 103852 h 130234"/>
              <a:gd name="connsiteX4" fmla="*/ 207752 w 220950"/>
              <a:gd name="connsiteY4" fmla="*/ 44320 h 130234"/>
              <a:gd name="connsiteX5" fmla="*/ 114883 w 220950"/>
              <a:gd name="connsiteY5" fmla="*/ 1458 h 130234"/>
              <a:gd name="connsiteX6" fmla="*/ 2965 w 220950"/>
              <a:gd name="connsiteY6" fmla="*/ 32414 h 13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950" h="130234">
                <a:moveTo>
                  <a:pt x="2965" y="32414"/>
                </a:moveTo>
                <a:cubicBezTo>
                  <a:pt x="-9338" y="47495"/>
                  <a:pt x="19237" y="75673"/>
                  <a:pt x="41065" y="91945"/>
                </a:cubicBezTo>
                <a:cubicBezTo>
                  <a:pt x="62893" y="108217"/>
                  <a:pt x="105358" y="128061"/>
                  <a:pt x="133933" y="130045"/>
                </a:cubicBezTo>
                <a:cubicBezTo>
                  <a:pt x="162508" y="132029"/>
                  <a:pt x="200212" y="118139"/>
                  <a:pt x="212515" y="103852"/>
                </a:cubicBezTo>
                <a:cubicBezTo>
                  <a:pt x="224818" y="89565"/>
                  <a:pt x="224024" y="61386"/>
                  <a:pt x="207752" y="44320"/>
                </a:cubicBezTo>
                <a:cubicBezTo>
                  <a:pt x="191480" y="27254"/>
                  <a:pt x="144252" y="8998"/>
                  <a:pt x="114883" y="1458"/>
                </a:cubicBezTo>
                <a:cubicBezTo>
                  <a:pt x="85514" y="-6083"/>
                  <a:pt x="15268" y="17333"/>
                  <a:pt x="2965" y="32414"/>
                </a:cubicBezTo>
                <a:close/>
              </a:path>
            </a:pathLst>
          </a:custGeom>
          <a:solidFill>
            <a:srgbClr val="7A6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2020-07-10T01:41:38Z</dcterms:modified>
</cp:coreProperties>
</file>