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5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310F09-AEDC-41CF-A0E5-3A445DD7E50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BF7708-C80A-4ACC-B720-4B982DA3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7ADD-F686-48D0-A2AD-29D1BC4E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882" y="46319"/>
            <a:ext cx="9042211" cy="2616199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Timetable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2B00F-3B91-429C-91DB-94841D61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448" y="3627219"/>
            <a:ext cx="6987645" cy="241798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Team 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:- 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Hash Include</a:t>
            </a:r>
          </a:p>
          <a:p>
            <a:pPr algn="l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Loganathan Sri Shalini – 3122 21 5001 047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Muralisekar  Thirisha – 3122 21 5001 056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Kakarla Tejaswi – 3122 21 5001 039 </a:t>
            </a:r>
          </a:p>
        </p:txBody>
      </p:sp>
      <p:pic>
        <p:nvPicPr>
          <p:cNvPr id="4" name="Picture 2" descr="Home - SSN College of Engineering | SSN Institute of Technology">
            <a:extLst>
              <a:ext uri="{FF2B5EF4-FFF2-40B4-BE49-F238E27FC236}">
                <a16:creationId xmlns:a16="http://schemas.microsoft.com/office/drawing/2014/main" id="{7E10582C-D1DF-4AC9-9160-91672AAA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5732884"/>
            <a:ext cx="2027606" cy="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0535-AD23-4532-BC50-2A0E701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07576"/>
            <a:ext cx="10018713" cy="806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E69C-139D-491E-ADDF-7E3B43FF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258"/>
            <a:ext cx="10018713" cy="65352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develop a code that generates a class, staff timetables for a university that allocates courses by taking inputs and following the given constraints, without any misallocation of courses or collision of classes.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Classes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Semester &amp; Branch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theory/lab classes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 of theory/lab courses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Faculty name for theory/lab courses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periods per week for each class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well structured class timetable, staff timetable are generated following all the given constraints.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ome - SSN College of Engineering | SSN Institute of Technology">
            <a:extLst>
              <a:ext uri="{FF2B5EF4-FFF2-40B4-BE49-F238E27FC236}">
                <a16:creationId xmlns:a16="http://schemas.microsoft.com/office/drawing/2014/main" id="{5C02D1FF-D198-45F6-9607-F5BDBFB4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18" y="5840460"/>
            <a:ext cx="2027606" cy="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3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BA683-FBA0-4B12-B0C3-467C592AC4E3}"/>
              </a:ext>
            </a:extLst>
          </p:cNvPr>
          <p:cNvSpPr txBox="1"/>
          <p:nvPr/>
        </p:nvSpPr>
        <p:spPr>
          <a:xfrm>
            <a:off x="3046880" y="255059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Architectural Design</a:t>
            </a:r>
          </a:p>
        </p:txBody>
      </p:sp>
      <p:pic>
        <p:nvPicPr>
          <p:cNvPr id="6" name="Picture 2" descr="Home - SSN College of Engineering | SSN Institute of Technology">
            <a:extLst>
              <a:ext uri="{FF2B5EF4-FFF2-40B4-BE49-F238E27FC236}">
                <a16:creationId xmlns:a16="http://schemas.microsoft.com/office/drawing/2014/main" id="{CBB2E828-DDD9-43EB-9AA9-A3947AB6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847" y="5786672"/>
            <a:ext cx="2027606" cy="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F1AB85-A85B-1E73-B97F-7C563BC51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8" t="22615" r="7941" b="28627"/>
          <a:stretch/>
        </p:blipFill>
        <p:spPr>
          <a:xfrm>
            <a:off x="1981201" y="990554"/>
            <a:ext cx="8399930" cy="4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0535-AD23-4532-BC50-2A0E701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14" y="531160"/>
            <a:ext cx="10018713" cy="3810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E69C-139D-491E-ADDF-7E3B43FF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81000"/>
            <a:ext cx="10018713" cy="6221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INPUT MODULE: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Gets all the required inputs like staff, name of the subject, semester, number of classes and labs using the structure.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STAFF COUNT MODULE: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Initially counts the total number of staff with repetition and calls check staff module.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2.1 CHECK STAFF MODULE: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 the number of staff without repetition using string function and store the name of the staff in a new structure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staff_tt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pic>
        <p:nvPicPr>
          <p:cNvPr id="4" name="Picture 2" descr="Home - SSN College of Engineering | SSN Institute of Technology">
            <a:extLst>
              <a:ext uri="{FF2B5EF4-FFF2-40B4-BE49-F238E27FC236}">
                <a16:creationId xmlns:a16="http://schemas.microsoft.com/office/drawing/2014/main" id="{471E2145-2725-4253-B198-F73634B1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5732884"/>
            <a:ext cx="2027606" cy="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9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0535-AD23-4532-BC50-2A0E701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07575"/>
            <a:ext cx="10018713" cy="25549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E69C-139D-491E-ADDF-7E3B43FF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71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ALLOT LAB MODULE: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1.Generate a random number and allots a lab if it is free and if the constraints are satisfied.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2.Store the allotted lab class in a allotted period in the respective staff timetable.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ALLOT PERIOD MODULE: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a random number and allot a period if the period is free, then calls check period and check period in a day module and verifies the constraints.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Stores the name of subject in an allotted period for a respective staff.</a:t>
            </a:r>
          </a:p>
          <a:p>
            <a:pPr marL="457200" lvl="1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4.1 CHECK PERIOD: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Check the previous timetable and allots the class without clash.</a:t>
            </a:r>
          </a:p>
          <a:p>
            <a:pPr marL="457200" lvl="1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4.2 CHECK PERIOD IN A DAY: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Checks for a repetition of period in a day.</a:t>
            </a:r>
          </a:p>
        </p:txBody>
      </p:sp>
      <p:pic>
        <p:nvPicPr>
          <p:cNvPr id="4" name="Picture 2" descr="Home - SSN College of Engineering | SSN Institute of Technology">
            <a:extLst>
              <a:ext uri="{FF2B5EF4-FFF2-40B4-BE49-F238E27FC236}">
                <a16:creationId xmlns:a16="http://schemas.microsoft.com/office/drawing/2014/main" id="{FF6B14FB-BE5F-4940-B6F4-E706F0BF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5732884"/>
            <a:ext cx="2027606" cy="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5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0535-AD23-4532-BC50-2A0E701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"/>
            <a:ext cx="10018713" cy="84716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E69C-139D-491E-ADDF-7E3B43FF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47164"/>
            <a:ext cx="10018713" cy="5889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Soft Constraints: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 should not be allotted in the first/last period.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period should not be free, it must be allotted.</a:t>
            </a:r>
          </a:p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Hard Constraints: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lectures shouldn’t be allotted in same time for a class.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two consecutive classes for a staff.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 periods per day(30 periods per week).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2 lab classes in same day.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should be provided before or after a lab class.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classes should not be allocated to one lecturer at same                       time.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ome - SSN College of Engineering | SSN Institute of Technology">
            <a:extLst>
              <a:ext uri="{FF2B5EF4-FFF2-40B4-BE49-F238E27FC236}">
                <a16:creationId xmlns:a16="http://schemas.microsoft.com/office/drawing/2014/main" id="{27300884-5DC9-45EC-9D6E-68F47166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5732884"/>
            <a:ext cx="2027606" cy="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3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0535-AD23-4532-BC50-2A0E701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799"/>
            <a:ext cx="10018713" cy="5607425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References:-</a:t>
            </a:r>
            <a:b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E.K. Burke and P. De Casemakers (2003). The Practice and Theory of Automated Time-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tabling IV: Revised Selected Papers from th</a:t>
            </a: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4th International conference, Gent 2002,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Springer Lecture Notes in Computer Science, vol. 2740, Springer.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E.K. Burke and M. Trick (2005). The Practice and Theory of Automated Timetabling V: Re-</a:t>
            </a:r>
            <a:b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vised Selected Papers from the 5th International conference, Pittsburgh 2004, Springer Lecture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 in Computer Science, vol. 3616, Springer.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E.K. Burke and Hana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Rudová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(2006). Proceedin</a:t>
            </a:r>
            <a:r>
              <a:rPr lang="en-IN" sz="18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 of the 6th International Conference on the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 and Theory of Automated Timetabling, Masaryk University.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ome - SSN College of Engineering | SSN Institute of Technology">
            <a:extLst>
              <a:ext uri="{FF2B5EF4-FFF2-40B4-BE49-F238E27FC236}">
                <a16:creationId xmlns:a16="http://schemas.microsoft.com/office/drawing/2014/main" id="{684A4165-F655-48D6-966B-80B6279DD1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5732884"/>
            <a:ext cx="2027606" cy="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61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243</TotalTime>
  <Words>580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Parallax</vt:lpstr>
      <vt:lpstr>Class Timetable Management</vt:lpstr>
      <vt:lpstr>PowerPoint Presentation</vt:lpstr>
      <vt:lpstr>PowerPoint Presentation</vt:lpstr>
      <vt:lpstr>Module Design</vt:lpstr>
      <vt:lpstr>PowerPoint Presentation</vt:lpstr>
      <vt:lpstr>Constraints</vt:lpstr>
      <vt:lpstr>References:-   [1] E.K. Burke and P. De Casemakers (2003). The Practice and Theory of Automated Time- tabling IV: Revised Selected Papers from the 4th International conference, Gent 2002,  Springer Lecture Notes in Computer Science, vol. 2740, Springer.    [2] E.K. Burke and M. Trick (2005). The Practice and Theory of Automated Timetabling V: Re- vised Selected Papers from the 5th International conference, Pittsburgh 2004, Springer Lecture  Notes in Computer Science, vol. 3616, Springer.   [3] E.K. Burke and Hana Rudová (2006). Proceedings of the 6th International Conference on the Practice and Theory of Automated Timetabling, Masaryk University.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Timetable Management</dc:title>
  <dc:creator>tejaswi.kakarla1@gmail.com</dc:creator>
  <cp:lastModifiedBy>Thirisha Murali Sekar</cp:lastModifiedBy>
  <cp:revision>24</cp:revision>
  <dcterms:created xsi:type="dcterms:W3CDTF">2022-08-24T14:52:30Z</dcterms:created>
  <dcterms:modified xsi:type="dcterms:W3CDTF">2022-08-26T03:27:41Z</dcterms:modified>
</cp:coreProperties>
</file>