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3" r:id="rId5"/>
    <p:sldId id="260" r:id="rId6"/>
    <p:sldId id="261" r:id="rId7"/>
    <p:sldId id="256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16" autoAdjust="0"/>
    <p:restoredTop sz="94660"/>
  </p:normalViewPr>
  <p:slideViewPr>
    <p:cSldViewPr snapToGrid="0">
      <p:cViewPr varScale="1">
        <p:scale>
          <a:sx n="82" d="100"/>
          <a:sy n="82" d="100"/>
        </p:scale>
        <p:origin x="48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3A8624-CE8E-43D5-9CF7-50A8589986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F7A25D-FA0D-4131-B0D8-F0821A746F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5C5C2F-7419-41DC-9688-06C6949E9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E0DB-969F-476F-98C9-B26B13151991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DD62C8-5627-4985-BC2A-E51A87652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065499-07FA-4183-A0B3-7F48F5F23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9A43A-D33F-480C-8212-9CE8005F03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510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4BF2A5-0581-4AA0-932B-EF1B6AF4A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EA8784-9900-4F5D-90D1-16838BD642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780841-3F89-4B36-A843-C4F358253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E0DB-969F-476F-98C9-B26B13151991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7715B0-4417-43A9-8C16-13B4686A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DBE7A6-C6F0-4C9A-AE5B-9B65C4050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9A43A-D33F-480C-8212-9CE8005F03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134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12FC085-5E32-4357-B30F-7B8D729B3D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923AD7-2C15-4692-A3CC-478A7AA38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12D3D5-86C7-43DF-A16F-6EE2577E9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E0DB-969F-476F-98C9-B26B13151991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6361D6-F081-4600-AD9B-470FF7A80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4B9926-2D3C-43A0-AADA-25DCC1862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9A43A-D33F-480C-8212-9CE8005F03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78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1F545F-D299-49F3-83AA-12F5D90A2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C37EC0-0280-49D2-9CD4-F9560EDDA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3A51C9-97C0-4ACD-9454-B21A34387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E0DB-969F-476F-98C9-B26B13151991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83D73E-7521-4B03-A64F-28D3DECF0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C1C0A9-03B6-4201-90AA-05EA2B120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9A43A-D33F-480C-8212-9CE8005F03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894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F35D99-7FD8-4755-80FD-70A338DC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887733-D99C-4BFB-A3EE-8D3656F1A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03A10D-0666-425F-8F00-9D53CCD09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E0DB-969F-476F-98C9-B26B13151991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F1EB50-686A-4A5A-A609-3D7D81BF1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617408-D135-4EBA-824A-A00126D83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9A43A-D33F-480C-8212-9CE8005F03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258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8E2555-798C-4554-AE1F-CF476364A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8DDF2B-A6B2-4336-82DF-9657161133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5A2C2C-1FAC-4AED-939B-C0FD41034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087659-C3DD-4586-81DE-8D94EB71F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E0DB-969F-476F-98C9-B26B13151991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95A8F3-590E-44C5-93A5-7B45B8EA9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1FA7C0-C886-47EC-9F0C-B095CEC3F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9A43A-D33F-480C-8212-9CE8005F03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0866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5B84E3-981F-4D46-9A63-B2C55E5AD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28764E-6CA6-4F3D-A876-89EC89408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D7784B-E57C-47B0-9F37-9899C8B2F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0319FF3-EB7F-4653-83C8-444FC17DC2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5919301-64CE-4706-8BA1-B099FC3FB8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8614CDB-8A1E-4D6B-8132-6AA5499C7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E0DB-969F-476F-98C9-B26B13151991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DA7E84-50C5-4142-B59E-CEBF43BE0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349A01-96AC-433C-9788-CCF31FC1E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9A43A-D33F-480C-8212-9CE8005F03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808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83E37D-C018-4243-8A70-03631260B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3B59BD6-ED77-4377-8A2E-70311930D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E0DB-969F-476F-98C9-B26B13151991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290CB7-E52F-4BEF-8946-80A124FD9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02FF3F-6790-4D11-9082-4A986E710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9A43A-D33F-480C-8212-9CE8005F03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135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4C519BC-1AA2-49D9-B32F-68D96318C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E0DB-969F-476F-98C9-B26B13151991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1E6A719-3D77-4B69-B12E-EABE47C3E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411B00-7546-45B5-87F3-BA6A60F5E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9A43A-D33F-480C-8212-9CE8005F03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296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07507D-4D2C-491D-9DAF-52641DA15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316738-97A0-4C99-9B84-24D3D1AD9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DF26B3-9DE4-449E-BA3B-8D5622323F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4D4D63-28B8-48B7-8DD0-4E3F02793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E0DB-969F-476F-98C9-B26B13151991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E5D6F5B-813F-4DAA-9A5F-AFFAE85CA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1EAF4AD-D763-4D10-AB6B-09F71B8A6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9A43A-D33F-480C-8212-9CE8005F03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306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6EF45A-B6DF-4844-9C37-281BB860C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5F97931-996D-43BB-9E9E-46CE5AC8ED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E51694-B5CA-4577-BC4F-9131E57BB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5EE70C-482E-4E83-AF79-BCAB8327F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2E0DB-969F-476F-98C9-B26B13151991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B71E42-3792-4309-9BD9-C0FB9D651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838736-B035-4BE5-8617-657385CC8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9A43A-D33F-480C-8212-9CE8005F03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668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538455F-283C-497C-A986-97C8387CE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D962E3-3BC0-41BC-AF0E-0B2C796DB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5C58CF-012B-4091-8922-6C4F1134AD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2E0DB-969F-476F-98C9-B26B13151991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116FC4-3AE8-42DF-BC10-88162FFA52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40031C-8534-4937-B13B-D0FFF5D57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9A43A-D33F-480C-8212-9CE8005F03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9578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EBBEBDA-7CC6-402A-8705-E67086435B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9" t="11257" r="9718" b="4797"/>
          <a:stretch/>
        </p:blipFill>
        <p:spPr>
          <a:xfrm>
            <a:off x="648393" y="820189"/>
            <a:ext cx="10335492" cy="565265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1339E88-85CC-434E-BA2A-4FF5472DB2C7}"/>
              </a:ext>
            </a:extLst>
          </p:cNvPr>
          <p:cNvSpPr txBox="1"/>
          <p:nvPr/>
        </p:nvSpPr>
        <p:spPr>
          <a:xfrm>
            <a:off x="393470" y="350210"/>
            <a:ext cx="3413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hBN_N-WS2_4K (Pillar)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25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C648F1-DBD3-418E-8412-C698E3DF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264" y="110262"/>
            <a:ext cx="2842697" cy="671583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N-WS2_ML_10nW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10D628C-78C8-4871-B737-86E1643A18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7" t="10772" r="9538" b="5044"/>
          <a:stretch/>
        </p:blipFill>
        <p:spPr>
          <a:xfrm>
            <a:off x="751058" y="677009"/>
            <a:ext cx="10689884" cy="6023881"/>
          </a:xfrm>
        </p:spPr>
      </p:pic>
    </p:spTree>
    <p:extLst>
      <p:ext uri="{BB962C8B-B14F-4D97-AF65-F5344CB8AC3E}">
        <p14:creationId xmlns:p14="http://schemas.microsoft.com/office/powerpoint/2010/main" val="1125792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B9FDB62-8216-439D-A135-E0C7C97F42C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73" t="9943" r="9682" b="4071"/>
          <a:stretch/>
        </p:blipFill>
        <p:spPr>
          <a:xfrm>
            <a:off x="549346" y="586355"/>
            <a:ext cx="10691367" cy="620158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F8AC923-2B83-4CC6-A4B6-B0259FA73320}"/>
              </a:ext>
            </a:extLst>
          </p:cNvPr>
          <p:cNvSpPr txBox="1"/>
          <p:nvPr/>
        </p:nvSpPr>
        <p:spPr>
          <a:xfrm>
            <a:off x="195446" y="124691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N-WS2_ML_100nW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EE44B5F-D0C3-49DE-82F4-77464ABB5BC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7" t="10188" r="9819" b="5221"/>
          <a:stretch/>
        </p:blipFill>
        <p:spPr>
          <a:xfrm>
            <a:off x="549346" y="642938"/>
            <a:ext cx="10592356" cy="604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453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0B2E121-C2A7-40BC-A4C6-D105291B2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59297" y="174091"/>
            <a:ext cx="11397928" cy="661465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C5EFC87-75E5-4D93-B930-F5BC491B09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7" t="10764" r="9363" b="4646"/>
          <a:stretch/>
        </p:blipFill>
        <p:spPr>
          <a:xfrm>
            <a:off x="-157254" y="522545"/>
            <a:ext cx="11574285" cy="656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90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932A2-B611-4398-BA96-7802B9F1E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186" y="0"/>
            <a:ext cx="2493245" cy="502681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N-WS2_RoomT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A35BB38-2A0D-48B3-89E8-68520719ED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7" t="10899" r="9608" b="4662"/>
          <a:stretch/>
        </p:blipFill>
        <p:spPr>
          <a:xfrm>
            <a:off x="277621" y="502680"/>
            <a:ext cx="11166939" cy="6311747"/>
          </a:xfrm>
        </p:spPr>
      </p:pic>
    </p:spTree>
    <p:extLst>
      <p:ext uri="{BB962C8B-B14F-4D97-AF65-F5344CB8AC3E}">
        <p14:creationId xmlns:p14="http://schemas.microsoft.com/office/powerpoint/2010/main" val="3181468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3EE939-56D5-4B02-90CC-20E5DF6AD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835" y="0"/>
            <a:ext cx="2598080" cy="555099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Pristine_WS2_4K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C5860B90-8D0F-4DD4-A508-D8BC0D3EA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1" t="10008" r="9327" b="4662"/>
          <a:stretch/>
        </p:blipFill>
        <p:spPr>
          <a:xfrm>
            <a:off x="123720" y="444663"/>
            <a:ext cx="11483917" cy="6364125"/>
          </a:xfrm>
        </p:spPr>
      </p:pic>
    </p:spTree>
    <p:extLst>
      <p:ext uri="{BB962C8B-B14F-4D97-AF65-F5344CB8AC3E}">
        <p14:creationId xmlns:p14="http://schemas.microsoft.com/office/powerpoint/2010/main" val="4193118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9693A82-D252-43A5-86E4-D6D45B5DA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138" y="93121"/>
            <a:ext cx="8528679" cy="532743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7FE56BE-7B30-4881-A3BA-3F6FABA2E4B7}"/>
              </a:ext>
            </a:extLst>
          </p:cNvPr>
          <p:cNvSpPr txBox="1"/>
          <p:nvPr/>
        </p:nvSpPr>
        <p:spPr>
          <a:xfrm>
            <a:off x="215602" y="0"/>
            <a:ext cx="1784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g2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CAC59F1-58AF-4EBF-89CB-7CB2B052D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4444" y="5595284"/>
            <a:ext cx="4563112" cy="111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862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C0F3B793-E95B-469E-8128-DE1F9719B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564" y="2186533"/>
            <a:ext cx="9887268" cy="625196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56A99E5-24B2-4326-83FE-9C1275DBE487}"/>
              </a:ext>
            </a:extLst>
          </p:cNvPr>
          <p:cNvSpPr txBox="1"/>
          <p:nvPr/>
        </p:nvSpPr>
        <p:spPr>
          <a:xfrm>
            <a:off x="471760" y="91049"/>
            <a:ext cx="2556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S2_N_ML_RT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594551A-8100-4579-9D89-BD5EB12802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797" y="526635"/>
            <a:ext cx="9732405" cy="6313635"/>
          </a:xfrm>
        </p:spPr>
      </p:pic>
    </p:spTree>
    <p:extLst>
      <p:ext uri="{BB962C8B-B14F-4D97-AF65-F5344CB8AC3E}">
        <p14:creationId xmlns:p14="http://schemas.microsoft.com/office/powerpoint/2010/main" val="315630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34</Words>
  <Application>Microsoft Office PowerPoint</Application>
  <PresentationFormat>宽屏</PresentationFormat>
  <Paragraphs>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N-WS2_ML_10nW</vt:lpstr>
      <vt:lpstr>PowerPoint 演示文稿</vt:lpstr>
      <vt:lpstr>PowerPoint 演示文稿</vt:lpstr>
      <vt:lpstr>N-WS2_RoomT</vt:lpstr>
      <vt:lpstr>Pristine_WS2_4K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Zhongqi Xiu</dc:creator>
  <cp:lastModifiedBy>Zhongqi Xiu</cp:lastModifiedBy>
  <cp:revision>5</cp:revision>
  <dcterms:created xsi:type="dcterms:W3CDTF">2024-08-05T15:49:33Z</dcterms:created>
  <dcterms:modified xsi:type="dcterms:W3CDTF">2024-08-05T16:54:18Z</dcterms:modified>
</cp:coreProperties>
</file>