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Domain Model und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Software Engineering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Design – Gruppe Weiss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42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organisation der Klassen unseres Systems darstellen</a:t>
            </a:r>
          </a:p>
          <a:p>
            <a:r>
              <a:rPr lang="de-CH" dirty="0" smtClean="0"/>
              <a:t>Beziehungen zwischen den Klassen ermitteln</a:t>
            </a:r>
          </a:p>
          <a:p>
            <a:r>
              <a:rPr lang="de-CH" dirty="0" smtClean="0"/>
              <a:t>Interaktionen zwischen Aktoren und Objekten im System darstellen</a:t>
            </a:r>
          </a:p>
          <a:p>
            <a:r>
              <a:rPr lang="de-CH" dirty="0" smtClean="0"/>
              <a:t>Für die wichtigsten </a:t>
            </a:r>
            <a:r>
              <a:rPr lang="de-CH" dirty="0" err="1" smtClean="0"/>
              <a:t>Use</a:t>
            </a:r>
            <a:r>
              <a:rPr lang="de-CH" dirty="0" smtClean="0"/>
              <a:t> Cases den Ablauf der Interaktionen aufzeigen.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66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85454"/>
            <a:ext cx="7726732" cy="5282929"/>
          </a:xfrm>
        </p:spPr>
      </p:pic>
    </p:spTree>
    <p:extLst>
      <p:ext uri="{BB962C8B-B14F-4D97-AF65-F5344CB8AC3E}">
        <p14:creationId xmlns:p14="http://schemas.microsoft.com/office/powerpoint/2010/main" val="2598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Update Patient informations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8" y="1397330"/>
            <a:ext cx="4127240" cy="5131164"/>
          </a:xfrm>
        </p:spPr>
      </p:pic>
    </p:spTree>
    <p:extLst>
      <p:ext uri="{BB962C8B-B14F-4D97-AF65-F5344CB8AC3E}">
        <p14:creationId xmlns:p14="http://schemas.microsoft.com/office/powerpoint/2010/main" val="25887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Alert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49" y="1438853"/>
            <a:ext cx="5906438" cy="4819444"/>
          </a:xfrm>
        </p:spPr>
      </p:pic>
    </p:spTree>
    <p:extLst>
      <p:ext uri="{BB962C8B-B14F-4D97-AF65-F5344CB8AC3E}">
        <p14:creationId xmlns:p14="http://schemas.microsoft.com/office/powerpoint/2010/main" val="22475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de-CH" dirty="0"/>
          </a:p>
        </p:txBody>
      </p:sp>
      <p:pic>
        <p:nvPicPr>
          <p:cNvPr id="1026" name="Picture 2" descr="com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31" y="2032607"/>
            <a:ext cx="8915400" cy="33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52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Domain Model und Sequence Diagram</vt:lpstr>
      <vt:lpstr>Ziele</vt:lpstr>
      <vt:lpstr>Domain Model</vt:lpstr>
      <vt:lpstr>Update Patient informations</vt:lpstr>
      <vt:lpstr>System Alert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und Sequence Diagram</dc:title>
  <dc:creator>Windows User</dc:creator>
  <cp:lastModifiedBy>Windows User</cp:lastModifiedBy>
  <cp:revision>6</cp:revision>
  <dcterms:created xsi:type="dcterms:W3CDTF">2015-11-12T08:28:18Z</dcterms:created>
  <dcterms:modified xsi:type="dcterms:W3CDTF">2015-11-12T09:51:38Z</dcterms:modified>
</cp:coreProperties>
</file>