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586" autoAdjust="0"/>
  </p:normalViewPr>
  <p:slideViewPr>
    <p:cSldViewPr snapToGrid="0" snapToObjects="1">
      <p:cViewPr varScale="1">
        <p:scale>
          <a:sx n="81" d="100"/>
          <a:sy n="81" d="100"/>
        </p:scale>
        <p:origin x="-104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3F55A-9F19-D94E-8909-A60208097873}" type="datetimeFigureOut">
              <a:rPr lang="de-DE" smtClean="0"/>
              <a:t>28.09.15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C4B74-263F-2742-9502-1FF995E2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094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730A7-D9EA-EF44-A46E-923AED385B8A}" type="datetimeFigureOut">
              <a:rPr lang="de-DE" smtClean="0"/>
              <a:t>28.09.15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87DB-377C-774C-B780-E41B5F8F9D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9451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FCB7-8086-0941-96A2-30D308001608}" type="datetime1">
              <a:rPr lang="de-CH" smtClean="0"/>
              <a:t>28.09.15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23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7D0B-37C2-3E43-A3F1-F6005A0EAB6D}" type="datetime1">
              <a:rPr lang="de-CH" smtClean="0"/>
              <a:t>28.09.15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10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A296-BCDA-214C-99E4-D9FD0B71FCE8}" type="datetime1">
              <a:rPr lang="de-CH" smtClean="0"/>
              <a:t>28.09.15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65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976-0272-8E4F-89CC-5AF7636C25E0}" type="datetime1">
              <a:rPr lang="de-CH" smtClean="0"/>
              <a:t>28.09.15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94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7AB0-0A8E-4D4C-99F1-376B56445E0A}" type="datetime1">
              <a:rPr lang="de-CH" smtClean="0"/>
              <a:t>28.09.15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8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E65F-6448-2C4D-AADB-CF812DBC67CC}" type="datetime1">
              <a:rPr lang="de-CH" smtClean="0"/>
              <a:t>28.09.15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6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EC50-98A1-EA45-B2BF-35EAED620E72}" type="datetime1">
              <a:rPr lang="de-CH" smtClean="0"/>
              <a:t>28.09.15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3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EAD6-3843-E841-8CE3-564E9F9F15B1}" type="datetime1">
              <a:rPr lang="de-CH" smtClean="0"/>
              <a:t>28.09.15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85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391C-AADB-EE45-BD88-1AD41BEF4532}" type="datetime1">
              <a:rPr lang="de-CH" smtClean="0"/>
              <a:t>28.09.15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D78C-E75F-2A43-AAD0-0AE3477CD1D4}" type="datetime1">
              <a:rPr lang="de-CH" smtClean="0"/>
              <a:t>28.09.15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5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9517-2ABC-BA48-A3B5-8E20F24C471C}" type="datetime1">
              <a:rPr lang="de-CH" smtClean="0"/>
              <a:t>28.09.15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16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000000"/>
            </a:gs>
            <a:gs pos="88000">
              <a:schemeClr val="bg1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0044A0C-E4F7-AF4B-A810-53966637CB69}" type="datetime1">
              <a:rPr lang="de-CH" smtClean="0"/>
              <a:t>28.09.15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3256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 dirty="0" smtClean="0"/>
              <a:t>BFH –TI / Software Engineering &amp; Design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6BB33ECD-5191-EC4A-BC48-DDE302A05FC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97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 Task 1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Weiss</a:t>
            </a:r>
            <a:r>
              <a:rPr lang="de-DE" dirty="0" smtClean="0"/>
              <a:t>:</a:t>
            </a:r>
          </a:p>
          <a:p>
            <a:r>
              <a:rPr lang="de-DE" dirty="0" smtClean="0"/>
              <a:t>Lukas Wyss, </a:t>
            </a:r>
            <a:r>
              <a:rPr lang="de-DE" dirty="0" err="1" smtClean="0"/>
              <a:t>Schaad</a:t>
            </a:r>
            <a:r>
              <a:rPr lang="de-DE" dirty="0" smtClean="0"/>
              <a:t> Philipp, Kevin </a:t>
            </a:r>
            <a:r>
              <a:rPr lang="de-DE" dirty="0" err="1" smtClean="0"/>
              <a:t>Tippenhauer</a:t>
            </a:r>
            <a:r>
              <a:rPr lang="de-DE" dirty="0" smtClean="0"/>
              <a:t>, Martin Stierlin, </a:t>
            </a:r>
          </a:p>
          <a:p>
            <a:r>
              <a:rPr lang="de-DE" dirty="0" smtClean="0"/>
              <a:t>Alain Roth, Aline Zaugg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71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Zielbenutzer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Medizinisches Personal</a:t>
            </a:r>
          </a:p>
          <a:p>
            <a:pPr lvl="1"/>
            <a:r>
              <a:rPr lang="de-DE" dirty="0"/>
              <a:t>Doktor</a:t>
            </a:r>
          </a:p>
          <a:p>
            <a:pPr lvl="1"/>
            <a:r>
              <a:rPr lang="de-DE" dirty="0"/>
              <a:t>MPA</a:t>
            </a:r>
          </a:p>
          <a:p>
            <a:pPr lvl="1"/>
            <a:r>
              <a:rPr lang="de-DE" dirty="0"/>
              <a:t>Gesundheitsbeauftragter</a:t>
            </a:r>
          </a:p>
          <a:p>
            <a:pPr lvl="1"/>
            <a:r>
              <a:rPr lang="de-DE" dirty="0"/>
              <a:t>Medizinischer </a:t>
            </a:r>
            <a:r>
              <a:rPr lang="de-DE" dirty="0" err="1" smtClean="0"/>
              <a:t>Kodierer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Administratives Personal</a:t>
            </a:r>
          </a:p>
          <a:p>
            <a:pPr lvl="1"/>
            <a:r>
              <a:rPr lang="de-DE" dirty="0" smtClean="0"/>
              <a:t>Empfang</a:t>
            </a:r>
          </a:p>
          <a:p>
            <a:pPr lvl="1"/>
            <a:r>
              <a:rPr lang="de-DE" dirty="0" smtClean="0"/>
              <a:t>Statistiker</a:t>
            </a:r>
          </a:p>
          <a:p>
            <a:pPr lvl="1"/>
            <a:r>
              <a:rPr lang="de-DE" dirty="0" smtClean="0"/>
              <a:t>Management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519511" y="6554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85FD-177F-8B4E-B35F-91A577357194}" type="datetime1">
              <a:rPr lang="de-CH" smtClean="0"/>
              <a:t>28.09.15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02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Schlüsselfunktionen aus Benutzersicht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de-DE" dirty="0" smtClean="0"/>
          </a:p>
          <a:p>
            <a:r>
              <a:rPr lang="de-DE" dirty="0" smtClean="0"/>
              <a:t>Patientenmanagement</a:t>
            </a:r>
          </a:p>
          <a:p>
            <a:pPr lvl="1"/>
            <a:r>
              <a:rPr lang="de-DE" dirty="0" smtClean="0"/>
              <a:t>Daten</a:t>
            </a:r>
          </a:p>
          <a:p>
            <a:pPr lvl="1"/>
            <a:r>
              <a:rPr lang="de-DE" dirty="0" smtClean="0"/>
              <a:t>Termine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Patientenüberwachung</a:t>
            </a:r>
          </a:p>
          <a:p>
            <a:pPr lvl="1"/>
            <a:r>
              <a:rPr lang="de-DE" dirty="0" smtClean="0"/>
              <a:t>Termineinhaltung</a:t>
            </a:r>
          </a:p>
          <a:p>
            <a:pPr lvl="1"/>
            <a:r>
              <a:rPr lang="de-DE" dirty="0" smtClean="0"/>
              <a:t>Gefahr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Managementbericht</a:t>
            </a:r>
          </a:p>
          <a:p>
            <a:pPr lvl="1"/>
            <a:r>
              <a:rPr lang="de-DE" dirty="0" smtClean="0"/>
              <a:t>Aktuelle Situation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4DDC-A31B-7E43-8845-AC6E653B8F36}" type="datetime1">
              <a:rPr lang="de-CH" smtClean="0"/>
              <a:t>28.09.15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75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Kritische Erfolgsfaktoren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Patientenadministration</a:t>
            </a:r>
          </a:p>
          <a:p>
            <a:pPr lvl="1"/>
            <a:r>
              <a:rPr lang="de-DE" dirty="0"/>
              <a:t>Grundfunktionen </a:t>
            </a:r>
          </a:p>
          <a:p>
            <a:pPr lvl="1"/>
            <a:r>
              <a:rPr lang="de-DE" dirty="0"/>
              <a:t>Neue </a:t>
            </a:r>
            <a:r>
              <a:rPr lang="de-DE" dirty="0" smtClean="0"/>
              <a:t>Termine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Patientenüberwachung</a:t>
            </a:r>
          </a:p>
          <a:p>
            <a:pPr lvl="1"/>
            <a:r>
              <a:rPr lang="de-DE" dirty="0" smtClean="0"/>
              <a:t>Gefahrenstatus</a:t>
            </a:r>
          </a:p>
          <a:p>
            <a:pPr lvl="1"/>
            <a:r>
              <a:rPr lang="de-DE" dirty="0" smtClean="0"/>
              <a:t>Adhärenz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Benutzerfreundliches GUI</a:t>
            </a:r>
          </a:p>
          <a:p>
            <a:pPr lvl="1"/>
            <a:r>
              <a:rPr lang="de-DE" dirty="0" smtClean="0"/>
              <a:t>Zeiteffizienz</a:t>
            </a:r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DCA9-DC40-D44A-8E56-56A45D92CE90}" type="datetime1">
              <a:rPr lang="de-CH" smtClean="0"/>
              <a:t>28.09.15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74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Kritische Erfolgsfaktoren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Zuverlässigkeit</a:t>
            </a:r>
            <a:endParaRPr lang="de-DE" dirty="0"/>
          </a:p>
          <a:p>
            <a:pPr lvl="1"/>
            <a:r>
              <a:rPr lang="de-DE" dirty="0"/>
              <a:t>Verfügbarkeit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Schneller Datenzugriff</a:t>
            </a:r>
          </a:p>
          <a:p>
            <a:pPr lvl="1"/>
            <a:r>
              <a:rPr lang="de-DE" dirty="0"/>
              <a:t>Zeitdruck</a:t>
            </a:r>
          </a:p>
          <a:p>
            <a:pPr lvl="1"/>
            <a:r>
              <a:rPr lang="de-DE" dirty="0"/>
              <a:t>Benutzerakzeptanz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Rahmenbedingungen</a:t>
            </a:r>
          </a:p>
          <a:p>
            <a:pPr lvl="1"/>
            <a:r>
              <a:rPr lang="de-DE" dirty="0"/>
              <a:t>Gesetze </a:t>
            </a:r>
          </a:p>
          <a:p>
            <a:pPr lvl="2"/>
            <a:r>
              <a:rPr lang="de-DE" dirty="0"/>
              <a:t>Datenschutz</a:t>
            </a:r>
          </a:p>
          <a:p>
            <a:pPr lvl="2"/>
            <a:r>
              <a:rPr lang="de-DE" dirty="0"/>
              <a:t>Zwangsinhaftierung bei </a:t>
            </a:r>
            <a:r>
              <a:rPr lang="de-DE" dirty="0" smtClean="0"/>
              <a:t>Gefahr</a:t>
            </a:r>
          </a:p>
          <a:p>
            <a:pPr marL="914400" lvl="2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E79-2E38-8144-9C79-629C9006020A}" type="datetime1">
              <a:rPr lang="de-CH" smtClean="0"/>
              <a:t>28.09.15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88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Kritische Erfolgsfaktoren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</a:p>
          <a:p>
            <a:pPr lvl="1"/>
            <a:r>
              <a:rPr lang="de-DE" dirty="0" smtClean="0"/>
              <a:t>Vergleich aktuelle Performance &amp;  Zielvorgabe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A5E9-E37E-7746-9C90-21D3DEE8CB04}" type="datetime1">
              <a:rPr lang="de-CH" smtClean="0"/>
              <a:t>28.09.15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19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490A-8D35-7743-9E31-4F156F025DED}" type="datetime1">
              <a:rPr lang="de-CH" smtClean="0"/>
              <a:t>28.09.15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85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Benutzerverwaltung</a:t>
            </a:r>
          </a:p>
          <a:p>
            <a:r>
              <a:rPr lang="de-DE" dirty="0" smtClean="0"/>
              <a:t>Patientenverwaltung</a:t>
            </a:r>
          </a:p>
          <a:p>
            <a:r>
              <a:rPr lang="de-DE" dirty="0" smtClean="0"/>
              <a:t>Managementansicht</a:t>
            </a:r>
          </a:p>
          <a:p>
            <a:r>
              <a:rPr lang="de-DE" dirty="0" smtClean="0"/>
              <a:t>Patientendossier</a:t>
            </a:r>
          </a:p>
          <a:p>
            <a:r>
              <a:rPr lang="de-DE" dirty="0" smtClean="0"/>
              <a:t>Zentrale Datenbank</a:t>
            </a:r>
          </a:p>
          <a:p>
            <a:r>
              <a:rPr lang="de-DE" dirty="0" smtClean="0"/>
              <a:t>Schnittstelle zur zentralen Datenbank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976-0272-8E4F-89CC-5AF7636C25E0}" type="datetime1">
              <a:rPr lang="de-CH" smtClean="0"/>
              <a:t>28.09.15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BFH –TI / Software Engineering &amp; Design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35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Macintosh PowerPoint</Application>
  <PresentationFormat>Bildschirmpräsentation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CS Task 1</vt:lpstr>
      <vt:lpstr>Zielbenutzer </vt:lpstr>
      <vt:lpstr>Schlüsselfunktionen aus Benutzersicht</vt:lpstr>
      <vt:lpstr>Kritische Erfolgsfaktoren</vt:lpstr>
      <vt:lpstr>Kritische Erfolgsfaktoren</vt:lpstr>
      <vt:lpstr>Kritische Erfolgsfaktoren</vt:lpstr>
      <vt:lpstr>Architektur</vt:lpstr>
      <vt:lpstr>Systemkomponenten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Aline Zaugg</dc:creator>
  <cp:lastModifiedBy>Aline Zaugg</cp:lastModifiedBy>
  <cp:revision>12</cp:revision>
  <dcterms:created xsi:type="dcterms:W3CDTF">2015-09-27T19:28:30Z</dcterms:created>
  <dcterms:modified xsi:type="dcterms:W3CDTF">2015-09-28T05:52:40Z</dcterms:modified>
</cp:coreProperties>
</file>