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notesMasterIdLst>
    <p:notesMasterId r:id="rId11"/>
  </p:notesMasterIdLst>
  <p:sldIdLst>
    <p:sldId id="256" r:id="rId2"/>
    <p:sldId id="258" r:id="rId3"/>
    <p:sldId id="275" r:id="rId4"/>
    <p:sldId id="271" r:id="rId5"/>
    <p:sldId id="259" r:id="rId6"/>
    <p:sldId id="272" r:id="rId7"/>
    <p:sldId id="273" r:id="rId8"/>
    <p:sldId id="274" r:id="rId9"/>
    <p:sldId id="27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2386" y="82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12FB6-B2AF-1244-9521-74D202E74FE8}" type="datetimeFigureOut">
              <a:rPr lang="de-DE" smtClean="0"/>
              <a:pPr/>
              <a:t>15.10.2015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94826-DEEF-0B43-AF3C-72E10799BEF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4722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https://cacoo.com/diagrams/JhFd75qniqDL2sl9#54C62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94826-DEEF-0B43-AF3C-72E10799BEF4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0609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10/15/2015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61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99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752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467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388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542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45357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1245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96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71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314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64542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401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71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47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6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10/15/2015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41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  <p:sldLayoutId id="21474839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CS Task 3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Design </a:t>
            </a:r>
            <a:r>
              <a:rPr lang="de-DE" dirty="0" err="1" smtClean="0"/>
              <a:t>thinking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933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Scope</a:t>
            </a:r>
            <a:r>
              <a:rPr lang="de-DE" dirty="0" smtClean="0"/>
              <a:t> 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endParaRPr lang="de-DE" dirty="0" smtClean="0"/>
          </a:p>
          <a:p>
            <a:r>
              <a:rPr lang="de-CH" dirty="0"/>
              <a:t>Ziele:</a:t>
            </a:r>
            <a:endParaRPr lang="en-GB" dirty="0"/>
          </a:p>
          <a:p>
            <a:pPr lvl="1"/>
            <a:r>
              <a:rPr lang="de-CH" dirty="0"/>
              <a:t>Patienteninformationen anzeigen</a:t>
            </a:r>
            <a:endParaRPr lang="en-GB" dirty="0"/>
          </a:p>
          <a:p>
            <a:pPr lvl="1"/>
            <a:r>
              <a:rPr lang="de-CH" dirty="0"/>
              <a:t>Medikamente verordnen</a:t>
            </a:r>
            <a:endParaRPr lang="en-GB" dirty="0"/>
          </a:p>
          <a:p>
            <a:pPr lvl="1"/>
            <a:r>
              <a:rPr lang="de-CH" dirty="0"/>
              <a:t>Terminfindung anstossen (Terminverwaltung macht MPA)</a:t>
            </a:r>
            <a:endParaRPr lang="en-GB" dirty="0"/>
          </a:p>
          <a:p>
            <a:pPr lvl="1"/>
            <a:r>
              <a:rPr lang="de-CH" dirty="0"/>
              <a:t>Behandlung durchführen</a:t>
            </a:r>
            <a:endParaRPr lang="en-GB" dirty="0"/>
          </a:p>
          <a:p>
            <a:pPr lvl="1"/>
            <a:r>
              <a:rPr lang="de-CH" dirty="0"/>
              <a:t>Behandlung verordnen</a:t>
            </a:r>
            <a:endParaRPr lang="en-GB" dirty="0"/>
          </a:p>
          <a:p>
            <a:r>
              <a:rPr lang="de-CH" dirty="0"/>
              <a:t>Ausgeschlossen:</a:t>
            </a:r>
            <a:endParaRPr lang="en-GB" dirty="0"/>
          </a:p>
          <a:p>
            <a:pPr lvl="1"/>
            <a:r>
              <a:rPr lang="de-CH" dirty="0"/>
              <a:t>Dokumentation wird nicht implementiert, da diese bei psychischen Patienten zu umfangreich für ein Mobile Device ausfällt.</a:t>
            </a:r>
            <a:endParaRPr lang="en-GB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128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Scope</a:t>
            </a:r>
            <a:r>
              <a:rPr lang="de-DE" dirty="0" smtClean="0"/>
              <a:t> 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CH" dirty="0" smtClean="0"/>
              <a:t>Erfolgsfaktoren</a:t>
            </a:r>
            <a:r>
              <a:rPr lang="de-CH" dirty="0"/>
              <a:t>:</a:t>
            </a:r>
            <a:endParaRPr lang="en-GB" dirty="0"/>
          </a:p>
          <a:p>
            <a:pPr lvl="1"/>
            <a:r>
              <a:rPr lang="de-CH" dirty="0"/>
              <a:t>Die Software wird vom Endbenutzer akzeptiert.</a:t>
            </a:r>
            <a:endParaRPr lang="en-GB" dirty="0"/>
          </a:p>
          <a:p>
            <a:pPr lvl="1"/>
            <a:r>
              <a:rPr lang="de-CH" dirty="0"/>
              <a:t>Man kann Medikamente verschreiben</a:t>
            </a:r>
            <a:endParaRPr lang="en-GB" dirty="0"/>
          </a:p>
          <a:p>
            <a:pPr lvl="1"/>
            <a:r>
              <a:rPr lang="de-CH" dirty="0"/>
              <a:t>Wenn Medikamente verschrieben werden, die gefährlich miteinander interagieren, wird eine Warnung ausgegeben.</a:t>
            </a:r>
            <a:endParaRPr lang="en-GB" dirty="0"/>
          </a:p>
          <a:p>
            <a:pPr lvl="1"/>
            <a:r>
              <a:rPr lang="de-CH" dirty="0"/>
              <a:t>Wenn dem Patienten Medikamente verschrieben werden, für die es eine Kontraindikation gibt, wir eine Warnung ausgegeben.</a:t>
            </a:r>
            <a:endParaRPr lang="en-GB" dirty="0"/>
          </a:p>
          <a:p>
            <a:pPr lvl="1"/>
            <a:r>
              <a:rPr lang="de-CH" dirty="0">
                <a:solidFill>
                  <a:srgbClr val="C00000"/>
                </a:solidFill>
              </a:rPr>
              <a:t>Der Benutzer kann sich per NFC Chip einloggen</a:t>
            </a:r>
            <a:endParaRPr lang="en-GB" dirty="0">
              <a:solidFill>
                <a:srgbClr val="C00000"/>
              </a:solidFill>
            </a:endParaRPr>
          </a:p>
          <a:p>
            <a:pPr lvl="1"/>
            <a:r>
              <a:rPr lang="de-CH" dirty="0"/>
              <a:t>Der Benutzer kann einem Patienten eine Behandlung zuweisen (Für Pflege)</a:t>
            </a:r>
            <a:endParaRPr lang="en-GB" dirty="0"/>
          </a:p>
          <a:p>
            <a:pPr lvl="1"/>
            <a:r>
              <a:rPr lang="de-CH" dirty="0"/>
              <a:t>Der Benutzer kann eine Behandlung durchführen</a:t>
            </a:r>
            <a:endParaRPr lang="en-GB" dirty="0"/>
          </a:p>
          <a:p>
            <a:pPr lvl="1"/>
            <a:r>
              <a:rPr lang="de-CH" dirty="0"/>
              <a:t>Der Benutzer kann grundlegende Informationen zu einem Patienten abrufen.</a:t>
            </a:r>
            <a:endParaRPr lang="en-GB" dirty="0"/>
          </a:p>
          <a:p>
            <a:pPr lvl="1"/>
            <a:r>
              <a:rPr lang="de-CH" dirty="0"/>
              <a:t>Der Benutzer kann eine Terminvereinbarung in X Wochen vereinbaren.</a:t>
            </a:r>
            <a:endParaRPr lang="en-GB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094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Research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Interview</a:t>
            </a:r>
          </a:p>
          <a:p>
            <a:r>
              <a:rPr lang="de-DE" dirty="0" smtClean="0"/>
              <a:t>Online Recherche</a:t>
            </a:r>
          </a:p>
          <a:p>
            <a:r>
              <a:rPr lang="de-DE" dirty="0" smtClean="0"/>
              <a:t>Erfahrung aus beruflichem Alltag</a:t>
            </a:r>
            <a:endParaRPr lang="de-DE" dirty="0" smtClean="0"/>
          </a:p>
        </p:txBody>
      </p:sp>
      <p:pic>
        <p:nvPicPr>
          <p:cNvPr id="3074" name="Picture 2" descr="http://media4.fridgemagazine.com/wp-content/uploads/2014/07/Practical-Tips-and-Tools-For-Conducting-Market-Research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655" y="3747961"/>
            <a:ext cx="4020185" cy="267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6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Synthesize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Persona</a:t>
            </a:r>
          </a:p>
          <a:p>
            <a:pPr lvl="1"/>
            <a:r>
              <a:rPr lang="de-DE" dirty="0" smtClean="0"/>
              <a:t>Psychiater</a:t>
            </a:r>
          </a:p>
          <a:p>
            <a:pPr lvl="1"/>
            <a:r>
              <a:rPr lang="de-DE" dirty="0" smtClean="0"/>
              <a:t>(Psychologen)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Jüngere Generation</a:t>
            </a:r>
          </a:p>
          <a:p>
            <a:pPr lvl="1"/>
            <a:r>
              <a:rPr lang="de-DE" dirty="0" smtClean="0"/>
              <a:t>Stationärer Kontext</a:t>
            </a:r>
          </a:p>
        </p:txBody>
      </p:sp>
      <p:pic>
        <p:nvPicPr>
          <p:cNvPr id="1026" name="Picture 2" descr="https://upload.wikimedia.org/wikipedia/commons/1/12/Sigmund_Freud_LIFE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493" y="2489200"/>
            <a:ext cx="2626675" cy="369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32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Design (Storyboards I)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16" y="2387402"/>
            <a:ext cx="8097275" cy="169514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18" y="4347319"/>
            <a:ext cx="8236774" cy="16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0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Design (Storyboards I)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382" y="2196993"/>
            <a:ext cx="7159262" cy="431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Prototyping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t="830"/>
          <a:stretch/>
        </p:blipFill>
        <p:spPr>
          <a:xfrm>
            <a:off x="864382" y="2372806"/>
            <a:ext cx="3433702" cy="407252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084" y="2351282"/>
            <a:ext cx="3586976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3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Ende</a:t>
            </a:r>
            <a:endParaRPr lang="en-GB" dirty="0"/>
          </a:p>
        </p:txBody>
      </p:sp>
      <p:pic>
        <p:nvPicPr>
          <p:cNvPr id="2050" name="Picture 2" descr="http://einfachgefragt.com.dd20604.kasserver.com/wp-content/uploads/2013/08/Cartoon-Psychiater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573" y="2489200"/>
            <a:ext cx="35306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86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Ganym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-Sitzungssa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173</Words>
  <Application>Microsoft Office PowerPoint</Application>
  <PresentationFormat>Bildschirmpräsentation (4:3)</PresentationFormat>
  <Paragraphs>40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Ion-Sitzungssaal</vt:lpstr>
      <vt:lpstr>CS Task 3 </vt:lpstr>
      <vt:lpstr>Scope I</vt:lpstr>
      <vt:lpstr>Scope II</vt:lpstr>
      <vt:lpstr>Research</vt:lpstr>
      <vt:lpstr>Synthesize</vt:lpstr>
      <vt:lpstr>Design (Storyboards I)</vt:lpstr>
      <vt:lpstr>Design (Storyboards I)</vt:lpstr>
      <vt:lpstr>Prototyping</vt:lpstr>
      <vt:lpstr>Ende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Task 1</dc:title>
  <dc:creator>Aline Zaugg</dc:creator>
  <cp:lastModifiedBy>lukas wyss</cp:lastModifiedBy>
  <cp:revision>36</cp:revision>
  <dcterms:created xsi:type="dcterms:W3CDTF">2014-09-25T13:30:50Z</dcterms:created>
  <dcterms:modified xsi:type="dcterms:W3CDTF">2015-10-15T09:29:22Z</dcterms:modified>
</cp:coreProperties>
</file>