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2"/>
  </p:notesMasterIdLst>
  <p:sldIdLst>
    <p:sldId id="256" r:id="rId2"/>
    <p:sldId id="258" r:id="rId3"/>
    <p:sldId id="275" r:id="rId4"/>
    <p:sldId id="271" r:id="rId5"/>
    <p:sldId id="259" r:id="rId6"/>
    <p:sldId id="272" r:id="rId7"/>
    <p:sldId id="273" r:id="rId8"/>
    <p:sldId id="274" r:id="rId9"/>
    <p:sldId id="277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15.10.2015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https://cacoo.com/diagrams/JhFd75qniqDL2sl9#54C62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0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10/15/2015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5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7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88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4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535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245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31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454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0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3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endParaRPr lang="en-GB" dirty="0"/>
          </a:p>
        </p:txBody>
      </p:sp>
      <p:pic>
        <p:nvPicPr>
          <p:cNvPr id="2050" name="Picture 2" descr="http://einfachgefragt.com.dd20604.kasserver.com/wp-content/uploads/2013/08/Cartoon-Psychiate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73" y="2489200"/>
            <a:ext cx="35306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Scope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de-DE" dirty="0" smtClean="0"/>
          </a:p>
          <a:p>
            <a:r>
              <a:rPr lang="de-CH" dirty="0"/>
              <a:t>Ziele:</a:t>
            </a:r>
            <a:endParaRPr lang="en-GB" dirty="0"/>
          </a:p>
          <a:p>
            <a:pPr lvl="1"/>
            <a:r>
              <a:rPr lang="de-CH" dirty="0"/>
              <a:t>Patienteninformationen anzeigen</a:t>
            </a:r>
            <a:endParaRPr lang="en-GB" dirty="0"/>
          </a:p>
          <a:p>
            <a:pPr lvl="1"/>
            <a:r>
              <a:rPr lang="de-CH" dirty="0"/>
              <a:t>Medikamente verordnen</a:t>
            </a:r>
            <a:endParaRPr lang="en-GB" dirty="0"/>
          </a:p>
          <a:p>
            <a:pPr lvl="1"/>
            <a:r>
              <a:rPr lang="de-CH" dirty="0"/>
              <a:t>Terminfindung anstossen (Terminverwaltung macht MPA)</a:t>
            </a:r>
            <a:endParaRPr lang="en-GB" dirty="0"/>
          </a:p>
          <a:p>
            <a:pPr lvl="1"/>
            <a:r>
              <a:rPr lang="de-CH" dirty="0"/>
              <a:t>Behandlung durchführen</a:t>
            </a:r>
            <a:endParaRPr lang="en-GB" dirty="0"/>
          </a:p>
          <a:p>
            <a:pPr lvl="1"/>
            <a:r>
              <a:rPr lang="de-CH" dirty="0"/>
              <a:t>Behandlung verordnen</a:t>
            </a:r>
            <a:endParaRPr lang="en-GB" dirty="0"/>
          </a:p>
          <a:p>
            <a:r>
              <a:rPr lang="de-CH" dirty="0"/>
              <a:t>Ausgeschlossen:</a:t>
            </a:r>
            <a:endParaRPr lang="en-GB" dirty="0"/>
          </a:p>
          <a:p>
            <a:pPr lvl="1"/>
            <a:r>
              <a:rPr lang="de-CH" dirty="0"/>
              <a:t>Dokumentation wird nicht implementiert, da diese bei psychischen Patienten zu umfangreich für ein Mobile Device ausfällt.</a:t>
            </a: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Scope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Erfolgsfaktoren</a:t>
            </a:r>
            <a:r>
              <a:rPr lang="de-CH" dirty="0"/>
              <a:t>:</a:t>
            </a:r>
            <a:endParaRPr lang="en-GB" dirty="0"/>
          </a:p>
          <a:p>
            <a:pPr lvl="1"/>
            <a:r>
              <a:rPr lang="de-CH" dirty="0"/>
              <a:t>Die Software wird vom Endbenutzer akzeptiert.</a:t>
            </a:r>
            <a:endParaRPr lang="en-GB" dirty="0"/>
          </a:p>
          <a:p>
            <a:pPr lvl="1"/>
            <a:r>
              <a:rPr lang="de-CH" dirty="0"/>
              <a:t>Man kann Medikamente verschreiben</a:t>
            </a:r>
            <a:endParaRPr lang="en-GB" dirty="0"/>
          </a:p>
          <a:p>
            <a:pPr lvl="1"/>
            <a:r>
              <a:rPr lang="de-CH" dirty="0"/>
              <a:t>Wenn Medikamente verschrieben werden, die gefährlich miteinander interagieren, wird eine Warnung ausgegeben.</a:t>
            </a:r>
            <a:endParaRPr lang="en-GB" dirty="0"/>
          </a:p>
          <a:p>
            <a:pPr lvl="1"/>
            <a:r>
              <a:rPr lang="de-CH" dirty="0"/>
              <a:t>Wenn dem Patienten Medikamente verschrieben werden, für die es eine Kontraindikation gibt, wir eine Warnung ausgegeben.</a:t>
            </a:r>
            <a:endParaRPr lang="en-GB" dirty="0"/>
          </a:p>
          <a:p>
            <a:pPr lvl="1"/>
            <a:r>
              <a:rPr lang="de-CH" dirty="0">
                <a:solidFill>
                  <a:srgbClr val="C00000"/>
                </a:solidFill>
              </a:rPr>
              <a:t>Der Benutzer kann sich per NFC Chip einloggen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de-CH" dirty="0"/>
              <a:t>Der Benutzer kann einem Patienten eine Behandlung zuweisen (Für Pflege)</a:t>
            </a:r>
            <a:endParaRPr lang="en-GB" dirty="0"/>
          </a:p>
          <a:p>
            <a:pPr lvl="1"/>
            <a:r>
              <a:rPr lang="de-CH" dirty="0"/>
              <a:t>Der Benutzer kann eine Behandlung durchführen</a:t>
            </a:r>
            <a:endParaRPr lang="en-GB" dirty="0"/>
          </a:p>
          <a:p>
            <a:pPr lvl="1"/>
            <a:r>
              <a:rPr lang="de-CH" dirty="0"/>
              <a:t>Der Benutzer kann grundlegende Informationen zu einem Patienten abrufen.</a:t>
            </a:r>
            <a:endParaRPr lang="en-GB" dirty="0"/>
          </a:p>
          <a:p>
            <a:pPr lvl="1"/>
            <a:r>
              <a:rPr lang="de-CH" dirty="0"/>
              <a:t>Der Benutzer kann eine Terminvereinbarung in X Wochen vereinbaren.</a:t>
            </a: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9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Interview</a:t>
            </a:r>
          </a:p>
          <a:p>
            <a:r>
              <a:rPr lang="de-DE" dirty="0" smtClean="0"/>
              <a:t>Online Recherche</a:t>
            </a:r>
          </a:p>
          <a:p>
            <a:r>
              <a:rPr lang="de-DE" dirty="0" smtClean="0"/>
              <a:t>Erfahrung aus beruflichem Alltag</a:t>
            </a:r>
          </a:p>
        </p:txBody>
      </p:sp>
      <p:pic>
        <p:nvPicPr>
          <p:cNvPr id="3074" name="Picture 2" descr="http://media4.fridgemagazine.com/wp-content/uploads/2014/07/Practical-Tips-and-Tools-For-Conducting-Market-Resear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55" y="3747961"/>
            <a:ext cx="4020185" cy="26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Synthesize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</a:t>
            </a:r>
          </a:p>
          <a:p>
            <a:pPr lvl="1"/>
            <a:r>
              <a:rPr lang="de-DE" dirty="0" smtClean="0"/>
              <a:t>Psychiater</a:t>
            </a:r>
          </a:p>
          <a:p>
            <a:pPr lvl="1"/>
            <a:r>
              <a:rPr lang="de-DE" dirty="0" smtClean="0"/>
              <a:t>(Psychologen)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Jüngere Generation</a:t>
            </a:r>
          </a:p>
          <a:p>
            <a:pPr lvl="1"/>
            <a:r>
              <a:rPr lang="de-DE" dirty="0" smtClean="0"/>
              <a:t>Stationärer Kontext</a:t>
            </a:r>
          </a:p>
        </p:txBody>
      </p:sp>
      <p:pic>
        <p:nvPicPr>
          <p:cNvPr id="1026" name="Picture 2" descr="https://upload.wikimedia.org/wikipedia/commons/1/12/Sigmund_Freud_LIF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3" y="2489200"/>
            <a:ext cx="2626675" cy="36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Design (Storyboards 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6" y="2387402"/>
            <a:ext cx="8097275" cy="169514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18" y="4347319"/>
            <a:ext cx="8236774" cy="16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Design (Storyboards 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82" y="2196993"/>
            <a:ext cx="7159262" cy="43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Prototyping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830"/>
          <a:stretch/>
        </p:blipFill>
        <p:spPr>
          <a:xfrm>
            <a:off x="864382" y="2372806"/>
            <a:ext cx="3433702" cy="407252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84" y="2351282"/>
            <a:ext cx="3586976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Validation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Peer-Feedback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18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175</Words>
  <Application>Microsoft Office PowerPoint</Application>
  <PresentationFormat>Bildschirmpräsentation 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Ion-Sitzungssaal</vt:lpstr>
      <vt:lpstr>CS Task 3 </vt:lpstr>
      <vt:lpstr>Scope I</vt:lpstr>
      <vt:lpstr>Scope II</vt:lpstr>
      <vt:lpstr>Research</vt:lpstr>
      <vt:lpstr>Synthesize</vt:lpstr>
      <vt:lpstr>Design (Storyboards I)</vt:lpstr>
      <vt:lpstr>Design (Storyboards I)</vt:lpstr>
      <vt:lpstr>Prototyping</vt:lpstr>
      <vt:lpstr>Validation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</dc:title>
  <dc:creator>Aline Zaugg</dc:creator>
  <cp:lastModifiedBy>lukas wyss</cp:lastModifiedBy>
  <cp:revision>38</cp:revision>
  <dcterms:created xsi:type="dcterms:W3CDTF">2014-09-25T13:30:50Z</dcterms:created>
  <dcterms:modified xsi:type="dcterms:W3CDTF">2015-10-15T10:55:51Z</dcterms:modified>
</cp:coreProperties>
</file>