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1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7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1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0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75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6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8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CAC8-75E4-4F15-9352-BAE8E4670518}" type="datetimeFigureOut">
              <a:rPr lang="en-GB" smtClean="0"/>
              <a:t>25/09/2015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72FE-204D-405E-8784-F9B18E986B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5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373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1</cp:revision>
  <dcterms:created xsi:type="dcterms:W3CDTF">2015-09-25T13:03:51Z</dcterms:created>
  <dcterms:modified xsi:type="dcterms:W3CDTF">2015-09-25T13:03:56Z</dcterms:modified>
</cp:coreProperties>
</file>