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2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C0B4C-E9E3-4999-9B90-9BE538FE9829}" type="datetimeFigureOut">
              <a:rPr lang="en-GB" smtClean="0"/>
              <a:t>25/09/2015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3FC5E-18EF-4009-84E5-D15E43F782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425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C0B4C-E9E3-4999-9B90-9BE538FE9829}" type="datetimeFigureOut">
              <a:rPr lang="en-GB" smtClean="0"/>
              <a:t>25/09/2015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3FC5E-18EF-4009-84E5-D15E43F782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782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C0B4C-E9E3-4999-9B90-9BE538FE9829}" type="datetimeFigureOut">
              <a:rPr lang="en-GB" smtClean="0"/>
              <a:t>25/09/2015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3FC5E-18EF-4009-84E5-D15E43F782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523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C0B4C-E9E3-4999-9B90-9BE538FE9829}" type="datetimeFigureOut">
              <a:rPr lang="en-GB" smtClean="0"/>
              <a:t>25/09/2015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3FC5E-18EF-4009-84E5-D15E43F782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519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C0B4C-E9E3-4999-9B90-9BE538FE9829}" type="datetimeFigureOut">
              <a:rPr lang="en-GB" smtClean="0"/>
              <a:t>25/09/2015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3FC5E-18EF-4009-84E5-D15E43F782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7660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C0B4C-E9E3-4999-9B90-9BE538FE9829}" type="datetimeFigureOut">
              <a:rPr lang="en-GB" smtClean="0"/>
              <a:t>25/09/2015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3FC5E-18EF-4009-84E5-D15E43F782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5887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C0B4C-E9E3-4999-9B90-9BE538FE9829}" type="datetimeFigureOut">
              <a:rPr lang="en-GB" smtClean="0"/>
              <a:t>25/09/2015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3FC5E-18EF-4009-84E5-D15E43F782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52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C0B4C-E9E3-4999-9B90-9BE538FE9829}" type="datetimeFigureOut">
              <a:rPr lang="en-GB" smtClean="0"/>
              <a:t>25/09/2015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3FC5E-18EF-4009-84E5-D15E43F782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4878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C0B4C-E9E3-4999-9B90-9BE538FE9829}" type="datetimeFigureOut">
              <a:rPr lang="en-GB" smtClean="0"/>
              <a:t>25/09/2015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3FC5E-18EF-4009-84E5-D15E43F782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642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C0B4C-E9E3-4999-9B90-9BE538FE9829}" type="datetimeFigureOut">
              <a:rPr lang="en-GB" smtClean="0"/>
              <a:t>25/09/2015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3FC5E-18EF-4009-84E5-D15E43F782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904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C0B4C-E9E3-4999-9B90-9BE538FE9829}" type="datetimeFigureOut">
              <a:rPr lang="en-GB" smtClean="0"/>
              <a:t>25/09/2015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3FC5E-18EF-4009-84E5-D15E43F782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620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C0B4C-E9E3-4999-9B90-9BE538FE9829}" type="datetimeFigureOut">
              <a:rPr lang="en-GB" smtClean="0"/>
              <a:t>25/09/2015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3FC5E-18EF-4009-84E5-D15E43F782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469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6432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Larissa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Windows User</dc:creator>
  <cp:lastModifiedBy>Windows User</cp:lastModifiedBy>
  <cp:revision>1</cp:revision>
  <dcterms:created xsi:type="dcterms:W3CDTF">2015-09-25T13:03:39Z</dcterms:created>
  <dcterms:modified xsi:type="dcterms:W3CDTF">2015-09-25T13:03:43Z</dcterms:modified>
</cp:coreProperties>
</file>