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Software Engineering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Design – Gruppe Weiss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42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 Environment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43899"/>
            <a:ext cx="7293103" cy="49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6161200" cy="53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Fetzen</vt:lpstr>
      <vt:lpstr>Package Diagram</vt:lpstr>
      <vt:lpstr>System Environment</vt:lpstr>
      <vt:lpstr>Package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 und Sequence Diagram</dc:title>
  <dc:creator>Windows User</dc:creator>
  <cp:lastModifiedBy>Windows User</cp:lastModifiedBy>
  <cp:revision>8</cp:revision>
  <dcterms:created xsi:type="dcterms:W3CDTF">2015-11-12T08:28:18Z</dcterms:created>
  <dcterms:modified xsi:type="dcterms:W3CDTF">2015-11-26T09:25:50Z</dcterms:modified>
</cp:coreProperties>
</file>