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586" autoAdjust="0"/>
  </p:normalViewPr>
  <p:slideViewPr>
    <p:cSldViewPr snapToGrid="0" snapToObjects="1">
      <p:cViewPr varScale="1">
        <p:scale>
          <a:sx n="112" d="100"/>
          <a:sy n="112" d="100"/>
        </p:scale>
        <p:origin x="-6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3F55A-9F19-D94E-8909-A60208097873}" type="datetimeFigureOut">
              <a:rPr lang="de-DE" smtClean="0"/>
              <a:t>27.09.15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C4B74-263F-2742-9502-1FF995E27C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094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730A7-D9EA-EF44-A46E-923AED385B8A}" type="datetimeFigureOut">
              <a:rPr lang="de-DE" smtClean="0"/>
              <a:t>27.09.15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E87DB-377C-774C-B780-E41B5F8F9D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9451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9935-9B7C-6940-92B6-E6B38ABF7A33}" type="datetime1">
              <a:rPr lang="de-CH" smtClean="0"/>
              <a:t>27.09.15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23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6EDF-B096-2C41-8722-708F4344B1F0}" type="datetime1">
              <a:rPr lang="de-CH" smtClean="0"/>
              <a:t>27.09.15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10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0C87-BF35-8F46-BF91-F650A587160F}" type="datetime1">
              <a:rPr lang="de-CH" smtClean="0"/>
              <a:t>27.09.15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65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92C3-92D7-8F40-A711-6CFB7B759DEC}" type="datetime1">
              <a:rPr lang="de-CH" smtClean="0"/>
              <a:t>27.09.15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94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B2DB-9F07-AB4D-8BA5-B0B446B2F859}" type="datetime1">
              <a:rPr lang="de-CH" smtClean="0"/>
              <a:t>27.09.15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98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433F-F86A-0246-A08D-B76F53539323}" type="datetime1">
              <a:rPr lang="de-CH" smtClean="0"/>
              <a:t>27.09.15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6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90B9-A810-2B44-8BEB-7B44C93B3B56}" type="datetime1">
              <a:rPr lang="de-CH" smtClean="0"/>
              <a:t>27.09.15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3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598B-26E9-DD43-9037-17DEB559E0C3}" type="datetime1">
              <a:rPr lang="de-CH" smtClean="0"/>
              <a:t>27.09.15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85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D5AA-B409-0C48-AC5E-C4A4104C6A7D}" type="datetime1">
              <a:rPr lang="de-CH" smtClean="0"/>
              <a:t>27.09.15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DE751-1D7B-724A-ACBB-6458F9EB4D57}" type="datetime1">
              <a:rPr lang="de-CH" smtClean="0"/>
              <a:t>27.09.15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5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E3AF-746D-4F48-8A2F-BFF61E47F67A}" type="datetime1">
              <a:rPr lang="de-CH" smtClean="0"/>
              <a:t>27.09.15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16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000000"/>
            </a:gs>
            <a:gs pos="88000">
              <a:schemeClr val="bg1"/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D3EF838-2C0D-CF4F-8E14-D8681A7181B8}" type="datetime1">
              <a:rPr lang="de-CH" smtClean="0"/>
              <a:t>27.09.15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6BB33ECD-5191-EC4A-BC48-DDE302A05FC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97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CS Task 1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Team </a:t>
            </a:r>
            <a:r>
              <a:rPr lang="de-DE" dirty="0" err="1" smtClean="0"/>
              <a:t>Weiss</a:t>
            </a:r>
            <a:r>
              <a:rPr lang="de-DE" dirty="0" smtClean="0"/>
              <a:t>:</a:t>
            </a:r>
          </a:p>
          <a:p>
            <a:r>
              <a:rPr lang="de-DE" dirty="0" smtClean="0"/>
              <a:t>Lukas Wyss, </a:t>
            </a:r>
            <a:r>
              <a:rPr lang="de-DE" dirty="0" err="1" smtClean="0"/>
              <a:t>Schaad</a:t>
            </a:r>
            <a:r>
              <a:rPr lang="de-DE" dirty="0" smtClean="0"/>
              <a:t> Philipp, Kevin </a:t>
            </a:r>
            <a:r>
              <a:rPr lang="de-DE" dirty="0" err="1" smtClean="0"/>
              <a:t>Tippenhauer</a:t>
            </a:r>
            <a:r>
              <a:rPr lang="de-DE" dirty="0" smtClean="0"/>
              <a:t>, Martin Stierlin, </a:t>
            </a:r>
          </a:p>
          <a:p>
            <a:r>
              <a:rPr lang="de-DE" dirty="0" smtClean="0"/>
              <a:t>Alain Roth, Aline Zaugg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71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Anspruchsgruppen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519511" y="65546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A02D-F97E-3C4A-BBF0-7A59894D8CF5}" type="datetime1">
              <a:rPr lang="de-CH" smtClean="0"/>
              <a:t>27.09.15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02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90B9-A810-2B44-8BEB-7B44C93B3B56}" type="datetime1">
              <a:rPr lang="de-CH" smtClean="0"/>
              <a:t>27.09.15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33ECD-5191-EC4A-BC48-DDE302A05FC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10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Bildschirmpräsentation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Office-Design</vt:lpstr>
      <vt:lpstr>CS Task 1</vt:lpstr>
      <vt:lpstr>Anspruchsgruppen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Aline Zaugg</dc:creator>
  <cp:lastModifiedBy>Aline Zaugg</cp:lastModifiedBy>
  <cp:revision>5</cp:revision>
  <dcterms:created xsi:type="dcterms:W3CDTF">2015-09-27T19:28:30Z</dcterms:created>
  <dcterms:modified xsi:type="dcterms:W3CDTF">2015-09-27T20:19:32Z</dcterms:modified>
</cp:coreProperties>
</file>