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9"/>
  </p:notesMasterIdLst>
  <p:sldIdLst>
    <p:sldId id="256" r:id="rId2"/>
    <p:sldId id="258" r:id="rId3"/>
    <p:sldId id="271" r:id="rId4"/>
    <p:sldId id="259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08.10.2015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10/8/2015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5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7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88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4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535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245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31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454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0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</a:t>
            </a:r>
            <a:r>
              <a:rPr lang="de-DE" dirty="0"/>
              <a:t>3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Synthesize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5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760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Storyboards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5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Prototyping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267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11</Words>
  <Application>Microsoft Office PowerPoint</Application>
  <PresentationFormat>Bildschirmpräsentation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Ion-Sitzungssaal</vt:lpstr>
      <vt:lpstr>CS Task 3 </vt:lpstr>
      <vt:lpstr>Scope</vt:lpstr>
      <vt:lpstr>Research</vt:lpstr>
      <vt:lpstr>Synthesize</vt:lpstr>
      <vt:lpstr>Design</vt:lpstr>
      <vt:lpstr>Storyboards</vt:lpstr>
      <vt:lpstr>Prototyping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</dc:title>
  <dc:creator>Aline Zaugg</dc:creator>
  <cp:lastModifiedBy>lukas wyss</cp:lastModifiedBy>
  <cp:revision>32</cp:revision>
  <dcterms:created xsi:type="dcterms:W3CDTF">2014-09-25T13:30:50Z</dcterms:created>
  <dcterms:modified xsi:type="dcterms:W3CDTF">2015-10-08T12:03:13Z</dcterms:modified>
</cp:coreProperties>
</file>