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17A8-6057-054B-A74A-8A82E3F1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3364C-1A50-5432-1D5B-48DED3453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386A-6835-54FA-2ABD-5E96E68C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F5D8-4773-90C6-5126-CBE48D0F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1F2D-FC2F-6D3E-0D51-DBB25FC3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35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452-DEA3-D15A-9C8D-21B07774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9CD6B-9DBC-E46C-2E0E-A3D97999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7B23-4AAE-AC63-44A1-857C785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0FCB-6E4E-E185-CAD4-063F21AC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71A-A136-09FE-865C-CF07825A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5D13-D994-8209-3AA5-B0088FAD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59382-CE97-F5CF-80B9-B6CF7016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0E8C-2F8C-BB0C-BF04-691BC571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3B25-C75D-B387-480F-16F4F3B5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2BA6-C8A8-9FE4-478B-6D752DE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8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EFE-A567-5AE1-CF33-CDC3816D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117F-7C7B-174F-88D9-2DC15F8B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238F-FB45-D7FB-83C0-E03750A9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2CB6-A5E8-B179-732B-0CF9F730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CE9D-017B-28C2-CC81-D4A6B22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70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9164-863D-7703-FA5D-1E9C41EB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CA48-25C1-D1D3-E31D-078D125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631A-E067-2D47-4B2F-2E304CC1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D74A-644C-0E0D-26E4-B21CA160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D0E4-AA66-42F5-E876-1EF96011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1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409C-4C55-BF02-0455-26B04257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EBFF-4763-406D-5F1A-5E0EE5D06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0BBB-FDE9-12D0-6412-5C825829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E8471-924E-FCDE-75D9-CDF0FABB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D1F1-CCBE-CB54-B381-EB2AD156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7BA8-959B-8377-5B5F-88A4B429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5427-14E9-9ABE-2039-7D88178B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CB63-9017-7934-D4C1-12106211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1420-361A-8144-74E2-211514264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2FA5A-F18B-89DA-9F6F-A0054A8F7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DF8DB-29C8-B47D-213C-E9303F5A6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D6CC9-F1E6-FD47-1A62-33F43946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7210D-4ADF-E615-70D2-AA4807F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CDA8E-DE72-66A6-C879-25A39195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5CBF-91A4-BD8F-4A4C-4071DAC5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E3D50-D370-9806-B887-3A9F3A18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F700F-902D-2058-BF59-46ACF1F2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5CA16-A8BC-B834-423C-8D3E0009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32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9006E-22DF-5CF0-F37C-8F4567A6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5A6CF-BB8F-A855-6DCD-3E01C296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DF4B-27E5-7375-4F08-480BFF0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57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4B51-2AF8-67AD-66AF-8877260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10FD-30D0-BD90-01C1-6DFB577A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FD67-30F3-10D4-44F5-FD8061422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0092-DF88-D21B-970A-84D64457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FBD1-715D-6D88-A68E-344D4CF5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1A44-F0C6-EB71-D7EC-208DFA2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69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E77A-2FC7-2FD9-9124-26045958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9C350-2F3F-34BA-385E-9A10A1A1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8370-1918-154E-5342-F27E91F9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003D-95B0-E147-886A-5FAD80D5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BC2A-895F-92C3-029A-0B3BE8F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8AE6-CFB0-0215-2D7E-2BAD648D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7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F33D4-6495-0B3C-5181-48F666D7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1DEB-64B8-5A85-A348-C762435A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EDC7-996E-47AD-F92E-6ED00318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4E51-73B3-4A70-98E0-08C952F69BC8}" type="datetimeFigureOut">
              <a:rPr lang="en-AU" smtClean="0"/>
              <a:t>24/09/2024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373C-3965-6CD1-0474-6628AD9DE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4B5C-4644-2510-5E61-AFAC8E1A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D220-D5B6-48D5-849C-18B2FA17A6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3154-B5AA-3ED8-9323-6E71ABBE6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COMP2521 Week 3 24T3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7318-D4AC-9D1B-F8C0-0031D1E0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Sorting Algorithms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48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E21B-30DE-FDA7-7599-4F48FB3F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C678-CBAC-6DEF-DF12-3181357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AU" dirty="0"/>
              <a:t>For all sorting algorithms, refer to implementation in lecture slides </a:t>
            </a:r>
          </a:p>
          <a:p>
            <a:pPr>
              <a:buFontTx/>
              <a:buChar char="-"/>
            </a:pPr>
            <a:r>
              <a:rPr lang="en-AU" dirty="0"/>
              <a:t>Lab provides a script for timing sorts, modify the script for larger input sizes if the times are too small</a:t>
            </a:r>
          </a:p>
          <a:p>
            <a:pPr>
              <a:buFontTx/>
              <a:buChar char="-"/>
            </a:pPr>
            <a:r>
              <a:rPr lang="en-AU" dirty="0"/>
              <a:t>Have a convincing and logical explanation for time complexities</a:t>
            </a:r>
          </a:p>
          <a:p>
            <a:pPr lvl="1">
              <a:buFontTx/>
              <a:buChar char="-"/>
            </a:pPr>
            <a:r>
              <a:rPr lang="en-AU" dirty="0"/>
              <a:t>“The graph looks like its O(n^2)” is not sufficient (how do I know its not </a:t>
            </a:r>
            <a:r>
              <a:rPr lang="en-AU" dirty="0" err="1"/>
              <a:t>nlogn</a:t>
            </a:r>
            <a:r>
              <a:rPr lang="en-AU"/>
              <a:t>)</a:t>
            </a:r>
          </a:p>
          <a:p>
            <a:pPr lvl="1">
              <a:buFontTx/>
              <a:buChar char="-"/>
            </a:pPr>
            <a:endParaRPr lang="en-AU" dirty="0"/>
          </a:p>
          <a:p>
            <a:pPr lvl="1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69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2AF6-4287-F4DF-9F19-5E55A5AE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2FD02-F10B-8B75-2C53-61341A5B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64" y="1690688"/>
            <a:ext cx="9161107" cy="4351338"/>
          </a:xfrm>
        </p:spPr>
      </p:pic>
    </p:spTree>
    <p:extLst>
      <p:ext uri="{BB962C8B-B14F-4D97-AF65-F5344CB8AC3E}">
        <p14:creationId xmlns:p14="http://schemas.microsoft.com/office/powerpoint/2010/main" val="39930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BCA5-7CED-AD88-4CE0-9F698E1A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 Answers (Stable Sort)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46245E-7FCA-56CB-873E-EF070B2B8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94" y="2038000"/>
            <a:ext cx="3153215" cy="38772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B38CAE-2C5C-8B30-5E97-DCECF871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000"/>
            <a:ext cx="3063798" cy="38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A3A0-5D25-9102-1C81-0FEE23AB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 Answers (Unstable Sort)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FC46C-8CA2-4012-021E-A16474EFF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907" y="1966098"/>
            <a:ext cx="3204930" cy="3969020"/>
          </a:xfr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4D2AE408-1689-8DFA-F9BA-B091324F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1966098"/>
            <a:ext cx="315321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7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DB90-D804-860F-4186-1EC6A676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 Bubble Sort / Insertion /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1D3-7BB7-0882-F42D-F8D6476D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- See code files</a:t>
            </a:r>
          </a:p>
        </p:txBody>
      </p:sp>
    </p:spTree>
    <p:extLst>
      <p:ext uri="{BB962C8B-B14F-4D97-AF65-F5344CB8AC3E}">
        <p14:creationId xmlns:p14="http://schemas.microsoft.com/office/powerpoint/2010/main" val="105542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2CE-AA2D-96C4-A855-E6B2CE4C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Merge Sort</a:t>
            </a:r>
          </a:p>
        </p:txBody>
      </p:sp>
      <p:pic>
        <p:nvPicPr>
          <p:cNvPr id="1028" name="Picture 4" descr="Merge Sort Algorithm | Working and Example of Merge Sort Algorithm">
            <a:extLst>
              <a:ext uri="{FF2B5EF4-FFF2-40B4-BE49-F238E27FC236}">
                <a16:creationId xmlns:a16="http://schemas.microsoft.com/office/drawing/2014/main" id="{11AA2C19-46D7-33D2-4918-ADF559D46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03" y="1789908"/>
            <a:ext cx="5964794" cy="45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5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2678-3B60-A165-F155-56938F0D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QuickSort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5D7DC-FC30-F817-48C8-79A45973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7" y="1725450"/>
            <a:ext cx="6165273" cy="43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E60E-CCB9-F9F4-079A-3F70BE1E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5EAB8-981D-2A1E-2769-4E5C81B6E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3" y="1447938"/>
            <a:ext cx="8957847" cy="4080004"/>
          </a:xfrm>
        </p:spPr>
      </p:pic>
    </p:spTree>
    <p:extLst>
      <p:ext uri="{BB962C8B-B14F-4D97-AF65-F5344CB8AC3E}">
        <p14:creationId xmlns:p14="http://schemas.microsoft.com/office/powerpoint/2010/main" val="13735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DC4F-7AF5-CD32-800F-CEE5D8FD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13AF-61AC-91B2-2CC1-E7AB20EC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must be able to distinguish between every listed sort type!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81762-B657-8646-F584-AF7ACE41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59" y="2608681"/>
            <a:ext cx="6787170" cy="35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COMP2521 Week 3 24T3</vt:lpstr>
      <vt:lpstr>Q1</vt:lpstr>
      <vt:lpstr>Q1 Answers (Stable Sort)</vt:lpstr>
      <vt:lpstr>Q1 Answers (Unstable Sort)</vt:lpstr>
      <vt:lpstr>Q2 Bubble Sort / Insertion / Selection Sort</vt:lpstr>
      <vt:lpstr>Merge Sort</vt:lpstr>
      <vt:lpstr>QuickSort</vt:lpstr>
      <vt:lpstr>Lab 3</vt:lpstr>
      <vt:lpstr>Methodology</vt:lpstr>
      <vt:lpstr>Other 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COMP2521 Week 3 24T3</dc:title>
  <dc:creator>KEVIN Tong</dc:creator>
  <cp:lastModifiedBy>KEVIN Tong</cp:lastModifiedBy>
  <cp:revision>13</cp:revision>
  <dcterms:created xsi:type="dcterms:W3CDTF">2024-09-23T22:24:53Z</dcterms:created>
  <dcterms:modified xsi:type="dcterms:W3CDTF">2024-09-24T04:03:41Z</dcterms:modified>
</cp:coreProperties>
</file>