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7E2A5-2B7D-45C5-BA10-5E9CF6D22FEF}" v="9" dt="2019-04-25T01:11:01.953"/>
    <p1510:client id="{92752F1B-DB06-4D67-9EB8-372D3E76C027}" v="4" dt="2019-04-25T10:00:2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70852" autoAdjust="0"/>
  </p:normalViewPr>
  <p:slideViewPr>
    <p:cSldViewPr snapToGrid="0">
      <p:cViewPr varScale="1">
        <p:scale>
          <a:sx n="68" d="100"/>
          <a:sy n="68" d="100"/>
        </p:scale>
        <p:origin x="9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村邦彦 / TOUMURA，KUNIHIKO" userId="aa80352f-8581-4c8d-8917-6e2824d17308" providerId="ADAL" clId="{1CA7E2A5-2B7D-45C5-BA10-5E9CF6D22FEF}"/>
    <pc:docChg chg="modSld">
      <pc:chgData name="東村邦彦 / TOUMURA，KUNIHIKO" userId="aa80352f-8581-4c8d-8917-6e2824d17308" providerId="ADAL" clId="{1CA7E2A5-2B7D-45C5-BA10-5E9CF6D22FEF}" dt="2019-04-25T01:11:50.753" v="41" actId="14100"/>
      <pc:docMkLst>
        <pc:docMk/>
      </pc:docMkLst>
      <pc:sldChg chg="addSp delSp modSp">
        <pc:chgData name="東村邦彦 / TOUMURA，KUNIHIKO" userId="aa80352f-8581-4c8d-8917-6e2824d17308" providerId="ADAL" clId="{1CA7E2A5-2B7D-45C5-BA10-5E9CF6D22FEF}" dt="2019-04-25T01:11:50.753" v="41" actId="14100"/>
        <pc:sldMkLst>
          <pc:docMk/>
          <pc:sldMk cId="2999952593" sldId="258"/>
        </pc:sldMkLst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4" creationId="{529EACCC-C218-4181-AB85-88A152772189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41" creationId="{7D117D8E-F664-4207-A0BE-A36DBAF3959A}"/>
          </ac:spMkLst>
        </pc:spChg>
        <pc:spChg chg="add mod">
          <ac:chgData name="東村邦彦 / TOUMURA，KUNIHIKO" userId="aa80352f-8581-4c8d-8917-6e2824d17308" providerId="ADAL" clId="{1CA7E2A5-2B7D-45C5-BA10-5E9CF6D22FEF}" dt="2019-04-25T01:11:35.274" v="40" actId="1076"/>
          <ac:spMkLst>
            <pc:docMk/>
            <pc:sldMk cId="2999952593" sldId="258"/>
            <ac:spMk id="47" creationId="{286BA5D7-ADFF-4092-9C52-8D7D5BBA0127}"/>
          </ac:spMkLst>
        </pc:spChg>
        <pc:spChg chg="add del">
          <ac:chgData name="東村邦彦 / TOUMURA，KUNIHIKO" userId="aa80352f-8581-4c8d-8917-6e2824d17308" providerId="ADAL" clId="{1CA7E2A5-2B7D-45C5-BA10-5E9CF6D22FEF}" dt="2019-04-25T00:30:09.640" v="1"/>
          <ac:spMkLst>
            <pc:docMk/>
            <pc:sldMk cId="2999952593" sldId="258"/>
            <ac:spMk id="47" creationId="{AB5B344F-9C06-444F-978C-511B5DE2AA8B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54" creationId="{DF0A1329-0B41-49D4-90D5-70946F050AAD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55" creationId="{0537BC9F-7751-4EB4-B6C2-0E4A7730EDF0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87" creationId="{940FE31F-5355-4155-B7B3-79D4EAC17461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89" creationId="{C3343050-8CC9-4B75-B876-F2F33E35216C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90" creationId="{37BF7EAC-3889-4E74-BC3F-68E89327D804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136" creationId="{1B49BDAE-ED8B-49B2-BD5F-1D9907275C8D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137" creationId="{91006723-DA0B-4ABA-957C-AF6A78E36774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140" creationId="{4AC7C42A-F31C-4787-8D21-385E7D43CAB7}"/>
          </ac:spMkLst>
        </pc:spChg>
        <pc:spChg chg="mod topLvl">
          <ac:chgData name="東村邦彦 / TOUMURA，KUNIHIKO" userId="aa80352f-8581-4c8d-8917-6e2824d17308" providerId="ADAL" clId="{1CA7E2A5-2B7D-45C5-BA10-5E9CF6D22FEF}" dt="2019-04-25T01:11:01.953" v="38" actId="164"/>
          <ac:spMkLst>
            <pc:docMk/>
            <pc:sldMk cId="2999952593" sldId="258"/>
            <ac:spMk id="141" creationId="{C2031B7D-28F0-4D68-AA04-7199EEBCDE43}"/>
          </ac:spMkLst>
        </pc:spChg>
        <pc:grpChg chg="add mod">
          <ac:chgData name="東村邦彦 / TOUMURA，KUNIHIKO" userId="aa80352f-8581-4c8d-8917-6e2824d17308" providerId="ADAL" clId="{1CA7E2A5-2B7D-45C5-BA10-5E9CF6D22FEF}" dt="2019-04-25T01:11:01.953" v="38" actId="164"/>
          <ac:grpSpMkLst>
            <pc:docMk/>
            <pc:sldMk cId="2999952593" sldId="258"/>
            <ac:grpSpMk id="3" creationId="{88E812B6-F9CD-4D38-B44E-BE494587D0CA}"/>
          </ac:grpSpMkLst>
        </pc:grpChg>
        <pc:grpChg chg="mod topLvl">
          <ac:chgData name="東村邦彦 / TOUMURA，KUNIHIKO" userId="aa80352f-8581-4c8d-8917-6e2824d17308" providerId="ADAL" clId="{1CA7E2A5-2B7D-45C5-BA10-5E9CF6D22FEF}" dt="2019-04-25T01:11:01.953" v="38" actId="164"/>
          <ac:grpSpMkLst>
            <pc:docMk/>
            <pc:sldMk cId="2999952593" sldId="258"/>
            <ac:grpSpMk id="95" creationId="{71CF4339-53DB-4F43-99B4-63478E8E539F}"/>
          </ac:grpSpMkLst>
        </pc:grpChg>
        <pc:grpChg chg="mod topLvl">
          <ac:chgData name="東村邦彦 / TOUMURA，KUNIHIKO" userId="aa80352f-8581-4c8d-8917-6e2824d17308" providerId="ADAL" clId="{1CA7E2A5-2B7D-45C5-BA10-5E9CF6D22FEF}" dt="2019-04-25T01:11:01.953" v="38" actId="164"/>
          <ac:grpSpMkLst>
            <pc:docMk/>
            <pc:sldMk cId="2999952593" sldId="258"/>
            <ac:grpSpMk id="103" creationId="{7DCF0E36-9C53-4382-BF09-3D1BCDD938A8}"/>
          </ac:grpSpMkLst>
        </pc:grpChg>
        <pc:grpChg chg="mod topLvl">
          <ac:chgData name="東村邦彦 / TOUMURA，KUNIHIKO" userId="aa80352f-8581-4c8d-8917-6e2824d17308" providerId="ADAL" clId="{1CA7E2A5-2B7D-45C5-BA10-5E9CF6D22FEF}" dt="2019-04-25T01:11:01.953" v="38" actId="164"/>
          <ac:grpSpMkLst>
            <pc:docMk/>
            <pc:sldMk cId="2999952593" sldId="258"/>
            <ac:grpSpMk id="111" creationId="{0895C5DE-E120-4C97-B452-C6A9D22DBCC4}"/>
          </ac:grpSpMkLst>
        </pc:grpChg>
        <pc:grpChg chg="del">
          <ac:chgData name="東村邦彦 / TOUMURA，KUNIHIKO" userId="aa80352f-8581-4c8d-8917-6e2824d17308" providerId="ADAL" clId="{1CA7E2A5-2B7D-45C5-BA10-5E9CF6D22FEF}" dt="2019-04-25T00:46:36.194" v="8" actId="165"/>
          <ac:grpSpMkLst>
            <pc:docMk/>
            <pc:sldMk cId="2999952593" sldId="258"/>
            <ac:grpSpMk id="153" creationId="{6C2CDA82-5538-4118-91A0-F82F0B4B1EFA}"/>
          </ac:grpSpMkLst>
        </pc:grpChg>
        <pc:cxnChg chg="mod topLvl">
          <ac:chgData name="東村邦彦 / TOUMURA，KUNIHIKO" userId="aa80352f-8581-4c8d-8917-6e2824d17308" providerId="ADAL" clId="{1CA7E2A5-2B7D-45C5-BA10-5E9CF6D22FEF}" dt="2019-04-25T01:11:01.953" v="38" actId="164"/>
          <ac:cxnSpMkLst>
            <pc:docMk/>
            <pc:sldMk cId="2999952593" sldId="258"/>
            <ac:cxnSpMk id="37" creationId="{B88777B8-59B0-4259-AC12-EB3106E53B83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01.953" v="38" actId="164"/>
          <ac:cxnSpMkLst>
            <pc:docMk/>
            <pc:sldMk cId="2999952593" sldId="258"/>
            <ac:cxnSpMk id="38" creationId="{5113A2AC-0F45-4A71-9D05-69B32CD7744B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01.953" v="38" actId="164"/>
          <ac:cxnSpMkLst>
            <pc:docMk/>
            <pc:sldMk cId="2999952593" sldId="258"/>
            <ac:cxnSpMk id="43" creationId="{D3D5D467-DA8E-4868-AB3F-76D8B33830D7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01.953" v="38" actId="164"/>
          <ac:cxnSpMkLst>
            <pc:docMk/>
            <pc:sldMk cId="2999952593" sldId="258"/>
            <ac:cxnSpMk id="57" creationId="{1BD0CE5B-A439-41AD-830D-CC6CC34A0BAC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01.953" v="38" actId="164"/>
          <ac:cxnSpMkLst>
            <pc:docMk/>
            <pc:sldMk cId="2999952593" sldId="258"/>
            <ac:cxnSpMk id="58" creationId="{DF6AC9EC-5258-429C-BB66-565BB5D9BDD5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01.953" v="38" actId="164"/>
          <ac:cxnSpMkLst>
            <pc:docMk/>
            <pc:sldMk cId="2999952593" sldId="258"/>
            <ac:cxnSpMk id="146" creationId="{BAC4CD7D-497E-48E3-9ADE-917CB7DACF82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27.363" v="39" actId="14100"/>
          <ac:cxnSpMkLst>
            <pc:docMk/>
            <pc:sldMk cId="2999952593" sldId="258"/>
            <ac:cxnSpMk id="148" creationId="{C4227D80-CE85-4D18-9276-9923491CD9CD}"/>
          </ac:cxnSpMkLst>
        </pc:cxnChg>
        <pc:cxnChg chg="mod topLvl">
          <ac:chgData name="東村邦彦 / TOUMURA，KUNIHIKO" userId="aa80352f-8581-4c8d-8917-6e2824d17308" providerId="ADAL" clId="{1CA7E2A5-2B7D-45C5-BA10-5E9CF6D22FEF}" dt="2019-04-25T01:11:50.753" v="41" actId="14100"/>
          <ac:cxnSpMkLst>
            <pc:docMk/>
            <pc:sldMk cId="2999952593" sldId="258"/>
            <ac:cxnSpMk id="151" creationId="{0DEDAD89-F2ED-4462-8526-0CC39D14DE92}"/>
          </ac:cxnSpMkLst>
        </pc:cxnChg>
      </pc:sldChg>
      <pc:sldChg chg="addSp delSp modSp">
        <pc:chgData name="東村邦彦 / TOUMURA，KUNIHIKO" userId="aa80352f-8581-4c8d-8917-6e2824d17308" providerId="ADAL" clId="{1CA7E2A5-2B7D-45C5-BA10-5E9CF6D22FEF}" dt="2019-04-25T00:35:11.551" v="5" actId="164"/>
        <pc:sldMkLst>
          <pc:docMk/>
          <pc:sldMk cId="3973770788" sldId="259"/>
        </pc:sldMkLst>
        <pc:spChg chg="mod topLvl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3" creationId="{E363D3A3-01B1-47AD-80FF-349AFB2C5EBC}"/>
          </ac:spMkLst>
        </pc:spChg>
        <pc:spChg chg="mod topLvl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5" creationId="{32BA485E-9115-4588-BFD6-C402552FE0EA}"/>
          </ac:spMkLst>
        </pc:spChg>
        <pc:spChg chg="mod topLvl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8" creationId="{A7AED8A8-5A51-434E-87BB-0AEC3AA37E5C}"/>
          </ac:spMkLst>
        </pc:spChg>
        <pc:spChg chg="mod topLvl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19" creationId="{B661B044-88DC-4521-9045-023EF41CCCE6}"/>
          </ac:spMkLst>
        </pc:spChg>
        <pc:spChg chg="mod topLvl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28" creationId="{30466EAD-08A2-46C7-8301-A128F3390555}"/>
          </ac:spMkLst>
        </pc:spChg>
        <pc:spChg chg="mod topLvl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29" creationId="{230DD35D-4841-4DDD-B58B-67EB43E14EFE}"/>
          </ac:spMkLst>
        </pc:spChg>
        <pc:spChg chg="add mod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60" creationId="{54230993-C53A-4AD8-BCD5-3391C77C6AB5}"/>
          </ac:spMkLst>
        </pc:spChg>
        <pc:spChg chg="add mod">
          <ac:chgData name="東村邦彦 / TOUMURA，KUNIHIKO" userId="aa80352f-8581-4c8d-8917-6e2824d17308" providerId="ADAL" clId="{1CA7E2A5-2B7D-45C5-BA10-5E9CF6D22FEF}" dt="2019-04-25T00:35:11.551" v="5" actId="164"/>
          <ac:spMkLst>
            <pc:docMk/>
            <pc:sldMk cId="3973770788" sldId="259"/>
            <ac:spMk id="61" creationId="{B8430410-D5E5-4D40-8B01-769E8D7DEA74}"/>
          </ac:spMkLst>
        </pc:spChg>
        <pc:grpChg chg="add mod">
          <ac:chgData name="東村邦彦 / TOUMURA，KUNIHIKO" userId="aa80352f-8581-4c8d-8917-6e2824d17308" providerId="ADAL" clId="{1CA7E2A5-2B7D-45C5-BA10-5E9CF6D22FEF}" dt="2019-04-25T00:35:11.551" v="5" actId="164"/>
          <ac:grpSpMkLst>
            <pc:docMk/>
            <pc:sldMk cId="3973770788" sldId="259"/>
            <ac:grpSpMk id="2" creationId="{9F5C8A22-7526-41CB-8FA7-321A136F25CF}"/>
          </ac:grpSpMkLst>
        </pc:grpChg>
        <pc:grpChg chg="mod topLvl">
          <ac:chgData name="東村邦彦 / TOUMURA，KUNIHIKO" userId="aa80352f-8581-4c8d-8917-6e2824d17308" providerId="ADAL" clId="{1CA7E2A5-2B7D-45C5-BA10-5E9CF6D22FEF}" dt="2019-04-25T00:35:11.551" v="5" actId="164"/>
          <ac:grpSpMkLst>
            <pc:docMk/>
            <pc:sldMk cId="3973770788" sldId="259"/>
            <ac:grpSpMk id="20" creationId="{74CF7E6A-36F8-4A62-A570-DD35CFC1F8D0}"/>
          </ac:grpSpMkLst>
        </pc:grpChg>
        <pc:grpChg chg="mod topLvl">
          <ac:chgData name="東村邦彦 / TOUMURA，KUNIHIKO" userId="aa80352f-8581-4c8d-8917-6e2824d17308" providerId="ADAL" clId="{1CA7E2A5-2B7D-45C5-BA10-5E9CF6D22FEF}" dt="2019-04-25T00:35:11.551" v="5" actId="164"/>
          <ac:grpSpMkLst>
            <pc:docMk/>
            <pc:sldMk cId="3973770788" sldId="259"/>
            <ac:grpSpMk id="36" creationId="{06EE5779-A918-46D8-B572-3B392C54E8F4}"/>
          </ac:grpSpMkLst>
        </pc:grpChg>
        <pc:grpChg chg="mod topLvl">
          <ac:chgData name="東村邦彦 / TOUMURA，KUNIHIKO" userId="aa80352f-8581-4c8d-8917-6e2824d17308" providerId="ADAL" clId="{1CA7E2A5-2B7D-45C5-BA10-5E9CF6D22FEF}" dt="2019-04-25T00:35:11.551" v="5" actId="164"/>
          <ac:grpSpMkLst>
            <pc:docMk/>
            <pc:sldMk cId="3973770788" sldId="259"/>
            <ac:grpSpMk id="44" creationId="{8F2C82E1-AF8D-44EC-93F2-CCD09161E2B9}"/>
          </ac:grpSpMkLst>
        </pc:grpChg>
        <pc:grpChg chg="mod topLvl">
          <ac:chgData name="東村邦彦 / TOUMURA，KUNIHIKO" userId="aa80352f-8581-4c8d-8917-6e2824d17308" providerId="ADAL" clId="{1CA7E2A5-2B7D-45C5-BA10-5E9CF6D22FEF}" dt="2019-04-25T00:35:11.551" v="5" actId="164"/>
          <ac:grpSpMkLst>
            <pc:docMk/>
            <pc:sldMk cId="3973770788" sldId="259"/>
            <ac:grpSpMk id="54" creationId="{5DAED7C3-51A9-429A-9812-2A0E70FF2BF3}"/>
          </ac:grpSpMkLst>
        </pc:grpChg>
        <pc:grpChg chg="mod topLvl">
          <ac:chgData name="東村邦彦 / TOUMURA，KUNIHIKO" userId="aa80352f-8581-4c8d-8917-6e2824d17308" providerId="ADAL" clId="{1CA7E2A5-2B7D-45C5-BA10-5E9CF6D22FEF}" dt="2019-04-25T00:35:11.551" v="5" actId="164"/>
          <ac:grpSpMkLst>
            <pc:docMk/>
            <pc:sldMk cId="3973770788" sldId="259"/>
            <ac:grpSpMk id="55" creationId="{88B0FF46-DB1C-4E22-BA75-B39F61E0FB59}"/>
          </ac:grpSpMkLst>
        </pc:grpChg>
        <pc:grpChg chg="del">
          <ac:chgData name="東村邦彦 / TOUMURA，KUNIHIKO" userId="aa80352f-8581-4c8d-8917-6e2824d17308" providerId="ADAL" clId="{1CA7E2A5-2B7D-45C5-BA10-5E9CF6D22FEF}" dt="2019-04-25T00:35:03.667" v="4" actId="165"/>
          <ac:grpSpMkLst>
            <pc:docMk/>
            <pc:sldMk cId="3973770788" sldId="259"/>
            <ac:grpSpMk id="58" creationId="{8409BA8A-037E-4A7D-B1D1-F040C893EFD2}"/>
          </ac:grpSpMkLst>
        </pc:grpChg>
        <pc:cxnChg chg="mod topLvl">
          <ac:chgData name="東村邦彦 / TOUMURA，KUNIHIKO" userId="aa80352f-8581-4c8d-8917-6e2824d17308" providerId="ADAL" clId="{1CA7E2A5-2B7D-45C5-BA10-5E9CF6D22FEF}" dt="2019-04-25T00:35:11.551" v="5" actId="164"/>
          <ac:cxnSpMkLst>
            <pc:docMk/>
            <pc:sldMk cId="3973770788" sldId="259"/>
            <ac:cxnSpMk id="10" creationId="{4FAD964C-1DBA-40E0-8C32-D82CC870F14E}"/>
          </ac:cxnSpMkLst>
        </pc:cxnChg>
        <pc:cxnChg chg="mod topLvl">
          <ac:chgData name="東村邦彦 / TOUMURA，KUNIHIKO" userId="aa80352f-8581-4c8d-8917-6e2824d17308" providerId="ADAL" clId="{1CA7E2A5-2B7D-45C5-BA10-5E9CF6D22FEF}" dt="2019-04-25T00:35:11.551" v="5" actId="164"/>
          <ac:cxnSpMkLst>
            <pc:docMk/>
            <pc:sldMk cId="3973770788" sldId="259"/>
            <ac:cxnSpMk id="31" creationId="{2D52E744-C6C8-4AA9-8C22-F3007B39E8B4}"/>
          </ac:cxnSpMkLst>
        </pc:cxnChg>
        <pc:cxnChg chg="mod topLvl">
          <ac:chgData name="東村邦彦 / TOUMURA，KUNIHIKO" userId="aa80352f-8581-4c8d-8917-6e2824d17308" providerId="ADAL" clId="{1CA7E2A5-2B7D-45C5-BA10-5E9CF6D22FEF}" dt="2019-04-25T00:35:11.551" v="5" actId="164"/>
          <ac:cxnSpMkLst>
            <pc:docMk/>
            <pc:sldMk cId="3973770788" sldId="259"/>
            <ac:cxnSpMk id="33" creationId="{07FCC90C-305E-43CD-8CCE-962DB323C015}"/>
          </ac:cxnSpMkLst>
        </pc:cxnChg>
      </pc:sldChg>
    </pc:docChg>
  </pc:docChgLst>
  <pc:docChgLst>
    <pc:chgData name="東村邦彦 / TOUMURA，KUNIHIKO" userId="aa80352f-8581-4c8d-8917-6e2824d17308" providerId="ADAL" clId="{92752F1B-DB06-4D67-9EB8-372D3E76C027}"/>
    <pc:docChg chg="undo modSld">
      <pc:chgData name="東村邦彦 / TOUMURA，KUNIHIKO" userId="aa80352f-8581-4c8d-8917-6e2824d17308" providerId="ADAL" clId="{92752F1B-DB06-4D67-9EB8-372D3E76C027}" dt="2019-04-25T10:00:26.557" v="37" actId="164"/>
      <pc:docMkLst>
        <pc:docMk/>
      </pc:docMkLst>
      <pc:sldChg chg="addSp delSp modSp">
        <pc:chgData name="東村邦彦 / TOUMURA，KUNIHIKO" userId="aa80352f-8581-4c8d-8917-6e2824d17308" providerId="ADAL" clId="{92752F1B-DB06-4D67-9EB8-372D3E76C027}" dt="2019-04-25T10:00:26.557" v="37" actId="164"/>
        <pc:sldMkLst>
          <pc:docMk/>
          <pc:sldMk cId="2999952593" sldId="258"/>
        </pc:sldMkLst>
        <pc:spChg chg="mod">
          <ac:chgData name="東村邦彦 / TOUMURA，KUNIHIKO" userId="aa80352f-8581-4c8d-8917-6e2824d17308" providerId="ADAL" clId="{92752F1B-DB06-4D67-9EB8-372D3E76C027}" dt="2019-04-25T09:59:36.382" v="34" actId="1076"/>
          <ac:spMkLst>
            <pc:docMk/>
            <pc:sldMk cId="2999952593" sldId="258"/>
            <ac:spMk id="2" creationId="{9E4C9375-48E1-4422-A822-537FF10D8769}"/>
          </ac:spMkLst>
        </pc:spChg>
        <pc:spChg chg="mod or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4" creationId="{529EACCC-C218-4181-AB85-88A152772189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41" creationId="{7D117D8E-F664-4207-A0BE-A36DBAF3959A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47" creationId="{286BA5D7-ADFF-4092-9C52-8D7D5BBA0127}"/>
          </ac:spMkLst>
        </pc:spChg>
        <pc:spChg chg="add mod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48" creationId="{4BAE56B0-F843-4AB5-AB04-C7C6372F2AF5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54" creationId="{DF0A1329-0B41-49D4-90D5-70946F050AAD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55" creationId="{0537BC9F-7751-4EB4-B6C2-0E4A7730EDF0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87" creationId="{940FE31F-5355-4155-B7B3-79D4EAC17461}"/>
          </ac:spMkLst>
        </pc:spChg>
        <pc:spChg chg="mod or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89" creationId="{C3343050-8CC9-4B75-B876-F2F33E35216C}"/>
          </ac:spMkLst>
        </pc:spChg>
        <pc:spChg chg="mod or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90" creationId="{37BF7EAC-3889-4E74-BC3F-68E89327D804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136" creationId="{1B49BDAE-ED8B-49B2-BD5F-1D9907275C8D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137" creationId="{91006723-DA0B-4ABA-957C-AF6A78E36774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140" creationId="{4AC7C42A-F31C-4787-8D21-385E7D43CAB7}"/>
          </ac:spMkLst>
        </pc:spChg>
        <pc:spChg chg="mod topLvl">
          <ac:chgData name="東村邦彦 / TOUMURA，KUNIHIKO" userId="aa80352f-8581-4c8d-8917-6e2824d17308" providerId="ADAL" clId="{92752F1B-DB06-4D67-9EB8-372D3E76C027}" dt="2019-04-25T10:00:26.557" v="37" actId="164"/>
          <ac:spMkLst>
            <pc:docMk/>
            <pc:sldMk cId="2999952593" sldId="258"/>
            <ac:spMk id="141" creationId="{C2031B7D-28F0-4D68-AA04-7199EEBCDE43}"/>
          </ac:spMkLst>
        </pc:spChg>
        <pc:grpChg chg="del">
          <ac:chgData name="東村邦彦 / TOUMURA，KUNIHIKO" userId="aa80352f-8581-4c8d-8917-6e2824d17308" providerId="ADAL" clId="{92752F1B-DB06-4D67-9EB8-372D3E76C027}" dt="2019-04-25T09:55:12.694" v="0" actId="165"/>
          <ac:grpSpMkLst>
            <pc:docMk/>
            <pc:sldMk cId="2999952593" sldId="258"/>
            <ac:grpSpMk id="3" creationId="{88E812B6-F9CD-4D38-B44E-BE494587D0CA}"/>
          </ac:grpSpMkLst>
        </pc:grpChg>
        <pc:grpChg chg="add mod">
          <ac:chgData name="東村邦彦 / TOUMURA，KUNIHIKO" userId="aa80352f-8581-4c8d-8917-6e2824d17308" providerId="ADAL" clId="{92752F1B-DB06-4D67-9EB8-372D3E76C027}" dt="2019-04-25T10:00:26.557" v="37" actId="164"/>
          <ac:grpSpMkLst>
            <pc:docMk/>
            <pc:sldMk cId="2999952593" sldId="258"/>
            <ac:grpSpMk id="5" creationId="{84B8E6AD-9A07-4A91-9CB4-8189A9B2A427}"/>
          </ac:grpSpMkLst>
        </pc:grpChg>
        <pc:grpChg chg="mod topLvl">
          <ac:chgData name="東村邦彦 / TOUMURA，KUNIHIKO" userId="aa80352f-8581-4c8d-8917-6e2824d17308" providerId="ADAL" clId="{92752F1B-DB06-4D67-9EB8-372D3E76C027}" dt="2019-04-25T10:00:26.557" v="37" actId="164"/>
          <ac:grpSpMkLst>
            <pc:docMk/>
            <pc:sldMk cId="2999952593" sldId="258"/>
            <ac:grpSpMk id="95" creationId="{71CF4339-53DB-4F43-99B4-63478E8E539F}"/>
          </ac:grpSpMkLst>
        </pc:grpChg>
        <pc:grpChg chg="mod topLvl">
          <ac:chgData name="東村邦彦 / TOUMURA，KUNIHIKO" userId="aa80352f-8581-4c8d-8917-6e2824d17308" providerId="ADAL" clId="{92752F1B-DB06-4D67-9EB8-372D3E76C027}" dt="2019-04-25T10:00:26.557" v="37" actId="164"/>
          <ac:grpSpMkLst>
            <pc:docMk/>
            <pc:sldMk cId="2999952593" sldId="258"/>
            <ac:grpSpMk id="103" creationId="{7DCF0E36-9C53-4382-BF09-3D1BCDD938A8}"/>
          </ac:grpSpMkLst>
        </pc:grpChg>
        <pc:grpChg chg="mod topLvl">
          <ac:chgData name="東村邦彦 / TOUMURA，KUNIHIKO" userId="aa80352f-8581-4c8d-8917-6e2824d17308" providerId="ADAL" clId="{92752F1B-DB06-4D67-9EB8-372D3E76C027}" dt="2019-04-25T10:00:26.557" v="37" actId="164"/>
          <ac:grpSpMkLst>
            <pc:docMk/>
            <pc:sldMk cId="2999952593" sldId="258"/>
            <ac:grpSpMk id="111" creationId="{0895C5DE-E120-4C97-B452-C6A9D22DBCC4}"/>
          </ac:grpSpMkLst>
        </pc:grp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37" creationId="{B88777B8-59B0-4259-AC12-EB3106E53B83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38" creationId="{5113A2AC-0F45-4A71-9D05-69B32CD7744B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43" creationId="{D3D5D467-DA8E-4868-AB3F-76D8B33830D7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57" creationId="{1BD0CE5B-A439-41AD-830D-CC6CC34A0BAC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58" creationId="{DF6AC9EC-5258-429C-BB66-565BB5D9BDD5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146" creationId="{BAC4CD7D-497E-48E3-9ADE-917CB7DACF82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148" creationId="{C4227D80-CE85-4D18-9276-9923491CD9CD}"/>
          </ac:cxnSpMkLst>
        </pc:cxnChg>
        <pc:cxnChg chg="mod topLvl">
          <ac:chgData name="東村邦彦 / TOUMURA，KUNIHIKO" userId="aa80352f-8581-4c8d-8917-6e2824d17308" providerId="ADAL" clId="{92752F1B-DB06-4D67-9EB8-372D3E76C027}" dt="2019-04-25T10:00:26.557" v="37" actId="164"/>
          <ac:cxnSpMkLst>
            <pc:docMk/>
            <pc:sldMk cId="2999952593" sldId="258"/>
            <ac:cxnSpMk id="151" creationId="{0DEDAD89-F2ED-4462-8526-0CC39D14DE9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9F4-C213-4F14-8BBA-60472E91A4D9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A240-0C34-4C36-9B89-B704CB6F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Figure X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figure to illustrate Consumer--Thing interaction.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images/architecture/consumer-thing.png</a:t>
            </a:r>
          </a:p>
          <a:p>
            <a:endParaRPr kumimoji="1"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8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22 High level architecture with Intermediary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https://cdn.staticaly.com/gh/w3c/wot-architecture/81dc0565e85321b7aa3173270d78b6ed5e820d2e/images/arch-high-level-application-proxy-device-alt2.png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15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Figure X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to illustrate linked Things.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images/architecture/linked-things.png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7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Figure X 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to illustrate intermediaries.</a:t>
            </a:r>
          </a:p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images/architecture/intermediary.png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01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15 Abstract Architecture of W3C WoT</a:t>
            </a:r>
            <a:br>
              <a:rPr lang="en-US" altLang="ja-JP" dirty="0"/>
            </a:br>
            <a:r>
              <a:rPr lang="en-US" altLang="ja-JP" dirty="0"/>
              <a:t>https://w3c.github.io/wot-architecture/images/architecture-abstract-new.png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51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16 Architectural Aspects of a Thing (Web Thing)</a:t>
            </a:r>
          </a:p>
          <a:p>
            <a:r>
              <a:rPr kumimoji="1" lang="en-US" altLang="ja-JP" dirty="0"/>
              <a:t>https://w3c.github.io/wot-architecture/images/wot-abstract-arch.png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 18 Servient as a Thing</a:t>
            </a:r>
          </a:p>
          <a:p>
            <a:r>
              <a:rPr kumimoji="1" lang="en-US" altLang="ja-JP" dirty="0"/>
              <a:t>https://cdn.staticaly.com/gh/w3c/wot-architecture/81dc0565e85321b7aa3173270d78b6ed5e820d2e/images/servient-thing-exposedThing.png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7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19 Servient as a Consumer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https://cdn.staticaly.com/gh/w3c/wot-architecture/81dc0565e85321b7aa3173270d78b6ed5e820d2e/images/servient-consumer-consumedThing.png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2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20 Servient as an Intermediary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https://cdn.staticaly.com/gh/w3c/wot-architecture/81dc0565e85321b7aa3173270d78b6ed5e820d2e/images/servient-intermediary.png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68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Figure 21 High level architecture of Consumer and Thing</a:t>
            </a:r>
            <a:br>
              <a:rPr lang="en-US" altLang="ja-JP" dirty="0"/>
            </a:br>
            <a:r>
              <a:rPr lang="en-US" altLang="ja-JP" dirty="0"/>
              <a:t>https://cdn.staticaly.com/gh/w3c/wot-architecture/81dc0565e85321b7aa3173270d78b6ed5e820d2e/images/arch-high-level-application-device-alt2.png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3A240-0C34-4C36-9B89-B704CB6F01E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2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5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1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0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36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88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E14FCE-E145-4029-8B05-05BE7A11DC83}"/>
              </a:ext>
            </a:extLst>
          </p:cNvPr>
          <p:cNvSpPr/>
          <p:nvPr/>
        </p:nvSpPr>
        <p:spPr>
          <a:xfrm>
            <a:off x="0" y="2259106"/>
            <a:ext cx="12192000" cy="1893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02992F2-43E9-403C-AF76-68F9365E29F0}"/>
              </a:ext>
            </a:extLst>
          </p:cNvPr>
          <p:cNvGrpSpPr/>
          <p:nvPr/>
        </p:nvGrpSpPr>
        <p:grpSpPr>
          <a:xfrm>
            <a:off x="1776367" y="2571358"/>
            <a:ext cx="8656443" cy="1258611"/>
            <a:chOff x="1776367" y="2571358"/>
            <a:chExt cx="8656443" cy="1258611"/>
          </a:xfrm>
        </p:grpSpPr>
        <p:sp>
          <p:nvSpPr>
            <p:cNvPr id="17" name="角丸四角形 6">
              <a:extLst>
                <a:ext uri="{FF2B5EF4-FFF2-40B4-BE49-F238E27FC236}">
                  <a16:creationId xmlns:a16="http://schemas.microsoft.com/office/drawing/2014/main" id="{53B8D211-5FB3-45F9-BC78-45AC13E61712}"/>
                </a:ext>
              </a:extLst>
            </p:cNvPr>
            <p:cNvSpPr/>
            <p:nvPr/>
          </p:nvSpPr>
          <p:spPr bwMode="auto">
            <a:xfrm>
              <a:off x="8552072" y="2833092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2721184-49F9-4447-80E1-CCBFED86A1F3}"/>
                </a:ext>
              </a:extLst>
            </p:cNvPr>
            <p:cNvGrpSpPr/>
            <p:nvPr/>
          </p:nvGrpSpPr>
          <p:grpSpPr>
            <a:xfrm>
              <a:off x="5053382" y="2613507"/>
              <a:ext cx="2090932" cy="726145"/>
              <a:chOff x="5420778" y="1742586"/>
              <a:chExt cx="2090932" cy="726145"/>
            </a:xfrm>
          </p:grpSpPr>
          <p:sp>
            <p:nvSpPr>
              <p:cNvPr id="23" name="角丸四角形 21">
                <a:extLst>
                  <a:ext uri="{FF2B5EF4-FFF2-40B4-BE49-F238E27FC236}">
                    <a16:creationId xmlns:a16="http://schemas.microsoft.com/office/drawing/2014/main" id="{54C6EEF0-A5FB-440C-8897-9DB348797815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2078748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1" name="Group 44">
                <a:extLst>
                  <a:ext uri="{FF2B5EF4-FFF2-40B4-BE49-F238E27FC236}">
                    <a16:creationId xmlns:a16="http://schemas.microsoft.com/office/drawing/2014/main" id="{EAC20210-514F-4C5C-A199-145368680992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12" name="Isosceles Triangle 45">
                  <a:extLst>
                    <a:ext uri="{FF2B5EF4-FFF2-40B4-BE49-F238E27FC236}">
                      <a16:creationId xmlns:a16="http://schemas.microsoft.com/office/drawing/2014/main" id="{95E0AD57-CA6A-4DCE-8598-B79163AE2828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Oval 46">
                  <a:extLst>
                    <a:ext uri="{FF2B5EF4-FFF2-40B4-BE49-F238E27FC236}">
                      <a16:creationId xmlns:a16="http://schemas.microsoft.com/office/drawing/2014/main" id="{1F817485-6DE4-45ED-9DC3-144921F80E13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Oval 47">
                  <a:extLst>
                    <a:ext uri="{FF2B5EF4-FFF2-40B4-BE49-F238E27FC236}">
                      <a16:creationId xmlns:a16="http://schemas.microsoft.com/office/drawing/2014/main" id="{58EC25AD-D8DF-40DC-9EC4-3CF56C64D145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Oval 48">
                  <a:extLst>
                    <a:ext uri="{FF2B5EF4-FFF2-40B4-BE49-F238E27FC236}">
                      <a16:creationId xmlns:a16="http://schemas.microsoft.com/office/drawing/2014/main" id="{D80D078E-DFD7-47A2-B516-A417277E887E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F90ABBA-1DC4-4AB9-B645-BDF464B72A7D}"/>
                  </a:ext>
                </a:extLst>
              </p:cNvPr>
              <p:cNvSpPr txBox="1"/>
              <p:nvPr/>
            </p:nvSpPr>
            <p:spPr>
              <a:xfrm>
                <a:off x="6108184" y="1742586"/>
                <a:ext cx="14035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WoT Thing</a:t>
                </a:r>
              </a:p>
              <a:p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Description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角丸四角形 6">
              <a:extLst>
                <a:ext uri="{FF2B5EF4-FFF2-40B4-BE49-F238E27FC236}">
                  <a16:creationId xmlns:a16="http://schemas.microsoft.com/office/drawing/2014/main" id="{547B1B06-7705-455B-99DB-2B1ABA6320E2}"/>
                </a:ext>
              </a:extLst>
            </p:cNvPr>
            <p:cNvSpPr/>
            <p:nvPr/>
          </p:nvSpPr>
          <p:spPr bwMode="auto">
            <a:xfrm>
              <a:off x="1776367" y="2833092"/>
              <a:ext cx="1880738" cy="996877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28" name="Down Arrow 40">
              <a:extLst>
                <a:ext uri="{FF2B5EF4-FFF2-40B4-BE49-F238E27FC236}">
                  <a16:creationId xmlns:a16="http://schemas.microsoft.com/office/drawing/2014/main" id="{921EF0E0-F1A2-4BFD-B440-1692661A8F81}"/>
                </a:ext>
              </a:extLst>
            </p:cNvPr>
            <p:cNvSpPr/>
            <p:nvPr/>
          </p:nvSpPr>
          <p:spPr>
            <a:xfrm rot="5400000">
              <a:off x="7608943" y="2359158"/>
              <a:ext cx="439632" cy="144662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EAB4DBF-7652-4640-889C-A3AE5EDC81B3}"/>
                </a:ext>
              </a:extLst>
            </p:cNvPr>
            <p:cNvSpPr txBox="1"/>
            <p:nvPr/>
          </p:nvSpPr>
          <p:spPr>
            <a:xfrm>
              <a:off x="7415769" y="2571358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Describe</a:t>
              </a:r>
              <a:endParaRPr kumimoji="1" lang="ja-JP" altLang="en-US" dirty="0"/>
            </a:p>
          </p:txBody>
        </p:sp>
        <p:sp>
          <p:nvSpPr>
            <p:cNvPr id="31" name="Down Arrow 40">
              <a:extLst>
                <a:ext uri="{FF2B5EF4-FFF2-40B4-BE49-F238E27FC236}">
                  <a16:creationId xmlns:a16="http://schemas.microsoft.com/office/drawing/2014/main" id="{CEF93B02-64C2-41AB-A3B3-0D2CF517C207}"/>
                </a:ext>
              </a:extLst>
            </p:cNvPr>
            <p:cNvSpPr/>
            <p:nvPr/>
          </p:nvSpPr>
          <p:spPr>
            <a:xfrm rot="5400000">
              <a:off x="4133089" y="2386671"/>
              <a:ext cx="439632" cy="1391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99734BC-B926-4C70-8AD1-20B29B603591}"/>
                </a:ext>
              </a:extLst>
            </p:cNvPr>
            <p:cNvSpPr txBox="1"/>
            <p:nvPr/>
          </p:nvSpPr>
          <p:spPr>
            <a:xfrm>
              <a:off x="3933911" y="2571358"/>
              <a:ext cx="977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Process</a:t>
              </a:r>
              <a:endParaRPr kumimoji="1" lang="ja-JP" altLang="en-US" dirty="0"/>
            </a:p>
          </p:txBody>
        </p:sp>
        <p:cxnSp>
          <p:nvCxnSpPr>
            <p:cNvPr id="33" name="Gerade Verbindung mit Pfeil 42">
              <a:extLst>
                <a:ext uri="{FF2B5EF4-FFF2-40B4-BE49-F238E27FC236}">
                  <a16:creationId xmlns:a16="http://schemas.microsoft.com/office/drawing/2014/main" id="{FB0AAE98-22BB-47BC-AAC8-5581A049B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105" y="3688334"/>
              <a:ext cx="4894967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987310D-BD09-4869-A98C-7D0D9D083D28}"/>
                </a:ext>
              </a:extLst>
            </p:cNvPr>
            <p:cNvSpPr txBox="1"/>
            <p:nvPr/>
          </p:nvSpPr>
          <p:spPr>
            <a:xfrm>
              <a:off x="5606279" y="3321393"/>
              <a:ext cx="996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Interact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64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284072B-C1BB-4C9B-8546-915140F59FB1}"/>
              </a:ext>
            </a:extLst>
          </p:cNvPr>
          <p:cNvSpPr/>
          <p:nvPr/>
        </p:nvSpPr>
        <p:spPr>
          <a:xfrm>
            <a:off x="167728" y="2457485"/>
            <a:ext cx="11854744" cy="231891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C5A6FC1-F262-482C-BDA9-E96F13F6599C}"/>
              </a:ext>
            </a:extLst>
          </p:cNvPr>
          <p:cNvSpPr/>
          <p:nvPr/>
        </p:nvSpPr>
        <p:spPr>
          <a:xfrm>
            <a:off x="465987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DF9C56AB-C4F6-4706-A5E0-4D2808E96056}"/>
              </a:ext>
            </a:extLst>
          </p:cNvPr>
          <p:cNvSpPr/>
          <p:nvPr/>
        </p:nvSpPr>
        <p:spPr>
          <a:xfrm>
            <a:off x="5070057" y="3277238"/>
            <a:ext cx="2142467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FF5839F-B632-415F-829C-CCBAB1E23D2B}"/>
              </a:ext>
            </a:extLst>
          </p:cNvPr>
          <p:cNvSpPr/>
          <p:nvPr/>
        </p:nvSpPr>
        <p:spPr>
          <a:xfrm>
            <a:off x="5158995" y="3728592"/>
            <a:ext cx="972025" cy="348866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D384AB7-0C5C-4C2C-9629-ADDC4A75AE02}"/>
              </a:ext>
            </a:extLst>
          </p:cNvPr>
          <p:cNvSpPr/>
          <p:nvPr/>
        </p:nvSpPr>
        <p:spPr>
          <a:xfrm>
            <a:off x="616361" y="3722423"/>
            <a:ext cx="1840242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38" name="Gerade Verbindung mit Pfeil 42">
            <a:extLst>
              <a:ext uri="{FF2B5EF4-FFF2-40B4-BE49-F238E27FC236}">
                <a16:creationId xmlns:a16="http://schemas.microsoft.com/office/drawing/2014/main" id="{A165D97E-8BCF-486A-A740-BE00B282297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393954" y="3903025"/>
            <a:ext cx="2765041" cy="925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11E7E-570C-4EC2-AF0E-1D3E5817C7D4}"/>
              </a:ext>
            </a:extLst>
          </p:cNvPr>
          <p:cNvGrpSpPr/>
          <p:nvPr/>
        </p:nvGrpSpPr>
        <p:grpSpPr>
          <a:xfrm>
            <a:off x="3042621" y="3060885"/>
            <a:ext cx="1661961" cy="667707"/>
            <a:chOff x="2670082" y="4186219"/>
            <a:chExt cx="2060941" cy="828000"/>
          </a:xfrm>
        </p:grpSpPr>
        <p:sp>
          <p:nvSpPr>
            <p:cNvPr id="40" name="角丸四角形 21">
              <a:extLst>
                <a:ext uri="{FF2B5EF4-FFF2-40B4-BE49-F238E27FC236}">
                  <a16:creationId xmlns:a16="http://schemas.microsoft.com/office/drawing/2014/main" id="{493B6844-485B-4606-AA0C-12840F8B598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1" name="Group 28">
              <a:extLst>
                <a:ext uri="{FF2B5EF4-FFF2-40B4-BE49-F238E27FC236}">
                  <a16:creationId xmlns:a16="http://schemas.microsoft.com/office/drawing/2014/main" id="{AC25CEBB-8CB6-4C94-8798-B171836341E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2" name="Isosceles Triangle 29">
                <a:extLst>
                  <a:ext uri="{FF2B5EF4-FFF2-40B4-BE49-F238E27FC236}">
                    <a16:creationId xmlns:a16="http://schemas.microsoft.com/office/drawing/2014/main" id="{5E6ADAFC-CF01-4706-B8B3-082A84D56F2B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Oval 30">
                <a:extLst>
                  <a:ext uri="{FF2B5EF4-FFF2-40B4-BE49-F238E27FC236}">
                    <a16:creationId xmlns:a16="http://schemas.microsoft.com/office/drawing/2014/main" id="{17690755-96C5-4716-AACE-905140A65BEF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4" name="Oval 31">
                <a:extLst>
                  <a:ext uri="{FF2B5EF4-FFF2-40B4-BE49-F238E27FC236}">
                    <a16:creationId xmlns:a16="http://schemas.microsoft.com/office/drawing/2014/main" id="{5C80D545-25D5-4EEE-BBE7-9E85947E922B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Oval 32">
                <a:extLst>
                  <a:ext uri="{FF2B5EF4-FFF2-40B4-BE49-F238E27FC236}">
                    <a16:creationId xmlns:a16="http://schemas.microsoft.com/office/drawing/2014/main" id="{103A6FC0-AAAB-497A-B052-689B601A4CDB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Down Arrow 40">
            <a:extLst>
              <a:ext uri="{FF2B5EF4-FFF2-40B4-BE49-F238E27FC236}">
                <a16:creationId xmlns:a16="http://schemas.microsoft.com/office/drawing/2014/main" id="{267832C6-A221-44E8-AA8F-92D2E2C57EFE}"/>
              </a:ext>
            </a:extLst>
          </p:cNvPr>
          <p:cNvSpPr/>
          <p:nvPr/>
        </p:nvSpPr>
        <p:spPr>
          <a:xfrm rot="5400000">
            <a:off x="4691804" y="3245251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47" name="Down Arrow 40">
            <a:extLst>
              <a:ext uri="{FF2B5EF4-FFF2-40B4-BE49-F238E27FC236}">
                <a16:creationId xmlns:a16="http://schemas.microsoft.com/office/drawing/2014/main" id="{6B52E52C-E1C4-4AF5-93F2-B18408F89613}"/>
              </a:ext>
            </a:extLst>
          </p:cNvPr>
          <p:cNvSpPr/>
          <p:nvPr/>
        </p:nvSpPr>
        <p:spPr>
          <a:xfrm rot="5400000">
            <a:off x="2653470" y="3248665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20017C9-B809-4557-B304-F82524A7C2DA}"/>
              </a:ext>
            </a:extLst>
          </p:cNvPr>
          <p:cNvSpPr/>
          <p:nvPr/>
        </p:nvSpPr>
        <p:spPr>
          <a:xfrm>
            <a:off x="6159239" y="3730135"/>
            <a:ext cx="972025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FD8ECA4-5FA1-439D-B6E7-FBE212612831}"/>
              </a:ext>
            </a:extLst>
          </p:cNvPr>
          <p:cNvSpPr/>
          <p:nvPr/>
        </p:nvSpPr>
        <p:spPr>
          <a:xfrm>
            <a:off x="9601435" y="3271069"/>
            <a:ext cx="2140990" cy="902709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6F0460B-2EC7-4A54-A89E-EA1E88F3C627}"/>
              </a:ext>
            </a:extLst>
          </p:cNvPr>
          <p:cNvSpPr/>
          <p:nvPr/>
        </p:nvSpPr>
        <p:spPr>
          <a:xfrm>
            <a:off x="9753021" y="3722423"/>
            <a:ext cx="1840242" cy="355035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 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51" name="Group 38">
            <a:extLst>
              <a:ext uri="{FF2B5EF4-FFF2-40B4-BE49-F238E27FC236}">
                <a16:creationId xmlns:a16="http://schemas.microsoft.com/office/drawing/2014/main" id="{7CFB0A14-4DAB-4061-A3F4-F25B12B28C8A}"/>
              </a:ext>
            </a:extLst>
          </p:cNvPr>
          <p:cNvGrpSpPr/>
          <p:nvPr/>
        </p:nvGrpSpPr>
        <p:grpSpPr>
          <a:xfrm>
            <a:off x="7573999" y="3054716"/>
            <a:ext cx="1661961" cy="667707"/>
            <a:chOff x="2670082" y="4186219"/>
            <a:chExt cx="2060941" cy="828000"/>
          </a:xfrm>
        </p:grpSpPr>
        <p:sp>
          <p:nvSpPr>
            <p:cNvPr id="52" name="角丸四角形 21">
              <a:extLst>
                <a:ext uri="{FF2B5EF4-FFF2-40B4-BE49-F238E27FC236}">
                  <a16:creationId xmlns:a16="http://schemas.microsoft.com/office/drawing/2014/main" id="{0A6F1499-E0AE-470E-ACD7-ED960D120AAC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14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1400" kern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14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3" name="Group 28">
              <a:extLst>
                <a:ext uri="{FF2B5EF4-FFF2-40B4-BE49-F238E27FC236}">
                  <a16:creationId xmlns:a16="http://schemas.microsoft.com/office/drawing/2014/main" id="{E857E7E5-6211-4C08-B122-731C9C754EAD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54" name="Isosceles Triangle 29">
                <a:extLst>
                  <a:ext uri="{FF2B5EF4-FFF2-40B4-BE49-F238E27FC236}">
                    <a16:creationId xmlns:a16="http://schemas.microsoft.com/office/drawing/2014/main" id="{73CBB070-2A31-4DB8-BA8D-848E658CD8F7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Oval 30">
                <a:extLst>
                  <a:ext uri="{FF2B5EF4-FFF2-40B4-BE49-F238E27FC236}">
                    <a16:creationId xmlns:a16="http://schemas.microsoft.com/office/drawing/2014/main" id="{16D4C84E-B17E-45B8-BCE9-D2A3C4B10E2B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AC1F8A03-45CA-481B-8F8B-5828AD7B33A5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57" name="Oval 32">
                <a:extLst>
                  <a:ext uri="{FF2B5EF4-FFF2-40B4-BE49-F238E27FC236}">
                    <a16:creationId xmlns:a16="http://schemas.microsoft.com/office/drawing/2014/main" id="{4A607D9D-9ABB-4CE8-A0A9-73E254CEAD9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32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8" name="Down Arrow 40">
            <a:extLst>
              <a:ext uri="{FF2B5EF4-FFF2-40B4-BE49-F238E27FC236}">
                <a16:creationId xmlns:a16="http://schemas.microsoft.com/office/drawing/2014/main" id="{64E2ED38-AE19-4DB1-BE65-EEE19557E93D}"/>
              </a:ext>
            </a:extLst>
          </p:cNvPr>
          <p:cNvSpPr/>
          <p:nvPr/>
        </p:nvSpPr>
        <p:spPr>
          <a:xfrm rot="5400000">
            <a:off x="9223182" y="3239082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9" name="Down Arrow 40">
            <a:extLst>
              <a:ext uri="{FF2B5EF4-FFF2-40B4-BE49-F238E27FC236}">
                <a16:creationId xmlns:a16="http://schemas.microsoft.com/office/drawing/2014/main" id="{48ABEE3C-D0FA-4251-831C-A1F8B6B0EDC0}"/>
              </a:ext>
            </a:extLst>
          </p:cNvPr>
          <p:cNvSpPr/>
          <p:nvPr/>
        </p:nvSpPr>
        <p:spPr>
          <a:xfrm rot="5400000">
            <a:off x="7207088" y="3222049"/>
            <a:ext cx="354523" cy="41849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60" name="Gerade Verbindung mit Pfeil 42">
            <a:extLst>
              <a:ext uri="{FF2B5EF4-FFF2-40B4-BE49-F238E27FC236}">
                <a16:creationId xmlns:a16="http://schemas.microsoft.com/office/drawing/2014/main" id="{8964598A-C159-43DB-81F7-1AD0AB732683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7131264" y="3899941"/>
            <a:ext cx="2621757" cy="7712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6EF15A-8F1E-4744-A256-94BAA68C44E4}"/>
              </a:ext>
            </a:extLst>
          </p:cNvPr>
          <p:cNvSpPr txBox="1"/>
          <p:nvPr/>
        </p:nvSpPr>
        <p:spPr>
          <a:xfrm>
            <a:off x="5526048" y="2836438"/>
            <a:ext cx="126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Intermediary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テキスト ボックス 48">
            <a:extLst>
              <a:ext uri="{FF2B5EF4-FFF2-40B4-BE49-F238E27FC236}">
                <a16:creationId xmlns:a16="http://schemas.microsoft.com/office/drawing/2014/main" id="{899C66D3-94CF-4E82-B92D-8774A3EFCBBC}"/>
              </a:ext>
            </a:extLst>
          </p:cNvPr>
          <p:cNvSpPr txBox="1"/>
          <p:nvPr/>
        </p:nvSpPr>
        <p:spPr>
          <a:xfrm>
            <a:off x="10375553" y="283619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テキスト ボックス 48">
            <a:extLst>
              <a:ext uri="{FF2B5EF4-FFF2-40B4-BE49-F238E27FC236}">
                <a16:creationId xmlns:a16="http://schemas.microsoft.com/office/drawing/2014/main" id="{47E826B1-C5DE-48D2-B780-981A75D4A075}"/>
              </a:ext>
            </a:extLst>
          </p:cNvPr>
          <p:cNvSpPr txBox="1"/>
          <p:nvPr/>
        </p:nvSpPr>
        <p:spPr>
          <a:xfrm>
            <a:off x="1018551" y="283619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577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698BFD-94B9-49B9-A8EA-55906F133CC6}"/>
              </a:ext>
            </a:extLst>
          </p:cNvPr>
          <p:cNvSpPr txBox="1"/>
          <p:nvPr/>
        </p:nvSpPr>
        <p:spPr>
          <a:xfrm>
            <a:off x="271306" y="31149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Color scheme sample</a:t>
            </a:r>
            <a:endParaRPr kumimoji="1" lang="ja-JP" altLang="en-US" dirty="0"/>
          </a:p>
        </p:txBody>
      </p:sp>
      <p:sp>
        <p:nvSpPr>
          <p:cNvPr id="59" name="角丸四角形 6">
            <a:extLst>
              <a:ext uri="{FF2B5EF4-FFF2-40B4-BE49-F238E27FC236}">
                <a16:creationId xmlns:a16="http://schemas.microsoft.com/office/drawing/2014/main" id="{CD3AF8C1-AB3A-456D-B91E-E40B2F623FEB}"/>
              </a:ext>
            </a:extLst>
          </p:cNvPr>
          <p:cNvSpPr/>
          <p:nvPr/>
        </p:nvSpPr>
        <p:spPr bwMode="auto">
          <a:xfrm>
            <a:off x="6956860" y="172005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3696294D-903C-4E49-90A1-29951E5E9D61}"/>
              </a:ext>
            </a:extLst>
          </p:cNvPr>
          <p:cNvSpPr/>
          <p:nvPr/>
        </p:nvSpPr>
        <p:spPr>
          <a:xfrm>
            <a:off x="7100772" y="646241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 w="25400" cap="flat" cmpd="sng" algn="ctr">
            <a:solidFill>
              <a:sysClr val="window" lastClr="FFFFFF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WoT Runtime</a:t>
            </a:r>
          </a:p>
        </p:txBody>
      </p:sp>
      <p:sp>
        <p:nvSpPr>
          <p:cNvPr id="61" name="Abgerundetes Rechteck 31">
            <a:extLst>
              <a:ext uri="{FF2B5EF4-FFF2-40B4-BE49-F238E27FC236}">
                <a16:creationId xmlns:a16="http://schemas.microsoft.com/office/drawing/2014/main" id="{A88BC34A-ED6A-47C4-9DBA-0B7092014040}"/>
              </a:ext>
            </a:extLst>
          </p:cNvPr>
          <p:cNvSpPr/>
          <p:nvPr/>
        </p:nvSpPr>
        <p:spPr>
          <a:xfrm>
            <a:off x="7173645" y="1597357"/>
            <a:ext cx="4665008" cy="3112806"/>
          </a:xfrm>
          <a:prstGeom prst="roundRect">
            <a:avLst>
              <a:gd name="adj" fmla="val 10302"/>
            </a:avLst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Scripting Runtime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AD603AFD-C28B-4BB7-BFB3-496E0E147F61}"/>
              </a:ext>
            </a:extLst>
          </p:cNvPr>
          <p:cNvSpPr/>
          <p:nvPr/>
        </p:nvSpPr>
        <p:spPr bwMode="auto">
          <a:xfrm>
            <a:off x="4839642" y="5144187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>
              <a:lumMod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ED82E8E6-0885-427B-8708-F21F0F469BEA}"/>
              </a:ext>
            </a:extLst>
          </p:cNvPr>
          <p:cNvSpPr/>
          <p:nvPr/>
        </p:nvSpPr>
        <p:spPr bwMode="auto">
          <a:xfrm>
            <a:off x="4073132" y="5243368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4" name="Connector: Elbow 83">
            <a:extLst>
              <a:ext uri="{FF2B5EF4-FFF2-40B4-BE49-F238E27FC236}">
                <a16:creationId xmlns:a16="http://schemas.microsoft.com/office/drawing/2014/main" id="{24459A8B-4F3C-4503-B859-39CBC632DEE0}"/>
              </a:ext>
            </a:extLst>
          </p:cNvPr>
          <p:cNvCxnSpPr>
            <a:cxnSpLocks/>
            <a:stCxn id="92" idx="3"/>
            <a:endCxn id="71" idx="1"/>
          </p:cNvCxnSpPr>
          <p:nvPr/>
        </p:nvCxnSpPr>
        <p:spPr>
          <a:xfrm flipV="1">
            <a:off x="5156650" y="5279907"/>
            <a:ext cx="1937231" cy="664618"/>
          </a:xfrm>
          <a:prstGeom prst="bentConnector3">
            <a:avLst>
              <a:gd name="adj1" fmla="val 50000"/>
            </a:avLst>
          </a:prstGeom>
          <a:noFill/>
          <a:ln w="73025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/>
        </p:spPr>
      </p:cxn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FDF15276-E95A-4A59-89D9-04466ADC9A64}"/>
              </a:ext>
            </a:extLst>
          </p:cNvPr>
          <p:cNvSpPr/>
          <p:nvPr/>
        </p:nvSpPr>
        <p:spPr bwMode="auto">
          <a:xfrm>
            <a:off x="3416826" y="574234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C050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6" name="Group 5">
            <a:extLst>
              <a:ext uri="{FF2B5EF4-FFF2-40B4-BE49-F238E27FC236}">
                <a16:creationId xmlns:a16="http://schemas.microsoft.com/office/drawing/2014/main" id="{9DF9171B-10B9-4ECD-8AC8-304A7350BB58}"/>
              </a:ext>
            </a:extLst>
          </p:cNvPr>
          <p:cNvGrpSpPr/>
          <p:nvPr/>
        </p:nvGrpSpPr>
        <p:grpSpPr>
          <a:xfrm>
            <a:off x="3560888" y="689775"/>
            <a:ext cx="413417" cy="426971"/>
            <a:chOff x="1789088" y="2720452"/>
            <a:chExt cx="413417" cy="426971"/>
          </a:xfrm>
        </p:grpSpPr>
        <p:sp>
          <p:nvSpPr>
            <p:cNvPr id="67" name="Isosceles Triangle 29">
              <a:extLst>
                <a:ext uri="{FF2B5EF4-FFF2-40B4-BE49-F238E27FC236}">
                  <a16:creationId xmlns:a16="http://schemas.microsoft.com/office/drawing/2014/main" id="{8CA2AEB7-B06D-4B6C-93D8-98444A96C2CF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8" name="Oval 30">
              <a:extLst>
                <a:ext uri="{FF2B5EF4-FFF2-40B4-BE49-F238E27FC236}">
                  <a16:creationId xmlns:a16="http://schemas.microsoft.com/office/drawing/2014/main" id="{9471EAF0-5DC7-42D4-A213-F037327565D6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69" name="Oval 31">
              <a:extLst>
                <a:ext uri="{FF2B5EF4-FFF2-40B4-BE49-F238E27FC236}">
                  <a16:creationId xmlns:a16="http://schemas.microsoft.com/office/drawing/2014/main" id="{FFDD3267-1329-445D-9853-8650417147E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70" name="Oval 32">
              <a:extLst>
                <a:ext uri="{FF2B5EF4-FFF2-40B4-BE49-F238E27FC236}">
                  <a16:creationId xmlns:a16="http://schemas.microsoft.com/office/drawing/2014/main" id="{8EDCB791-1617-4B7E-89CA-5B16B643E461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CFC64879-4853-4C86-BDAC-8E096A94B55F}"/>
              </a:ext>
            </a:extLst>
          </p:cNvPr>
          <p:cNvSpPr/>
          <p:nvPr/>
        </p:nvSpPr>
        <p:spPr bwMode="auto">
          <a:xfrm>
            <a:off x="7093881" y="4889533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72" name="Rechteck 54">
            <a:extLst>
              <a:ext uri="{FF2B5EF4-FFF2-40B4-BE49-F238E27FC236}">
                <a16:creationId xmlns:a16="http://schemas.microsoft.com/office/drawing/2014/main" id="{4B534FE6-9B4F-4D32-8D48-FF9B99F9865A}"/>
              </a:ext>
            </a:extLst>
          </p:cNvPr>
          <p:cNvSpPr/>
          <p:nvPr/>
        </p:nvSpPr>
        <p:spPr>
          <a:xfrm>
            <a:off x="7237897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Protocol1</a:t>
            </a:r>
          </a:p>
        </p:txBody>
      </p:sp>
      <p:sp>
        <p:nvSpPr>
          <p:cNvPr id="73" name="Rechteck 56">
            <a:extLst>
              <a:ext uri="{FF2B5EF4-FFF2-40B4-BE49-F238E27FC236}">
                <a16:creationId xmlns:a16="http://schemas.microsoft.com/office/drawing/2014/main" id="{B2B7B094-BCA9-4D62-BB44-44146C712C91}"/>
              </a:ext>
            </a:extLst>
          </p:cNvPr>
          <p:cNvSpPr/>
          <p:nvPr/>
        </p:nvSpPr>
        <p:spPr>
          <a:xfrm>
            <a:off x="10766289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ProtocolN</a:t>
            </a:r>
          </a:p>
        </p:txBody>
      </p:sp>
      <p:sp>
        <p:nvSpPr>
          <p:cNvPr id="74" name="Rechteck 57">
            <a:extLst>
              <a:ext uri="{FF2B5EF4-FFF2-40B4-BE49-F238E27FC236}">
                <a16:creationId xmlns:a16="http://schemas.microsoft.com/office/drawing/2014/main" id="{78FD8A74-DA87-471C-9DB0-A6782B90103A}"/>
              </a:ext>
            </a:extLst>
          </p:cNvPr>
          <p:cNvSpPr/>
          <p:nvPr/>
        </p:nvSpPr>
        <p:spPr>
          <a:xfrm>
            <a:off x="8414028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Protocol2</a:t>
            </a:r>
          </a:p>
        </p:txBody>
      </p:sp>
      <p:sp>
        <p:nvSpPr>
          <p:cNvPr id="75" name="Rechteck 58">
            <a:extLst>
              <a:ext uri="{FF2B5EF4-FFF2-40B4-BE49-F238E27FC236}">
                <a16:creationId xmlns:a16="http://schemas.microsoft.com/office/drawing/2014/main" id="{A5E95AE5-717E-491D-8A36-6D4EEFDAF26A}"/>
              </a:ext>
            </a:extLst>
          </p:cNvPr>
          <p:cNvSpPr/>
          <p:nvPr/>
        </p:nvSpPr>
        <p:spPr>
          <a:xfrm>
            <a:off x="9590159" y="5235558"/>
            <a:ext cx="1008008" cy="274380"/>
          </a:xfrm>
          <a:prstGeom prst="rect">
            <a:avLst/>
          </a:prstGeom>
          <a:solidFill>
            <a:srgbClr val="00800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...</a:t>
            </a:r>
          </a:p>
        </p:txBody>
      </p:sp>
      <p:sp>
        <p:nvSpPr>
          <p:cNvPr id="76" name="角丸四角形 6">
            <a:extLst>
              <a:ext uri="{FF2B5EF4-FFF2-40B4-BE49-F238E27FC236}">
                <a16:creationId xmlns:a16="http://schemas.microsoft.com/office/drawing/2014/main" id="{B092C65D-FBCC-451C-95CD-EE28BC19CF86}"/>
              </a:ext>
            </a:extLst>
          </p:cNvPr>
          <p:cNvSpPr/>
          <p:nvPr/>
        </p:nvSpPr>
        <p:spPr bwMode="auto">
          <a:xfrm>
            <a:off x="8413924" y="604556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77" name="角丸四角形 6">
            <a:extLst>
              <a:ext uri="{FF2B5EF4-FFF2-40B4-BE49-F238E27FC236}">
                <a16:creationId xmlns:a16="http://schemas.microsoft.com/office/drawing/2014/main" id="{5599034E-29E1-40B9-A595-E614FDCC3374}"/>
              </a:ext>
            </a:extLst>
          </p:cNvPr>
          <p:cNvSpPr/>
          <p:nvPr/>
        </p:nvSpPr>
        <p:spPr bwMode="auto">
          <a:xfrm>
            <a:off x="10766185" y="604270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78" name="Gerade Verbindung mit Pfeil 41">
            <a:extLst>
              <a:ext uri="{FF2B5EF4-FFF2-40B4-BE49-F238E27FC236}">
                <a16:creationId xmlns:a16="http://schemas.microsoft.com/office/drawing/2014/main" id="{7569D8BA-4A41-4D86-9538-7FE278C4A775}"/>
              </a:ext>
            </a:extLst>
          </p:cNvPr>
          <p:cNvCxnSpPr/>
          <p:nvPr/>
        </p:nvCxnSpPr>
        <p:spPr>
          <a:xfrm flipV="1">
            <a:off x="7741900" y="5672783"/>
            <a:ext cx="0" cy="36992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79" name="Gerade Verbindung mit Pfeil 42">
            <a:extLst>
              <a:ext uri="{FF2B5EF4-FFF2-40B4-BE49-F238E27FC236}">
                <a16:creationId xmlns:a16="http://schemas.microsoft.com/office/drawing/2014/main" id="{356F7013-050B-485B-9BEC-1C85B03E72C6}"/>
              </a:ext>
            </a:extLst>
          </p:cNvPr>
          <p:cNvCxnSpPr/>
          <p:nvPr/>
        </p:nvCxnSpPr>
        <p:spPr>
          <a:xfrm>
            <a:off x="8918032" y="5672783"/>
            <a:ext cx="0" cy="372779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cxnSp>
        <p:nvCxnSpPr>
          <p:cNvPr id="80" name="Gerade Verbindung mit Pfeil 43">
            <a:extLst>
              <a:ext uri="{FF2B5EF4-FFF2-40B4-BE49-F238E27FC236}">
                <a16:creationId xmlns:a16="http://schemas.microsoft.com/office/drawing/2014/main" id="{1513B9A6-8EA8-4ACD-87D2-B8DFEF3B2739}"/>
              </a:ext>
            </a:extLst>
          </p:cNvPr>
          <p:cNvCxnSpPr>
            <a:stCxn id="77" idx="0"/>
          </p:cNvCxnSpPr>
          <p:nvPr/>
        </p:nvCxnSpPr>
        <p:spPr>
          <a:xfrm flipV="1">
            <a:off x="11270293" y="5667432"/>
            <a:ext cx="0" cy="37527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81" name="角丸四角形 6">
            <a:extLst>
              <a:ext uri="{FF2B5EF4-FFF2-40B4-BE49-F238E27FC236}">
                <a16:creationId xmlns:a16="http://schemas.microsoft.com/office/drawing/2014/main" id="{03C5599A-A762-423D-9536-2C474F3730C9}"/>
              </a:ext>
            </a:extLst>
          </p:cNvPr>
          <p:cNvSpPr/>
          <p:nvPr/>
        </p:nvSpPr>
        <p:spPr bwMode="auto">
          <a:xfrm>
            <a:off x="7237793" y="604556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82" name="角丸四角形 6">
            <a:extLst>
              <a:ext uri="{FF2B5EF4-FFF2-40B4-BE49-F238E27FC236}">
                <a16:creationId xmlns:a16="http://schemas.microsoft.com/office/drawing/2014/main" id="{86E4E446-EEF2-4F70-B241-D8D4CA23621E}"/>
              </a:ext>
            </a:extLst>
          </p:cNvPr>
          <p:cNvSpPr/>
          <p:nvPr/>
        </p:nvSpPr>
        <p:spPr bwMode="auto">
          <a:xfrm>
            <a:off x="9590055" y="604271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83" name="Gerade Verbindung mit Pfeil 45">
            <a:extLst>
              <a:ext uri="{FF2B5EF4-FFF2-40B4-BE49-F238E27FC236}">
                <a16:creationId xmlns:a16="http://schemas.microsoft.com/office/drawing/2014/main" id="{A96415C0-E38E-4FCC-BCD2-087596EB7A99}"/>
              </a:ext>
            </a:extLst>
          </p:cNvPr>
          <p:cNvCxnSpPr/>
          <p:nvPr/>
        </p:nvCxnSpPr>
        <p:spPr>
          <a:xfrm flipV="1">
            <a:off x="10094163" y="5670282"/>
            <a:ext cx="0" cy="37527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84" name="角丸四角形 21">
            <a:extLst>
              <a:ext uri="{FF2B5EF4-FFF2-40B4-BE49-F238E27FC236}">
                <a16:creationId xmlns:a16="http://schemas.microsoft.com/office/drawing/2014/main" id="{1D206EDF-8DB9-4E44-8992-C49EA96FB855}"/>
              </a:ext>
            </a:extLst>
          </p:cNvPr>
          <p:cNvSpPr/>
          <p:nvPr/>
        </p:nvSpPr>
        <p:spPr bwMode="auto">
          <a:xfrm>
            <a:off x="7713842" y="1170472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85" name="角丸四角形 21">
            <a:extLst>
              <a:ext uri="{FF2B5EF4-FFF2-40B4-BE49-F238E27FC236}">
                <a16:creationId xmlns:a16="http://schemas.microsoft.com/office/drawing/2014/main" id="{27880D80-8F71-448B-B8B3-F7395A2A9D89}"/>
              </a:ext>
            </a:extLst>
          </p:cNvPr>
          <p:cNvSpPr/>
          <p:nvPr/>
        </p:nvSpPr>
        <p:spPr bwMode="auto">
          <a:xfrm>
            <a:off x="7713842" y="421898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1F497D">
              <a:lumMod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6" name="角丸四角形 21">
            <a:extLst>
              <a:ext uri="{FF2B5EF4-FFF2-40B4-BE49-F238E27FC236}">
                <a16:creationId xmlns:a16="http://schemas.microsoft.com/office/drawing/2014/main" id="{8B418569-B134-4473-AB54-F9A5E4B34D97}"/>
              </a:ext>
            </a:extLst>
          </p:cNvPr>
          <p:cNvSpPr/>
          <p:nvPr/>
        </p:nvSpPr>
        <p:spPr bwMode="auto">
          <a:xfrm>
            <a:off x="3524312" y="2026056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87" name="角丸四角形 21">
            <a:extLst>
              <a:ext uri="{FF2B5EF4-FFF2-40B4-BE49-F238E27FC236}">
                <a16:creationId xmlns:a16="http://schemas.microsoft.com/office/drawing/2014/main" id="{ED11D012-898A-4DD9-9F90-DD5E27B23B17}"/>
              </a:ext>
            </a:extLst>
          </p:cNvPr>
          <p:cNvSpPr/>
          <p:nvPr/>
        </p:nvSpPr>
        <p:spPr bwMode="auto">
          <a:xfrm>
            <a:off x="3524312" y="1615550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904CCD3E-922C-4A9B-BD9C-4D4E6B8609CA}"/>
              </a:ext>
            </a:extLst>
          </p:cNvPr>
          <p:cNvSpPr/>
          <p:nvPr/>
        </p:nvSpPr>
        <p:spPr bwMode="auto">
          <a:xfrm>
            <a:off x="3517947" y="2451590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C83811D2-15FA-446C-BAAB-3A6E9E61BB72}"/>
              </a:ext>
            </a:extLst>
          </p:cNvPr>
          <p:cNvSpPr/>
          <p:nvPr/>
        </p:nvSpPr>
        <p:spPr bwMode="auto">
          <a:xfrm>
            <a:off x="3526787" y="1203199"/>
            <a:ext cx="2918144" cy="357098"/>
          </a:xfrm>
          <a:prstGeom prst="roundRect">
            <a:avLst>
              <a:gd name="adj" fmla="val 25084"/>
            </a:avLst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90" name="角丸四角形 21">
            <a:extLst>
              <a:ext uri="{FF2B5EF4-FFF2-40B4-BE49-F238E27FC236}">
                <a16:creationId xmlns:a16="http://schemas.microsoft.com/office/drawing/2014/main" id="{4EF6C4C7-1DA5-487D-B85C-34572A01C448}"/>
              </a:ext>
            </a:extLst>
          </p:cNvPr>
          <p:cNvSpPr/>
          <p:nvPr/>
        </p:nvSpPr>
        <p:spPr bwMode="auto">
          <a:xfrm>
            <a:off x="3431125" y="3775687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1" name="Gerade Verbindung mit Pfeil 41">
            <a:extLst>
              <a:ext uri="{FF2B5EF4-FFF2-40B4-BE49-F238E27FC236}">
                <a16:creationId xmlns:a16="http://schemas.microsoft.com/office/drawing/2014/main" id="{2612E2A1-6FBA-4B76-A3BA-CA70160D4292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4246971" y="2846095"/>
            <a:ext cx="0" cy="929592"/>
          </a:xfrm>
          <a:prstGeom prst="straightConnector1">
            <a:avLst/>
          </a:prstGeom>
          <a:noFill/>
          <a:ln w="66675" cap="flat" cmpd="sng" algn="ctr">
            <a:solidFill>
              <a:sysClr val="window" lastClr="FFFFFF">
                <a:lumMod val="75000"/>
              </a:sysClr>
            </a:solidFill>
            <a:prstDash val="sysDot"/>
            <a:tailEnd type="triangle"/>
          </a:ln>
          <a:effectLst/>
        </p:spPr>
      </p:cxnSp>
      <p:sp>
        <p:nvSpPr>
          <p:cNvPr id="92" name="角丸四角形 21">
            <a:extLst>
              <a:ext uri="{FF2B5EF4-FFF2-40B4-BE49-F238E27FC236}">
                <a16:creationId xmlns:a16="http://schemas.microsoft.com/office/drawing/2014/main" id="{617CF427-4353-4C00-8645-EC6E00E45D29}"/>
              </a:ext>
            </a:extLst>
          </p:cNvPr>
          <p:cNvSpPr/>
          <p:nvPr/>
        </p:nvSpPr>
        <p:spPr bwMode="auto">
          <a:xfrm>
            <a:off x="3428312" y="5342549"/>
            <a:ext cx="1728338" cy="1203952"/>
          </a:xfrm>
          <a:prstGeom prst="foldedCorner">
            <a:avLst>
              <a:gd name="adj" fmla="val 20194"/>
            </a:avLst>
          </a:prstGeom>
          <a:solidFill>
            <a:srgbClr val="C0504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1CE9F55C-6EAF-4883-B2E2-6FB4E0DD9658}"/>
              </a:ext>
            </a:extLst>
          </p:cNvPr>
          <p:cNvSpPr txBox="1"/>
          <p:nvPr/>
        </p:nvSpPr>
        <p:spPr>
          <a:xfrm>
            <a:off x="3371107" y="180386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Exposed Thing Description</a:t>
            </a:r>
          </a:p>
        </p:txBody>
      </p:sp>
      <p:sp>
        <p:nvSpPr>
          <p:cNvPr id="94" name="TextBox 70">
            <a:extLst>
              <a:ext uri="{FF2B5EF4-FFF2-40B4-BE49-F238E27FC236}">
                <a16:creationId xmlns:a16="http://schemas.microsoft.com/office/drawing/2014/main" id="{BAD28A43-C98E-4673-AEBA-06882676DC35}"/>
              </a:ext>
            </a:extLst>
          </p:cNvPr>
          <p:cNvSpPr txBox="1"/>
          <p:nvPr/>
        </p:nvSpPr>
        <p:spPr>
          <a:xfrm>
            <a:off x="3332345" y="4746455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Consumed Thing Description(s)</a:t>
            </a:r>
          </a:p>
        </p:txBody>
      </p:sp>
      <p:grpSp>
        <p:nvGrpSpPr>
          <p:cNvPr id="95" name="Group 71">
            <a:extLst>
              <a:ext uri="{FF2B5EF4-FFF2-40B4-BE49-F238E27FC236}">
                <a16:creationId xmlns:a16="http://schemas.microsoft.com/office/drawing/2014/main" id="{05E5FCB0-DBAD-46CA-A07A-D3FA385C5025}"/>
              </a:ext>
            </a:extLst>
          </p:cNvPr>
          <p:cNvGrpSpPr/>
          <p:nvPr/>
        </p:nvGrpSpPr>
        <p:grpSpPr>
          <a:xfrm>
            <a:off x="3547791" y="5449353"/>
            <a:ext cx="413417" cy="426971"/>
            <a:chOff x="1789088" y="2720452"/>
            <a:chExt cx="413417" cy="426971"/>
          </a:xfrm>
        </p:grpSpPr>
        <p:sp>
          <p:nvSpPr>
            <p:cNvPr id="96" name="Isosceles Triangle 29">
              <a:extLst>
                <a:ext uri="{FF2B5EF4-FFF2-40B4-BE49-F238E27FC236}">
                  <a16:creationId xmlns:a16="http://schemas.microsoft.com/office/drawing/2014/main" id="{DDB4FD79-0DF6-49BF-8BE4-1CF4846CB6D8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7" name="Oval 30">
              <a:extLst>
                <a:ext uri="{FF2B5EF4-FFF2-40B4-BE49-F238E27FC236}">
                  <a16:creationId xmlns:a16="http://schemas.microsoft.com/office/drawing/2014/main" id="{2FB9139D-00CE-4030-A192-E509F036A44B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4610A170-15F2-4FEC-9F53-7C7CF368B751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99" name="Oval 32">
              <a:extLst>
                <a:ext uri="{FF2B5EF4-FFF2-40B4-BE49-F238E27FC236}">
                  <a16:creationId xmlns:a16="http://schemas.microsoft.com/office/drawing/2014/main" id="{55D71EE0-0C1D-40E2-B381-5FE7E70C25DD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algn="ctr">
                <a:defRPr/>
              </a:pPr>
              <a:endParaRPr kumimoji="0" lang="en-US" sz="4400" kern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cxnSp>
        <p:nvCxnSpPr>
          <p:cNvPr id="100" name="Connector: Elbow 21">
            <a:extLst>
              <a:ext uri="{FF2B5EF4-FFF2-40B4-BE49-F238E27FC236}">
                <a16:creationId xmlns:a16="http://schemas.microsoft.com/office/drawing/2014/main" id="{10A3968F-0562-46F4-9E63-029DEC193DF4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5514197" y="3700223"/>
            <a:ext cx="1988698" cy="1170669"/>
          </a:xfrm>
          <a:prstGeom prst="bentConnector2">
            <a:avLst/>
          </a:prstGeom>
          <a:noFill/>
          <a:ln w="73025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/>
        </p:spPr>
      </p:cxnSp>
      <p:grpSp>
        <p:nvGrpSpPr>
          <p:cNvPr id="101" name="Group 3">
            <a:extLst>
              <a:ext uri="{FF2B5EF4-FFF2-40B4-BE49-F238E27FC236}">
                <a16:creationId xmlns:a16="http://schemas.microsoft.com/office/drawing/2014/main" id="{92CABE88-6428-4C84-9972-3A38EF6F633A}"/>
              </a:ext>
            </a:extLst>
          </p:cNvPr>
          <p:cNvGrpSpPr/>
          <p:nvPr/>
        </p:nvGrpSpPr>
        <p:grpSpPr>
          <a:xfrm>
            <a:off x="7708109" y="3403146"/>
            <a:ext cx="3576217" cy="767996"/>
            <a:chOff x="4598646" y="1613552"/>
            <a:chExt cx="3576217" cy="767996"/>
          </a:xfrm>
        </p:grpSpPr>
        <p:sp>
          <p:nvSpPr>
            <p:cNvPr id="102" name="角丸四角形 21">
              <a:extLst>
                <a:ext uri="{FF2B5EF4-FFF2-40B4-BE49-F238E27FC236}">
                  <a16:creationId xmlns:a16="http://schemas.microsoft.com/office/drawing/2014/main" id="{1500F3CC-0836-44F8-8F21-FBC9C279099F}"/>
                </a:ext>
              </a:extLst>
            </p:cNvPr>
            <p:cNvSpPr/>
            <p:nvPr/>
          </p:nvSpPr>
          <p:spPr bwMode="auto">
            <a:xfrm>
              <a:off x="4603800" y="1613552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角丸四角形 21">
              <a:extLst>
                <a:ext uri="{FF2B5EF4-FFF2-40B4-BE49-F238E27FC236}">
                  <a16:creationId xmlns:a16="http://schemas.microsoft.com/office/drawing/2014/main" id="{5432AE17-F41F-4035-9472-8287D3C0A1E0}"/>
                </a:ext>
              </a:extLst>
            </p:cNvPr>
            <p:cNvSpPr/>
            <p:nvPr/>
          </p:nvSpPr>
          <p:spPr bwMode="auto">
            <a:xfrm>
              <a:off x="4598646" y="2024450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4" name="角丸四角形 6">
              <a:extLst>
                <a:ext uri="{FF2B5EF4-FFF2-40B4-BE49-F238E27FC236}">
                  <a16:creationId xmlns:a16="http://schemas.microsoft.com/office/drawing/2014/main" id="{77D58BBD-E9CD-406A-9207-BBF09348010B}"/>
                </a:ext>
              </a:extLst>
            </p:cNvPr>
            <p:cNvSpPr/>
            <p:nvPr/>
          </p:nvSpPr>
          <p:spPr bwMode="auto">
            <a:xfrm>
              <a:off x="6762730" y="1973502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105" name="角丸四角形 21">
              <a:extLst>
                <a:ext uri="{FF2B5EF4-FFF2-40B4-BE49-F238E27FC236}">
                  <a16:creationId xmlns:a16="http://schemas.microsoft.com/office/drawing/2014/main" id="{CE130101-9FD7-45AF-94FC-11203A01D7A4}"/>
                </a:ext>
              </a:extLst>
            </p:cNvPr>
            <p:cNvSpPr/>
            <p:nvPr/>
          </p:nvSpPr>
          <p:spPr bwMode="auto">
            <a:xfrm>
              <a:off x="5685732" y="2022950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6" name="角丸四角形 21">
              <a:extLst>
                <a:ext uri="{FF2B5EF4-FFF2-40B4-BE49-F238E27FC236}">
                  <a16:creationId xmlns:a16="http://schemas.microsoft.com/office/drawing/2014/main" id="{A764A673-9F52-4309-A8DF-03F8D4DBBEBA}"/>
                </a:ext>
              </a:extLst>
            </p:cNvPr>
            <p:cNvSpPr/>
            <p:nvPr/>
          </p:nvSpPr>
          <p:spPr bwMode="auto">
            <a:xfrm>
              <a:off x="7170163" y="2012066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107" name="Group 2">
            <a:extLst>
              <a:ext uri="{FF2B5EF4-FFF2-40B4-BE49-F238E27FC236}">
                <a16:creationId xmlns:a16="http://schemas.microsoft.com/office/drawing/2014/main" id="{B5D64707-A736-4515-A613-32BB7E95A59F}"/>
              </a:ext>
            </a:extLst>
          </p:cNvPr>
          <p:cNvGrpSpPr/>
          <p:nvPr/>
        </p:nvGrpSpPr>
        <p:grpSpPr>
          <a:xfrm>
            <a:off x="6572503" y="1866886"/>
            <a:ext cx="4997392" cy="1445923"/>
            <a:chOff x="3463040" y="2248410"/>
            <a:chExt cx="4997392" cy="1445923"/>
          </a:xfrm>
        </p:grpSpPr>
        <p:sp>
          <p:nvSpPr>
            <p:cNvPr id="108" name="縦巻き 49">
              <a:extLst>
                <a:ext uri="{FF2B5EF4-FFF2-40B4-BE49-F238E27FC236}">
                  <a16:creationId xmlns:a16="http://schemas.microsoft.com/office/drawing/2014/main" id="{52DB79B5-D0C6-41F5-91BF-6E893C9B3653}"/>
                </a:ext>
              </a:extLst>
            </p:cNvPr>
            <p:cNvSpPr/>
            <p:nvPr/>
          </p:nvSpPr>
          <p:spPr bwMode="auto">
            <a:xfrm>
              <a:off x="4310383" y="2441490"/>
              <a:ext cx="4150049" cy="1252843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Down Arrow 40">
              <a:extLst>
                <a:ext uri="{FF2B5EF4-FFF2-40B4-BE49-F238E27FC236}">
                  <a16:creationId xmlns:a16="http://schemas.microsoft.com/office/drawing/2014/main" id="{F61AC274-5747-4B05-BD44-52D90C4021C7}"/>
                </a:ext>
              </a:extLst>
            </p:cNvPr>
            <p:cNvSpPr/>
            <p:nvPr/>
          </p:nvSpPr>
          <p:spPr>
            <a:xfrm rot="5400000">
              <a:off x="3495200" y="2216250"/>
              <a:ext cx="439632" cy="50395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110" name="角丸四角形 21">
              <a:extLst>
                <a:ext uri="{FF2B5EF4-FFF2-40B4-BE49-F238E27FC236}">
                  <a16:creationId xmlns:a16="http://schemas.microsoft.com/office/drawing/2014/main" id="{66AA8F96-EF40-4991-AD84-ECF971700A35}"/>
                </a:ext>
              </a:extLst>
            </p:cNvPr>
            <p:cNvSpPr/>
            <p:nvPr/>
          </p:nvSpPr>
          <p:spPr bwMode="auto">
            <a:xfrm>
              <a:off x="4607363" y="3237600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111" name="角丸四角形 21">
              <a:extLst>
                <a:ext uri="{FF2B5EF4-FFF2-40B4-BE49-F238E27FC236}">
                  <a16:creationId xmlns:a16="http://schemas.microsoft.com/office/drawing/2014/main" id="{CA443F4D-0F4D-42E7-B28E-ED4F86B69E3D}"/>
                </a:ext>
              </a:extLst>
            </p:cNvPr>
            <p:cNvSpPr/>
            <p:nvPr/>
          </p:nvSpPr>
          <p:spPr bwMode="auto">
            <a:xfrm>
              <a:off x="4617668" y="2828291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112" name="TextBox 1">
              <a:extLst>
                <a:ext uri="{FF2B5EF4-FFF2-40B4-BE49-F238E27FC236}">
                  <a16:creationId xmlns:a16="http://schemas.microsoft.com/office/drawing/2014/main" id="{C733F95C-C5C3-48F2-BC78-E02B6C8FA861}"/>
                </a:ext>
              </a:extLst>
            </p:cNvPr>
            <p:cNvSpPr txBox="1"/>
            <p:nvPr/>
          </p:nvSpPr>
          <p:spPr>
            <a:xfrm>
              <a:off x="5689295" y="2551867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Application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4C9375-48E1-4422-A822-537FF10D8769}"/>
              </a:ext>
            </a:extLst>
          </p:cNvPr>
          <p:cNvSpPr/>
          <p:nvPr/>
        </p:nvSpPr>
        <p:spPr>
          <a:xfrm>
            <a:off x="0" y="1660732"/>
            <a:ext cx="12192000" cy="3536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B8E6AD-9A07-4A91-9CB4-8189A9B2A427}"/>
              </a:ext>
            </a:extLst>
          </p:cNvPr>
          <p:cNvGrpSpPr/>
          <p:nvPr/>
        </p:nvGrpSpPr>
        <p:grpSpPr>
          <a:xfrm>
            <a:off x="2033489" y="1903502"/>
            <a:ext cx="8125022" cy="3050996"/>
            <a:chOff x="2033489" y="1903502"/>
            <a:chExt cx="8125022" cy="3050996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B88777B8-59B0-4259-AC12-EB3106E53B83}"/>
                </a:ext>
              </a:extLst>
            </p:cNvPr>
            <p:cNvCxnSpPr>
              <a:cxnSpLocks/>
              <a:stCxn id="98" idx="3"/>
              <a:endCxn id="104" idx="1"/>
            </p:cNvCxnSpPr>
            <p:nvPr/>
          </p:nvCxnSpPr>
          <p:spPr>
            <a:xfrm flipV="1">
              <a:off x="4921959" y="2140750"/>
              <a:ext cx="2289302" cy="52013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5113A2AC-0F45-4A71-9D05-69B32CD7744B}"/>
                </a:ext>
              </a:extLst>
            </p:cNvPr>
            <p:cNvCxnSpPr>
              <a:cxnSpLocks/>
              <a:stCxn id="98" idx="3"/>
              <a:endCxn id="117" idx="2"/>
            </p:cNvCxnSpPr>
            <p:nvPr/>
          </p:nvCxnSpPr>
          <p:spPr>
            <a:xfrm>
              <a:off x="4921959" y="2660882"/>
              <a:ext cx="2322488" cy="4860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メモ 40">
              <a:extLst>
                <a:ext uri="{FF2B5EF4-FFF2-40B4-BE49-F238E27FC236}">
                  <a16:creationId xmlns:a16="http://schemas.microsoft.com/office/drawing/2014/main" id="{7D117D8E-F664-4207-A0BE-A36DBAF3959A}"/>
                </a:ext>
              </a:extLst>
            </p:cNvPr>
            <p:cNvSpPr/>
            <p:nvPr/>
          </p:nvSpPr>
          <p:spPr>
            <a:xfrm>
              <a:off x="8843815" y="2321785"/>
              <a:ext cx="1199052" cy="65344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/>
                <a:t>Other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ja-JP" sz="2000" dirty="0"/>
                <a:t>resources</a:t>
              </a:r>
              <a:endParaRPr kumimoji="1" lang="ja-JP" altLang="en-US" sz="2000" dirty="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D3D5D467-DA8E-4868-AB3F-76D8B33830D7}"/>
                </a:ext>
              </a:extLst>
            </p:cNvPr>
            <p:cNvCxnSpPr>
              <a:cxnSpLocks/>
              <a:stCxn id="98" idx="3"/>
              <a:endCxn id="41" idx="1"/>
            </p:cNvCxnSpPr>
            <p:nvPr/>
          </p:nvCxnSpPr>
          <p:spPr>
            <a:xfrm flipV="1">
              <a:off x="4921959" y="2648507"/>
              <a:ext cx="3921856" cy="123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角丸四角形 6">
              <a:extLst>
                <a:ext uri="{FF2B5EF4-FFF2-40B4-BE49-F238E27FC236}">
                  <a16:creationId xmlns:a16="http://schemas.microsoft.com/office/drawing/2014/main" id="{DF0A1329-0B41-49D4-90D5-70946F050AAD}"/>
                </a:ext>
              </a:extLst>
            </p:cNvPr>
            <p:cNvSpPr/>
            <p:nvPr/>
          </p:nvSpPr>
          <p:spPr bwMode="auto">
            <a:xfrm>
              <a:off x="8718511" y="322722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 B</a:t>
              </a:r>
            </a:p>
          </p:txBody>
        </p:sp>
        <p:sp>
          <p:nvSpPr>
            <p:cNvPr id="55" name="角丸四角形 6">
              <a:extLst>
                <a:ext uri="{FF2B5EF4-FFF2-40B4-BE49-F238E27FC236}">
                  <a16:creationId xmlns:a16="http://schemas.microsoft.com/office/drawing/2014/main" id="{0537BC9F-7751-4EB4-B6C2-0E4A7730EDF0}"/>
                </a:ext>
              </a:extLst>
            </p:cNvPr>
            <p:cNvSpPr/>
            <p:nvPr/>
          </p:nvSpPr>
          <p:spPr bwMode="auto">
            <a:xfrm>
              <a:off x="8718511" y="4234498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 C</a:t>
              </a:r>
            </a:p>
          </p:txBody>
        </p:sp>
        <p:cxnSp>
          <p:nvCxnSpPr>
            <p:cNvPr id="57" name="コネクタ: カギ線 56">
              <a:extLst>
                <a:ext uri="{FF2B5EF4-FFF2-40B4-BE49-F238E27FC236}">
                  <a16:creationId xmlns:a16="http://schemas.microsoft.com/office/drawing/2014/main" id="{1BD0CE5B-A439-41AD-830D-CC6CC34A0BAC}"/>
                </a:ext>
              </a:extLst>
            </p:cNvPr>
            <p:cNvCxnSpPr>
              <a:stCxn id="4" idx="3"/>
              <a:endCxn id="54" idx="1"/>
            </p:cNvCxnSpPr>
            <p:nvPr/>
          </p:nvCxnSpPr>
          <p:spPr>
            <a:xfrm flipV="1">
              <a:off x="6817602" y="3587222"/>
              <a:ext cx="1900909" cy="520131"/>
            </a:xfrm>
            <a:prstGeom prst="bentConnector3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コネクタ: カギ線 57">
              <a:extLst>
                <a:ext uri="{FF2B5EF4-FFF2-40B4-BE49-F238E27FC236}">
                  <a16:creationId xmlns:a16="http://schemas.microsoft.com/office/drawing/2014/main" id="{DF6AC9EC-5258-429C-BB66-565BB5D9BDD5}"/>
                </a:ext>
              </a:extLst>
            </p:cNvPr>
            <p:cNvCxnSpPr>
              <a:cxnSpLocks/>
              <a:stCxn id="4" idx="3"/>
              <a:endCxn id="55" idx="1"/>
            </p:cNvCxnSpPr>
            <p:nvPr/>
          </p:nvCxnSpPr>
          <p:spPr>
            <a:xfrm>
              <a:off x="6817602" y="4107353"/>
              <a:ext cx="1900909" cy="487145"/>
            </a:xfrm>
            <a:prstGeom prst="bentConnector3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1CF4339-53DB-4F43-99B4-63478E8E539F}"/>
                </a:ext>
              </a:extLst>
            </p:cNvPr>
            <p:cNvGrpSpPr/>
            <p:nvPr/>
          </p:nvGrpSpPr>
          <p:grpSpPr>
            <a:xfrm>
              <a:off x="3886363" y="2429122"/>
              <a:ext cx="1035596" cy="474496"/>
              <a:chOff x="5420778" y="1760845"/>
              <a:chExt cx="1550769" cy="707886"/>
            </a:xfrm>
          </p:grpSpPr>
          <p:sp>
            <p:nvSpPr>
              <p:cNvPr id="96" name="角丸四角形 21">
                <a:extLst>
                  <a:ext uri="{FF2B5EF4-FFF2-40B4-BE49-F238E27FC236}">
                    <a16:creationId xmlns:a16="http://schemas.microsoft.com/office/drawing/2014/main" id="{E0EB3452-BFB3-4966-9CF9-FF13BAC21C92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7" name="Group 44">
                <a:extLst>
                  <a:ext uri="{FF2B5EF4-FFF2-40B4-BE49-F238E27FC236}">
                    <a16:creationId xmlns:a16="http://schemas.microsoft.com/office/drawing/2014/main" id="{416080F4-56FD-4E47-9988-604973CB34EF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99" name="Isosceles Triangle 45">
                  <a:extLst>
                    <a:ext uri="{FF2B5EF4-FFF2-40B4-BE49-F238E27FC236}">
                      <a16:creationId xmlns:a16="http://schemas.microsoft.com/office/drawing/2014/main" id="{A1A6FAB4-52F5-48FD-BEFA-50F09035DD69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Oval 46">
                  <a:extLst>
                    <a:ext uri="{FF2B5EF4-FFF2-40B4-BE49-F238E27FC236}">
                      <a16:creationId xmlns:a16="http://schemas.microsoft.com/office/drawing/2014/main" id="{570C81BD-0308-45DA-A84A-94676FB8622F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Oval 47">
                  <a:extLst>
                    <a:ext uri="{FF2B5EF4-FFF2-40B4-BE49-F238E27FC236}">
                      <a16:creationId xmlns:a16="http://schemas.microsoft.com/office/drawing/2014/main" id="{F5E07C5E-211B-4084-9781-C40CFE694403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Oval 48">
                  <a:extLst>
                    <a:ext uri="{FF2B5EF4-FFF2-40B4-BE49-F238E27FC236}">
                      <a16:creationId xmlns:a16="http://schemas.microsoft.com/office/drawing/2014/main" id="{CE3B7E78-676F-4BEF-8521-8D3251CB92BD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5DB76D58-8E9F-4C75-AD35-A647DA1DAC80}"/>
                  </a:ext>
                </a:extLst>
              </p:cNvPr>
              <p:cNvSpPr txBox="1"/>
              <p:nvPr/>
            </p:nvSpPr>
            <p:spPr>
              <a:xfrm>
                <a:off x="5943678" y="1808145"/>
                <a:ext cx="102786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 A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7DCF0E36-9C53-4382-BF09-3D1BCDD938A8}"/>
                </a:ext>
              </a:extLst>
            </p:cNvPr>
            <p:cNvGrpSpPr/>
            <p:nvPr/>
          </p:nvGrpSpPr>
          <p:grpSpPr>
            <a:xfrm>
              <a:off x="7211261" y="1903502"/>
              <a:ext cx="1035596" cy="474496"/>
              <a:chOff x="5420778" y="1760845"/>
              <a:chExt cx="1550769" cy="707886"/>
            </a:xfrm>
          </p:grpSpPr>
          <p:sp>
            <p:nvSpPr>
              <p:cNvPr id="104" name="角丸四角形 21">
                <a:extLst>
                  <a:ext uri="{FF2B5EF4-FFF2-40B4-BE49-F238E27FC236}">
                    <a16:creationId xmlns:a16="http://schemas.microsoft.com/office/drawing/2014/main" id="{B6C5E118-CCA9-4D51-A653-45E157647EEB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5" name="Group 44">
                <a:extLst>
                  <a:ext uri="{FF2B5EF4-FFF2-40B4-BE49-F238E27FC236}">
                    <a16:creationId xmlns:a16="http://schemas.microsoft.com/office/drawing/2014/main" id="{73EC1589-69E0-4382-8ACA-E1281CAD6056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107" name="Isosceles Triangle 45">
                  <a:extLst>
                    <a:ext uri="{FF2B5EF4-FFF2-40B4-BE49-F238E27FC236}">
                      <a16:creationId xmlns:a16="http://schemas.microsoft.com/office/drawing/2014/main" id="{2590B726-E32C-400F-A1AB-AB97CBB752DE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8" name="Oval 46">
                  <a:extLst>
                    <a:ext uri="{FF2B5EF4-FFF2-40B4-BE49-F238E27FC236}">
                      <a16:creationId xmlns:a16="http://schemas.microsoft.com/office/drawing/2014/main" id="{60C88EA5-D9D6-4E9E-B06A-FE0202C2DB2D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Oval 47">
                  <a:extLst>
                    <a:ext uri="{FF2B5EF4-FFF2-40B4-BE49-F238E27FC236}">
                      <a16:creationId xmlns:a16="http://schemas.microsoft.com/office/drawing/2014/main" id="{CD431BE0-60BD-4BA3-8785-1B49BB87DF67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0" name="Oval 48">
                  <a:extLst>
                    <a:ext uri="{FF2B5EF4-FFF2-40B4-BE49-F238E27FC236}">
                      <a16:creationId xmlns:a16="http://schemas.microsoft.com/office/drawing/2014/main" id="{60F87F17-6DC6-48F3-A7C7-E49707E9ED2B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3F96F48-983D-4732-B08C-C860FD5DFDEC}"/>
                  </a:ext>
                </a:extLst>
              </p:cNvPr>
              <p:cNvSpPr txBox="1"/>
              <p:nvPr/>
            </p:nvSpPr>
            <p:spPr>
              <a:xfrm>
                <a:off x="5943678" y="1808145"/>
                <a:ext cx="102786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 B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0895C5DE-E120-4C97-B452-C6A9D22DBCC4}"/>
                </a:ext>
              </a:extLst>
            </p:cNvPr>
            <p:cNvGrpSpPr/>
            <p:nvPr/>
          </p:nvGrpSpPr>
          <p:grpSpPr>
            <a:xfrm>
              <a:off x="7211261" y="2906960"/>
              <a:ext cx="1035596" cy="474496"/>
              <a:chOff x="5420778" y="1760845"/>
              <a:chExt cx="1550769" cy="707886"/>
            </a:xfrm>
          </p:grpSpPr>
          <p:sp>
            <p:nvSpPr>
              <p:cNvPr id="112" name="角丸四角形 21">
                <a:extLst>
                  <a:ext uri="{FF2B5EF4-FFF2-40B4-BE49-F238E27FC236}">
                    <a16:creationId xmlns:a16="http://schemas.microsoft.com/office/drawing/2014/main" id="{7D7DF41B-CD0C-4FA8-B337-4E658E0DC3BC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13" name="Group 44">
                <a:extLst>
                  <a:ext uri="{FF2B5EF4-FFF2-40B4-BE49-F238E27FC236}">
                    <a16:creationId xmlns:a16="http://schemas.microsoft.com/office/drawing/2014/main" id="{400EBC68-91DF-4011-A577-553A27409B66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115" name="Isosceles Triangle 45">
                  <a:extLst>
                    <a:ext uri="{FF2B5EF4-FFF2-40B4-BE49-F238E27FC236}">
                      <a16:creationId xmlns:a16="http://schemas.microsoft.com/office/drawing/2014/main" id="{E0C880BA-655C-4801-99DD-0EA9C325921E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Oval 46">
                  <a:extLst>
                    <a:ext uri="{FF2B5EF4-FFF2-40B4-BE49-F238E27FC236}">
                      <a16:creationId xmlns:a16="http://schemas.microsoft.com/office/drawing/2014/main" id="{984CCFBF-DDF4-4AD2-BCC7-6D23AF8104FE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7" name="Oval 47">
                  <a:extLst>
                    <a:ext uri="{FF2B5EF4-FFF2-40B4-BE49-F238E27FC236}">
                      <a16:creationId xmlns:a16="http://schemas.microsoft.com/office/drawing/2014/main" id="{419CABF5-0FD0-4204-9F95-F7843CC612C8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Oval 48">
                  <a:extLst>
                    <a:ext uri="{FF2B5EF4-FFF2-40B4-BE49-F238E27FC236}">
                      <a16:creationId xmlns:a16="http://schemas.microsoft.com/office/drawing/2014/main" id="{74332DB9-31A2-4D22-A084-FA80FD05A4D6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BCDAF138-FB46-40DD-8CE6-503BDCEA09A9}"/>
                  </a:ext>
                </a:extLst>
              </p:cNvPr>
              <p:cNvSpPr txBox="1"/>
              <p:nvPr/>
            </p:nvSpPr>
            <p:spPr>
              <a:xfrm>
                <a:off x="5943678" y="1808145"/>
                <a:ext cx="102786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 C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Down Arrow 40">
              <a:extLst>
                <a:ext uri="{FF2B5EF4-FFF2-40B4-BE49-F238E27FC236}">
                  <a16:creationId xmlns:a16="http://schemas.microsoft.com/office/drawing/2014/main" id="{940FE31F-5355-4155-B7B3-79D4EAC17461}"/>
                </a:ext>
              </a:extLst>
            </p:cNvPr>
            <p:cNvSpPr/>
            <p:nvPr/>
          </p:nvSpPr>
          <p:spPr>
            <a:xfrm rot="8569733">
              <a:off x="8337752" y="2300555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136" name="四角形: メモ 135">
              <a:extLst>
                <a:ext uri="{FF2B5EF4-FFF2-40B4-BE49-F238E27FC236}">
                  <a16:creationId xmlns:a16="http://schemas.microsoft.com/office/drawing/2014/main" id="{1B49BDAE-ED8B-49B2-BD5F-1D9907275C8D}"/>
                </a:ext>
              </a:extLst>
            </p:cNvPr>
            <p:cNvSpPr/>
            <p:nvPr/>
          </p:nvSpPr>
          <p:spPr>
            <a:xfrm>
              <a:off x="8910517" y="2403048"/>
              <a:ext cx="1199052" cy="65344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b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/>
                <a:t>Other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ja-JP" sz="2000" dirty="0"/>
                <a:t>resources</a:t>
              </a:r>
              <a:endParaRPr kumimoji="1" lang="ja-JP" altLang="en-US" sz="2000" dirty="0"/>
            </a:p>
          </p:txBody>
        </p:sp>
        <p:sp>
          <p:nvSpPr>
            <p:cNvPr id="137" name="角丸四角形 6">
              <a:extLst>
                <a:ext uri="{FF2B5EF4-FFF2-40B4-BE49-F238E27FC236}">
                  <a16:creationId xmlns:a16="http://schemas.microsoft.com/office/drawing/2014/main" id="{91006723-DA0B-4ABA-957C-AF6A78E36774}"/>
                </a:ext>
              </a:extLst>
            </p:cNvPr>
            <p:cNvSpPr/>
            <p:nvPr/>
          </p:nvSpPr>
          <p:spPr bwMode="auto">
            <a:xfrm>
              <a:off x="2033489" y="3747352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140" name="Down Arrow 40">
              <a:extLst>
                <a:ext uri="{FF2B5EF4-FFF2-40B4-BE49-F238E27FC236}">
                  <a16:creationId xmlns:a16="http://schemas.microsoft.com/office/drawing/2014/main" id="{4AC7C42A-F31C-4787-8D21-385E7D43CAB7}"/>
                </a:ext>
              </a:extLst>
            </p:cNvPr>
            <p:cNvSpPr/>
            <p:nvPr/>
          </p:nvSpPr>
          <p:spPr>
            <a:xfrm rot="13030267" flipV="1">
              <a:off x="3588098" y="2736131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C2031B7D-28F0-4D68-AA04-7199EEBCDE43}"/>
                </a:ext>
              </a:extLst>
            </p:cNvPr>
            <p:cNvSpPr txBox="1"/>
            <p:nvPr/>
          </p:nvSpPr>
          <p:spPr>
            <a:xfrm>
              <a:off x="4834418" y="222567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Link</a:t>
              </a:r>
              <a:endParaRPr kumimoji="1" lang="ja-JP" altLang="en-US" dirty="0"/>
            </a:p>
          </p:txBody>
        </p:sp>
        <p:cxnSp>
          <p:nvCxnSpPr>
            <p:cNvPr id="146" name="Gerade Verbindung mit Pfeil 42">
              <a:extLst>
                <a:ext uri="{FF2B5EF4-FFF2-40B4-BE49-F238E27FC236}">
                  <a16:creationId xmlns:a16="http://schemas.microsoft.com/office/drawing/2014/main" id="{BAC4CD7D-497E-48E3-9ADE-917CB7DACF82}"/>
                </a:ext>
              </a:extLst>
            </p:cNvPr>
            <p:cNvCxnSpPr>
              <a:cxnSpLocks/>
            </p:cNvCxnSpPr>
            <p:nvPr/>
          </p:nvCxnSpPr>
          <p:spPr>
            <a:xfrm>
              <a:off x="3458982" y="4334689"/>
              <a:ext cx="19186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48" name="Gerade Verbindung mit Pfeil 42">
              <a:extLst>
                <a:ext uri="{FF2B5EF4-FFF2-40B4-BE49-F238E27FC236}">
                  <a16:creationId xmlns:a16="http://schemas.microsoft.com/office/drawing/2014/main" id="{C4227D80-CE85-4D18-9276-9923491CD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489" y="3704265"/>
              <a:ext cx="5245022" cy="630424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1" name="Gerade Verbindung mit Pfeil 42">
              <a:extLst>
                <a:ext uri="{FF2B5EF4-FFF2-40B4-BE49-F238E27FC236}">
                  <a16:creationId xmlns:a16="http://schemas.microsoft.com/office/drawing/2014/main" id="{0DEDAD89-F2ED-4462-8526-0CC39D14DE92}"/>
                </a:ext>
              </a:extLst>
            </p:cNvPr>
            <p:cNvCxnSpPr>
              <a:cxnSpLocks/>
            </p:cNvCxnSpPr>
            <p:nvPr/>
          </p:nvCxnSpPr>
          <p:spPr>
            <a:xfrm>
              <a:off x="3487996" y="4339137"/>
              <a:ext cx="5230515" cy="39864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86BA5D7-ADFF-4092-9C52-8D7D5BBA0127}"/>
                </a:ext>
              </a:extLst>
            </p:cNvPr>
            <p:cNvSpPr txBox="1"/>
            <p:nvPr/>
          </p:nvSpPr>
          <p:spPr>
            <a:xfrm>
              <a:off x="6832109" y="4042940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Related</a:t>
              </a:r>
              <a:endParaRPr kumimoji="1" lang="ja-JP" altLang="en-US" dirty="0"/>
            </a:p>
          </p:txBody>
        </p:sp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529EACCC-C218-4181-AB85-88A152772189}"/>
                </a:ext>
              </a:extLst>
            </p:cNvPr>
            <p:cNvSpPr/>
            <p:nvPr/>
          </p:nvSpPr>
          <p:spPr bwMode="auto">
            <a:xfrm>
              <a:off x="5377602" y="3747353"/>
              <a:ext cx="1440000" cy="720000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 A</a:t>
              </a:r>
            </a:p>
          </p:txBody>
        </p:sp>
        <p:sp>
          <p:nvSpPr>
            <p:cNvPr id="90" name="Down Arrow 40">
              <a:extLst>
                <a:ext uri="{FF2B5EF4-FFF2-40B4-BE49-F238E27FC236}">
                  <a16:creationId xmlns:a16="http://schemas.microsoft.com/office/drawing/2014/main" id="{37BF7EAC-3889-4E74-BC3F-68E89327D804}"/>
                </a:ext>
              </a:extLst>
            </p:cNvPr>
            <p:cNvSpPr/>
            <p:nvPr/>
          </p:nvSpPr>
          <p:spPr>
            <a:xfrm rot="8569733">
              <a:off x="4997624" y="2839550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BAE56B0-F843-4AB5-AB04-C7C6372F2AF5}"/>
                </a:ext>
              </a:extLst>
            </p:cNvPr>
            <p:cNvSpPr txBox="1"/>
            <p:nvPr/>
          </p:nvSpPr>
          <p:spPr>
            <a:xfrm>
              <a:off x="4016684" y="3811821"/>
              <a:ext cx="996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Interact</a:t>
              </a:r>
              <a:endParaRPr kumimoji="1" lang="ja-JP" altLang="en-US" dirty="0"/>
            </a:p>
          </p:txBody>
        </p:sp>
        <p:sp>
          <p:nvSpPr>
            <p:cNvPr id="89" name="Down Arrow 40">
              <a:extLst>
                <a:ext uri="{FF2B5EF4-FFF2-40B4-BE49-F238E27FC236}">
                  <a16:creationId xmlns:a16="http://schemas.microsoft.com/office/drawing/2014/main" id="{C3343050-8CC9-4B75-B876-F2F33E35216C}"/>
                </a:ext>
              </a:extLst>
            </p:cNvPr>
            <p:cNvSpPr/>
            <p:nvPr/>
          </p:nvSpPr>
          <p:spPr>
            <a:xfrm rot="8569733">
              <a:off x="8356844" y="3329493"/>
              <a:ext cx="324000" cy="11442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63531C-7BBA-4CF7-95B4-E5D6BB426C60}"/>
              </a:ext>
            </a:extLst>
          </p:cNvPr>
          <p:cNvSpPr/>
          <p:nvPr/>
        </p:nvSpPr>
        <p:spPr>
          <a:xfrm>
            <a:off x="0" y="2156792"/>
            <a:ext cx="12192000" cy="25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5C8A22-7526-41CB-8FA7-321A136F25CF}"/>
              </a:ext>
            </a:extLst>
          </p:cNvPr>
          <p:cNvGrpSpPr/>
          <p:nvPr/>
        </p:nvGrpSpPr>
        <p:grpSpPr>
          <a:xfrm>
            <a:off x="1053280" y="2469401"/>
            <a:ext cx="10085441" cy="1919198"/>
            <a:chOff x="1053280" y="2469401"/>
            <a:chExt cx="10085441" cy="1919198"/>
          </a:xfrm>
        </p:grpSpPr>
        <p:sp>
          <p:nvSpPr>
            <p:cNvPr id="3" name="角丸四角形 6">
              <a:extLst>
                <a:ext uri="{FF2B5EF4-FFF2-40B4-BE49-F238E27FC236}">
                  <a16:creationId xmlns:a16="http://schemas.microsoft.com/office/drawing/2014/main" id="{E363D3A3-01B1-47AD-80FF-349AFB2C5EBC}"/>
                </a:ext>
              </a:extLst>
            </p:cNvPr>
            <p:cNvSpPr/>
            <p:nvPr/>
          </p:nvSpPr>
          <p:spPr bwMode="auto">
            <a:xfrm>
              <a:off x="9483306" y="2469401"/>
              <a:ext cx="1655415" cy="85850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" name="角丸四角形 6">
              <a:extLst>
                <a:ext uri="{FF2B5EF4-FFF2-40B4-BE49-F238E27FC236}">
                  <a16:creationId xmlns:a16="http://schemas.microsoft.com/office/drawing/2014/main" id="{32BA485E-9115-4588-BFD6-C402552FE0EA}"/>
                </a:ext>
              </a:extLst>
            </p:cNvPr>
            <p:cNvSpPr/>
            <p:nvPr/>
          </p:nvSpPr>
          <p:spPr bwMode="auto">
            <a:xfrm>
              <a:off x="1053280" y="2953233"/>
              <a:ext cx="1655415" cy="85850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8" name="Down Arrow 40">
              <a:extLst>
                <a:ext uri="{FF2B5EF4-FFF2-40B4-BE49-F238E27FC236}">
                  <a16:creationId xmlns:a16="http://schemas.microsoft.com/office/drawing/2014/main" id="{A7AED8A8-5A51-434E-87BB-0AEC3AA37E5C}"/>
                </a:ext>
              </a:extLst>
            </p:cNvPr>
            <p:cNvSpPr/>
            <p:nvPr/>
          </p:nvSpPr>
          <p:spPr>
            <a:xfrm rot="5400000">
              <a:off x="2883826" y="2730524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cxnSp>
          <p:nvCxnSpPr>
            <p:cNvPr id="10" name="Gerade Verbindung mit Pfeil 42">
              <a:extLst>
                <a:ext uri="{FF2B5EF4-FFF2-40B4-BE49-F238E27FC236}">
                  <a16:creationId xmlns:a16="http://schemas.microsoft.com/office/drawing/2014/main" id="{4FAD964C-1DBA-40E0-8C32-D82CC870F14E}"/>
                </a:ext>
              </a:extLst>
            </p:cNvPr>
            <p:cNvCxnSpPr>
              <a:cxnSpLocks/>
            </p:cNvCxnSpPr>
            <p:nvPr/>
          </p:nvCxnSpPr>
          <p:spPr>
            <a:xfrm>
              <a:off x="2708695" y="3619434"/>
              <a:ext cx="255959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9" name="角丸四角形 6">
              <a:extLst>
                <a:ext uri="{FF2B5EF4-FFF2-40B4-BE49-F238E27FC236}">
                  <a16:creationId xmlns:a16="http://schemas.microsoft.com/office/drawing/2014/main" id="{B661B044-88DC-4521-9045-023EF41CCCE6}"/>
                </a:ext>
              </a:extLst>
            </p:cNvPr>
            <p:cNvSpPr/>
            <p:nvPr/>
          </p:nvSpPr>
          <p:spPr bwMode="auto">
            <a:xfrm>
              <a:off x="5268293" y="2920348"/>
              <a:ext cx="1655415" cy="85850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Intermediary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4CF7E6A-36F8-4A62-A570-DD35CFC1F8D0}"/>
                </a:ext>
              </a:extLst>
            </p:cNvPr>
            <p:cNvGrpSpPr/>
            <p:nvPr/>
          </p:nvGrpSpPr>
          <p:grpSpPr>
            <a:xfrm>
              <a:off x="3464676" y="2870509"/>
              <a:ext cx="1005010" cy="474496"/>
              <a:chOff x="5420778" y="1760845"/>
              <a:chExt cx="1504967" cy="707886"/>
            </a:xfrm>
          </p:grpSpPr>
          <p:sp>
            <p:nvSpPr>
              <p:cNvPr id="21" name="角丸四角形 21">
                <a:extLst>
                  <a:ext uri="{FF2B5EF4-FFF2-40B4-BE49-F238E27FC236}">
                    <a16:creationId xmlns:a16="http://schemas.microsoft.com/office/drawing/2014/main" id="{8F969916-E302-47FF-AD0A-E8C9991D7688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2" name="Group 44">
                <a:extLst>
                  <a:ext uri="{FF2B5EF4-FFF2-40B4-BE49-F238E27FC236}">
                    <a16:creationId xmlns:a16="http://schemas.microsoft.com/office/drawing/2014/main" id="{BE101F78-3277-4DA4-A7B4-FE9C8DBC5FCA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24" name="Isosceles Triangle 45">
                  <a:extLst>
                    <a:ext uri="{FF2B5EF4-FFF2-40B4-BE49-F238E27FC236}">
                      <a16:creationId xmlns:a16="http://schemas.microsoft.com/office/drawing/2014/main" id="{215978AB-291F-4499-9D49-CF5931C2FBF2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Oval 46">
                  <a:extLst>
                    <a:ext uri="{FF2B5EF4-FFF2-40B4-BE49-F238E27FC236}">
                      <a16:creationId xmlns:a16="http://schemas.microsoft.com/office/drawing/2014/main" id="{F2EDDB8E-2306-4344-93B5-5F20CBFC22EA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Oval 47">
                  <a:extLst>
                    <a:ext uri="{FF2B5EF4-FFF2-40B4-BE49-F238E27FC236}">
                      <a16:creationId xmlns:a16="http://schemas.microsoft.com/office/drawing/2014/main" id="{D8148DE2-F4E8-408D-A364-33613422DA31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48">
                  <a:extLst>
                    <a:ext uri="{FF2B5EF4-FFF2-40B4-BE49-F238E27FC236}">
                      <a16:creationId xmlns:a16="http://schemas.microsoft.com/office/drawing/2014/main" id="{EC3EAEC8-CB85-433A-AFC4-9913BFBAF95C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34AA25E-780A-4D38-8147-7CCB7575C498}"/>
                  </a:ext>
                </a:extLst>
              </p:cNvPr>
              <p:cNvSpPr txBox="1"/>
              <p:nvPr/>
            </p:nvSpPr>
            <p:spPr>
              <a:xfrm>
                <a:off x="6103306" y="1808145"/>
                <a:ext cx="70860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Down Arrow 40">
              <a:extLst>
                <a:ext uri="{FF2B5EF4-FFF2-40B4-BE49-F238E27FC236}">
                  <a16:creationId xmlns:a16="http://schemas.microsoft.com/office/drawing/2014/main" id="{30466EAD-08A2-46C7-8301-A128F3390555}"/>
                </a:ext>
              </a:extLst>
            </p:cNvPr>
            <p:cNvSpPr/>
            <p:nvPr/>
          </p:nvSpPr>
          <p:spPr>
            <a:xfrm rot="5400000">
              <a:off x="4614421" y="2725035"/>
              <a:ext cx="407233" cy="7544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endParaRPr>
            </a:p>
          </p:txBody>
        </p:sp>
        <p:sp>
          <p:nvSpPr>
            <p:cNvPr id="29" name="角丸四角形 6">
              <a:extLst>
                <a:ext uri="{FF2B5EF4-FFF2-40B4-BE49-F238E27FC236}">
                  <a16:creationId xmlns:a16="http://schemas.microsoft.com/office/drawing/2014/main" id="{230DD35D-4841-4DDD-B58B-67EB43E14EFE}"/>
                </a:ext>
              </a:extLst>
            </p:cNvPr>
            <p:cNvSpPr/>
            <p:nvPr/>
          </p:nvSpPr>
          <p:spPr bwMode="auto">
            <a:xfrm>
              <a:off x="9483305" y="3479817"/>
              <a:ext cx="1655415" cy="908782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cxnSp>
          <p:nvCxnSpPr>
            <p:cNvPr id="31" name="Gerade Verbindung mit Pfeil 42">
              <a:extLst>
                <a:ext uri="{FF2B5EF4-FFF2-40B4-BE49-F238E27FC236}">
                  <a16:creationId xmlns:a16="http://schemas.microsoft.com/office/drawing/2014/main" id="{2D52E744-C6C8-4AA9-8C22-F3007B39E8B4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90" y="3602816"/>
              <a:ext cx="2581615" cy="642836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33" name="Gerade Verbindung mit Pfeil 42">
              <a:extLst>
                <a:ext uri="{FF2B5EF4-FFF2-40B4-BE49-F238E27FC236}">
                  <a16:creationId xmlns:a16="http://schemas.microsoft.com/office/drawing/2014/main" id="{07FCC90C-305E-43CD-8CCE-962DB323C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1690" y="3172617"/>
              <a:ext cx="2559598" cy="426130"/>
            </a:xfrm>
            <a:prstGeom prst="straightConnector1">
              <a:avLst/>
            </a:prstGeom>
            <a:noFill/>
            <a:ln w="38100" cap="flat" cmpd="sng" algn="ctr">
              <a:solidFill>
                <a:srgbClr val="008000"/>
              </a:solidFill>
              <a:prstDash val="sysDot"/>
              <a:miter lim="800000"/>
              <a:headEnd type="arrow" w="med" len="med"/>
              <a:tailEnd type="arrow" w="med" len="med"/>
            </a:ln>
            <a:effectLst/>
          </p:spPr>
        </p:cxn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06EE5779-A918-46D8-B572-3B392C54E8F4}"/>
                </a:ext>
              </a:extLst>
            </p:cNvPr>
            <p:cNvGrpSpPr/>
            <p:nvPr/>
          </p:nvGrpSpPr>
          <p:grpSpPr>
            <a:xfrm>
              <a:off x="7769556" y="3382483"/>
              <a:ext cx="1005010" cy="474496"/>
              <a:chOff x="5420778" y="1760845"/>
              <a:chExt cx="1504967" cy="707886"/>
            </a:xfrm>
          </p:grpSpPr>
          <p:sp>
            <p:nvSpPr>
              <p:cNvPr id="37" name="角丸四角形 21">
                <a:extLst>
                  <a:ext uri="{FF2B5EF4-FFF2-40B4-BE49-F238E27FC236}">
                    <a16:creationId xmlns:a16="http://schemas.microsoft.com/office/drawing/2014/main" id="{F5AC10C4-6CF2-40F5-ADBF-4C7E8CBBE367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8" name="Group 44">
                <a:extLst>
                  <a:ext uri="{FF2B5EF4-FFF2-40B4-BE49-F238E27FC236}">
                    <a16:creationId xmlns:a16="http://schemas.microsoft.com/office/drawing/2014/main" id="{E4B8ABE8-00AE-4C20-8074-88704A42AEB3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40" name="Isosceles Triangle 45">
                  <a:extLst>
                    <a:ext uri="{FF2B5EF4-FFF2-40B4-BE49-F238E27FC236}">
                      <a16:creationId xmlns:a16="http://schemas.microsoft.com/office/drawing/2014/main" id="{858A2E21-A316-4F5C-BC06-EC8825FCDF46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Oval 46">
                  <a:extLst>
                    <a:ext uri="{FF2B5EF4-FFF2-40B4-BE49-F238E27FC236}">
                      <a16:creationId xmlns:a16="http://schemas.microsoft.com/office/drawing/2014/main" id="{9881C4E0-66F4-456A-AAE5-3345AB3F2993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Oval 47">
                  <a:extLst>
                    <a:ext uri="{FF2B5EF4-FFF2-40B4-BE49-F238E27FC236}">
                      <a16:creationId xmlns:a16="http://schemas.microsoft.com/office/drawing/2014/main" id="{BD2B7F54-F196-429C-84DE-C304DBAA3E48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48">
                  <a:extLst>
                    <a:ext uri="{FF2B5EF4-FFF2-40B4-BE49-F238E27FC236}">
                      <a16:creationId xmlns:a16="http://schemas.microsoft.com/office/drawing/2014/main" id="{BE0BB24C-3FC9-4C9F-BD6C-21CE4986A71E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51AB776-FD37-4DA9-BDD6-8551ADD876BD}"/>
                  </a:ext>
                </a:extLst>
              </p:cNvPr>
              <p:cNvSpPr txBox="1"/>
              <p:nvPr/>
            </p:nvSpPr>
            <p:spPr>
              <a:xfrm>
                <a:off x="6103306" y="1808145"/>
                <a:ext cx="70860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8F2C82E1-AF8D-44EC-93F2-CCD09161E2B9}"/>
                </a:ext>
              </a:extLst>
            </p:cNvPr>
            <p:cNvGrpSpPr/>
            <p:nvPr/>
          </p:nvGrpSpPr>
          <p:grpSpPr>
            <a:xfrm>
              <a:off x="7771698" y="2603823"/>
              <a:ext cx="1005010" cy="474496"/>
              <a:chOff x="5420778" y="1760845"/>
              <a:chExt cx="1504967" cy="707886"/>
            </a:xfrm>
          </p:grpSpPr>
          <p:sp>
            <p:nvSpPr>
              <p:cNvPr id="45" name="角丸四角形 21">
                <a:extLst>
                  <a:ext uri="{FF2B5EF4-FFF2-40B4-BE49-F238E27FC236}">
                    <a16:creationId xmlns:a16="http://schemas.microsoft.com/office/drawing/2014/main" id="{5AEAABAC-E5C0-4DC3-9CB1-9509C45D8B9A}"/>
                  </a:ext>
                </a:extLst>
              </p:cNvPr>
              <p:cNvSpPr/>
              <p:nvPr/>
            </p:nvSpPr>
            <p:spPr bwMode="auto">
              <a:xfrm>
                <a:off x="5420778" y="1760845"/>
                <a:ext cx="1504967" cy="707886"/>
              </a:xfrm>
              <a:prstGeom prst="foldedCorner">
                <a:avLst>
                  <a:gd name="adj" fmla="val 20194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32000" tIns="14400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46" name="Group 44">
                <a:extLst>
                  <a:ext uri="{FF2B5EF4-FFF2-40B4-BE49-F238E27FC236}">
                    <a16:creationId xmlns:a16="http://schemas.microsoft.com/office/drawing/2014/main" id="{60AD3B66-4680-472D-B5B4-7727582289E8}"/>
                  </a:ext>
                </a:extLst>
              </p:cNvPr>
              <p:cNvGrpSpPr/>
              <p:nvPr/>
            </p:nvGrpSpPr>
            <p:grpSpPr>
              <a:xfrm>
                <a:off x="5470473" y="1808145"/>
                <a:ext cx="592396" cy="642327"/>
                <a:chOff x="3554788" y="2082553"/>
                <a:chExt cx="568045" cy="615987"/>
              </a:xfrm>
            </p:grpSpPr>
            <p:sp>
              <p:nvSpPr>
                <p:cNvPr id="48" name="Isosceles Triangle 45">
                  <a:extLst>
                    <a:ext uri="{FF2B5EF4-FFF2-40B4-BE49-F238E27FC236}">
                      <a16:creationId xmlns:a16="http://schemas.microsoft.com/office/drawing/2014/main" id="{3C6B4078-46CE-4205-8740-772AB78E484D}"/>
                    </a:ext>
                  </a:extLst>
                </p:cNvPr>
                <p:cNvSpPr/>
                <p:nvPr/>
              </p:nvSpPr>
              <p:spPr>
                <a:xfrm rot="16200000">
                  <a:off x="3620077" y="2187099"/>
                  <a:ext cx="447717" cy="386738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Oval 46">
                  <a:extLst>
                    <a:ext uri="{FF2B5EF4-FFF2-40B4-BE49-F238E27FC236}">
                      <a16:creationId xmlns:a16="http://schemas.microsoft.com/office/drawing/2014/main" id="{548D2DA3-7AC2-4CEB-BA77-2474F0DB0F22}"/>
                    </a:ext>
                  </a:extLst>
                </p:cNvPr>
                <p:cNvSpPr/>
                <p:nvPr/>
              </p:nvSpPr>
              <p:spPr>
                <a:xfrm>
                  <a:off x="3944938" y="208255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6996848F-E28B-4FF4-BE45-0266DD28A876}"/>
                    </a:ext>
                  </a:extLst>
                </p:cNvPr>
                <p:cNvSpPr/>
                <p:nvPr/>
              </p:nvSpPr>
              <p:spPr>
                <a:xfrm>
                  <a:off x="3554788" y="2291522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48">
                  <a:extLst>
                    <a:ext uri="{FF2B5EF4-FFF2-40B4-BE49-F238E27FC236}">
                      <a16:creationId xmlns:a16="http://schemas.microsoft.com/office/drawing/2014/main" id="{140BAC2D-431D-422A-BE41-69CC7EC437FC}"/>
                    </a:ext>
                  </a:extLst>
                </p:cNvPr>
                <p:cNvSpPr/>
                <p:nvPr/>
              </p:nvSpPr>
              <p:spPr>
                <a:xfrm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4BB59A9-6528-4A54-8233-40067B3D9ED3}"/>
                  </a:ext>
                </a:extLst>
              </p:cNvPr>
              <p:cNvSpPr txBox="1"/>
              <p:nvPr/>
            </p:nvSpPr>
            <p:spPr>
              <a:xfrm>
                <a:off x="6103306" y="1808145"/>
                <a:ext cx="708609" cy="59691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ja-JP" sz="2000" b="1" dirty="0">
                    <a:solidFill>
                      <a:schemeClr val="bg1"/>
                    </a:solidFill>
                  </a:rPr>
                  <a:t>TD</a:t>
                </a:r>
                <a:endParaRPr kumimoji="1" lang="ja-JP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5DAED7C3-51A9-429A-9812-2A0E70FF2BF3}"/>
                </a:ext>
              </a:extLst>
            </p:cNvPr>
            <p:cNvGrpSpPr/>
            <p:nvPr/>
          </p:nvGrpSpPr>
          <p:grpSpPr>
            <a:xfrm rot="20972942">
              <a:off x="6955809" y="2674347"/>
              <a:ext cx="2485062" cy="412722"/>
              <a:chOff x="6741767" y="2771272"/>
              <a:chExt cx="2485062" cy="412722"/>
            </a:xfrm>
          </p:grpSpPr>
          <p:sp>
            <p:nvSpPr>
              <p:cNvPr id="52" name="Down Arrow 40">
                <a:extLst>
                  <a:ext uri="{FF2B5EF4-FFF2-40B4-BE49-F238E27FC236}">
                    <a16:creationId xmlns:a16="http://schemas.microsoft.com/office/drawing/2014/main" id="{71F9D53E-A1FC-483B-B458-C03192086C60}"/>
                  </a:ext>
                </a:extLst>
              </p:cNvPr>
              <p:cNvSpPr/>
              <p:nvPr/>
            </p:nvSpPr>
            <p:spPr>
              <a:xfrm rot="5400000">
                <a:off x="6915384" y="2603144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3" name="Down Arrow 40">
                <a:extLst>
                  <a:ext uri="{FF2B5EF4-FFF2-40B4-BE49-F238E27FC236}">
                    <a16:creationId xmlns:a16="http://schemas.microsoft.com/office/drawing/2014/main" id="{F72D4BF3-CCC5-4D1A-BEDD-C172C805BC08}"/>
                  </a:ext>
                </a:extLst>
              </p:cNvPr>
              <p:cNvSpPr/>
              <p:nvPr/>
            </p:nvSpPr>
            <p:spPr>
              <a:xfrm rot="5400000">
                <a:off x="8645979" y="2597655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88B0FF46-DB1C-4E22-BA75-B39F61E0FB59}"/>
                </a:ext>
              </a:extLst>
            </p:cNvPr>
            <p:cNvGrpSpPr/>
            <p:nvPr/>
          </p:nvGrpSpPr>
          <p:grpSpPr>
            <a:xfrm rot="684766">
              <a:off x="6938958" y="3403573"/>
              <a:ext cx="2485062" cy="412722"/>
              <a:chOff x="6741767" y="2771272"/>
              <a:chExt cx="2485062" cy="412722"/>
            </a:xfrm>
          </p:grpSpPr>
          <p:sp>
            <p:nvSpPr>
              <p:cNvPr id="56" name="Down Arrow 40">
                <a:extLst>
                  <a:ext uri="{FF2B5EF4-FFF2-40B4-BE49-F238E27FC236}">
                    <a16:creationId xmlns:a16="http://schemas.microsoft.com/office/drawing/2014/main" id="{3DEEC69F-957F-4B3B-BC27-AB5C1813DF20}"/>
                  </a:ext>
                </a:extLst>
              </p:cNvPr>
              <p:cNvSpPr/>
              <p:nvPr/>
            </p:nvSpPr>
            <p:spPr>
              <a:xfrm rot="5400000">
                <a:off x="6915384" y="2603144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7" name="Down Arrow 40">
                <a:extLst>
                  <a:ext uri="{FF2B5EF4-FFF2-40B4-BE49-F238E27FC236}">
                    <a16:creationId xmlns:a16="http://schemas.microsoft.com/office/drawing/2014/main" id="{7D791EEA-B707-4331-A046-D876EEEDF87E}"/>
                  </a:ext>
                </a:extLst>
              </p:cNvPr>
              <p:cNvSpPr/>
              <p:nvPr/>
            </p:nvSpPr>
            <p:spPr>
              <a:xfrm rot="5400000">
                <a:off x="8645979" y="2597655"/>
                <a:ext cx="407233" cy="754467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54230993-C53A-4AD8-BCD5-3391C77C6AB5}"/>
                </a:ext>
              </a:extLst>
            </p:cNvPr>
            <p:cNvSpPr txBox="1"/>
            <p:nvPr/>
          </p:nvSpPr>
          <p:spPr>
            <a:xfrm>
              <a:off x="3509578" y="3270595"/>
              <a:ext cx="996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Interact</a:t>
              </a:r>
              <a:endParaRPr kumimoji="1"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8430410-D5E5-4D40-8B01-769E8D7DEA74}"/>
                </a:ext>
              </a:extLst>
            </p:cNvPr>
            <p:cNvSpPr txBox="1"/>
            <p:nvPr/>
          </p:nvSpPr>
          <p:spPr>
            <a:xfrm rot="21041987">
              <a:off x="7802743" y="3012137"/>
              <a:ext cx="1073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Interact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377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6">
            <a:extLst>
              <a:ext uri="{FF2B5EF4-FFF2-40B4-BE49-F238E27FC236}">
                <a16:creationId xmlns:a16="http://schemas.microsoft.com/office/drawing/2014/main" id="{609DE2E9-27EE-46DF-84D4-6F0CA78A17F7}"/>
              </a:ext>
            </a:extLst>
          </p:cNvPr>
          <p:cNvSpPr/>
          <p:nvPr/>
        </p:nvSpPr>
        <p:spPr>
          <a:xfrm>
            <a:off x="3417302" y="4008186"/>
            <a:ext cx="7143194" cy="2364096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feld 162">
            <a:extLst>
              <a:ext uri="{FF2B5EF4-FFF2-40B4-BE49-F238E27FC236}">
                <a16:creationId xmlns:a16="http://schemas.microsoft.com/office/drawing/2014/main" id="{A001D437-D0FA-483F-ABDF-4BBB175E09AE}"/>
              </a:ext>
            </a:extLst>
          </p:cNvPr>
          <p:cNvSpPr txBox="1"/>
          <p:nvPr/>
        </p:nvSpPr>
        <p:spPr>
          <a:xfrm>
            <a:off x="4946421" y="4983328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Direct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Thing-to-Thing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Interaction</a:t>
            </a:r>
          </a:p>
        </p:txBody>
      </p:sp>
      <p:sp>
        <p:nvSpPr>
          <p:cNvPr id="122" name="角丸四角形 6">
            <a:extLst>
              <a:ext uri="{FF2B5EF4-FFF2-40B4-BE49-F238E27FC236}">
                <a16:creationId xmlns:a16="http://schemas.microsoft.com/office/drawing/2014/main" id="{FBBDE6BD-978F-4B21-BD12-2B686CED61B3}"/>
              </a:ext>
            </a:extLst>
          </p:cNvPr>
          <p:cNvSpPr/>
          <p:nvPr/>
        </p:nvSpPr>
        <p:spPr bwMode="auto">
          <a:xfrm>
            <a:off x="9238875" y="4395710"/>
            <a:ext cx="1093079" cy="992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123" name="Group 60">
            <a:extLst>
              <a:ext uri="{FF2B5EF4-FFF2-40B4-BE49-F238E27FC236}">
                <a16:creationId xmlns:a16="http://schemas.microsoft.com/office/drawing/2014/main" id="{04329CDA-EC4F-44DC-9583-A74F4B1DC345}"/>
              </a:ext>
            </a:extLst>
          </p:cNvPr>
          <p:cNvGrpSpPr/>
          <p:nvPr/>
        </p:nvGrpSpPr>
        <p:grpSpPr>
          <a:xfrm>
            <a:off x="9237682" y="4119659"/>
            <a:ext cx="296917" cy="296917"/>
            <a:chOff x="6235706" y="4922175"/>
            <a:chExt cx="268034" cy="268034"/>
          </a:xfrm>
        </p:grpSpPr>
        <p:sp>
          <p:nvSpPr>
            <p:cNvPr id="230" name="角丸四角形 21">
              <a:extLst>
                <a:ext uri="{FF2B5EF4-FFF2-40B4-BE49-F238E27FC236}">
                  <a16:creationId xmlns:a16="http://schemas.microsoft.com/office/drawing/2014/main" id="{96886A2A-F158-4088-9E16-C2DA1A301B10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31" name="Group 62">
              <a:extLst>
                <a:ext uri="{FF2B5EF4-FFF2-40B4-BE49-F238E27FC236}">
                  <a16:creationId xmlns:a16="http://schemas.microsoft.com/office/drawing/2014/main" id="{4D70F507-9830-4084-BA81-E81B693ACA08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32" name="Isosceles Triangle 63">
                <a:extLst>
                  <a:ext uri="{FF2B5EF4-FFF2-40B4-BE49-F238E27FC236}">
                    <a16:creationId xmlns:a16="http://schemas.microsoft.com/office/drawing/2014/main" id="{1519D4D3-5610-40FD-9DBE-CF9354F58468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3" name="Oval 64">
                <a:extLst>
                  <a:ext uri="{FF2B5EF4-FFF2-40B4-BE49-F238E27FC236}">
                    <a16:creationId xmlns:a16="http://schemas.microsoft.com/office/drawing/2014/main" id="{8728D2D7-21BC-4A8F-BF0B-0F3289526988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4" name="Oval 65">
                <a:extLst>
                  <a:ext uri="{FF2B5EF4-FFF2-40B4-BE49-F238E27FC236}">
                    <a16:creationId xmlns:a16="http://schemas.microsoft.com/office/drawing/2014/main" id="{8AB47695-BE6C-45E3-AD7A-183714DD9FBB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5" name="Oval 66">
                <a:extLst>
                  <a:ext uri="{FF2B5EF4-FFF2-40B4-BE49-F238E27FC236}">
                    <a16:creationId xmlns:a16="http://schemas.microsoft.com/office/drawing/2014/main" id="{C3D4F98B-7D34-4700-8897-9DC780D76603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4" name="Textfeld 126">
            <a:extLst>
              <a:ext uri="{FF2B5EF4-FFF2-40B4-BE49-F238E27FC236}">
                <a16:creationId xmlns:a16="http://schemas.microsoft.com/office/drawing/2014/main" id="{6EDBE27D-270A-4B02-889B-7240D0916D90}"/>
              </a:ext>
            </a:extLst>
          </p:cNvPr>
          <p:cNvSpPr txBox="1"/>
          <p:nvPr/>
        </p:nvSpPr>
        <p:spPr>
          <a:xfrm>
            <a:off x="7701405" y="4983328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Complement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Existing Devices</a:t>
            </a:r>
          </a:p>
        </p:txBody>
      </p:sp>
      <p:sp>
        <p:nvSpPr>
          <p:cNvPr id="125" name="Textfeld 126">
            <a:extLst>
              <a:ext uri="{FF2B5EF4-FFF2-40B4-BE49-F238E27FC236}">
                <a16:creationId xmlns:a16="http://schemas.microsoft.com/office/drawing/2014/main" id="{FBB3141B-CA62-4C93-BF59-BC2E05C9423E}"/>
              </a:ext>
            </a:extLst>
          </p:cNvPr>
          <p:cNvSpPr txBox="1"/>
          <p:nvPr/>
        </p:nvSpPr>
        <p:spPr>
          <a:xfrm>
            <a:off x="9687935" y="458905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126" name="Textfeld 126">
            <a:extLst>
              <a:ext uri="{FF2B5EF4-FFF2-40B4-BE49-F238E27FC236}">
                <a16:creationId xmlns:a16="http://schemas.microsoft.com/office/drawing/2014/main" id="{7E86E3DA-72A1-4861-ABB7-09B52305067B}"/>
              </a:ext>
            </a:extLst>
          </p:cNvPr>
          <p:cNvSpPr txBox="1"/>
          <p:nvPr/>
        </p:nvSpPr>
        <p:spPr>
          <a:xfrm>
            <a:off x="9883759" y="4956259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127" name="Textfeld 23">
            <a:extLst>
              <a:ext uri="{FF2B5EF4-FFF2-40B4-BE49-F238E27FC236}">
                <a16:creationId xmlns:a16="http://schemas.microsoft.com/office/drawing/2014/main" id="{8FE5F968-E910-4B94-967A-D5D2AC2D912D}"/>
              </a:ext>
            </a:extLst>
          </p:cNvPr>
          <p:cNvSpPr txBox="1"/>
          <p:nvPr/>
        </p:nvSpPr>
        <p:spPr>
          <a:xfrm>
            <a:off x="9671137" y="492993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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8" name="Left-Right Arrow 70">
            <a:extLst>
              <a:ext uri="{FF2B5EF4-FFF2-40B4-BE49-F238E27FC236}">
                <a16:creationId xmlns:a16="http://schemas.microsoft.com/office/drawing/2014/main" id="{74C85BD4-9C4F-4018-A852-D3103E72683B}"/>
              </a:ext>
            </a:extLst>
          </p:cNvPr>
          <p:cNvSpPr/>
          <p:nvPr/>
        </p:nvSpPr>
        <p:spPr>
          <a:xfrm>
            <a:off x="7609211" y="4625600"/>
            <a:ext cx="1592167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9" name="Group 35">
            <a:extLst>
              <a:ext uri="{FF2B5EF4-FFF2-40B4-BE49-F238E27FC236}">
                <a16:creationId xmlns:a16="http://schemas.microsoft.com/office/drawing/2014/main" id="{17D15D30-27C7-4421-BEDF-875BC9E661D5}"/>
              </a:ext>
            </a:extLst>
          </p:cNvPr>
          <p:cNvGrpSpPr/>
          <p:nvPr/>
        </p:nvGrpSpPr>
        <p:grpSpPr>
          <a:xfrm>
            <a:off x="6408904" y="4100434"/>
            <a:ext cx="297895" cy="297895"/>
            <a:chOff x="6235706" y="4922175"/>
            <a:chExt cx="268034" cy="268034"/>
          </a:xfrm>
        </p:grpSpPr>
        <p:sp>
          <p:nvSpPr>
            <p:cNvPr id="224" name="角丸四角形 21">
              <a:extLst>
                <a:ext uri="{FF2B5EF4-FFF2-40B4-BE49-F238E27FC236}">
                  <a16:creationId xmlns:a16="http://schemas.microsoft.com/office/drawing/2014/main" id="{97CED94D-9DFA-46D2-A2C8-608EAF0D91B2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25" name="Group 37">
              <a:extLst>
                <a:ext uri="{FF2B5EF4-FFF2-40B4-BE49-F238E27FC236}">
                  <a16:creationId xmlns:a16="http://schemas.microsoft.com/office/drawing/2014/main" id="{D35A3FF2-BA3D-479D-A46E-CAB2A89A31EC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26" name="Isosceles Triangle 38">
                <a:extLst>
                  <a:ext uri="{FF2B5EF4-FFF2-40B4-BE49-F238E27FC236}">
                    <a16:creationId xmlns:a16="http://schemas.microsoft.com/office/drawing/2014/main" id="{DF6AE4BE-DAEA-4681-8CCE-B66A1978DB7E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Oval 39">
                <a:extLst>
                  <a:ext uri="{FF2B5EF4-FFF2-40B4-BE49-F238E27FC236}">
                    <a16:creationId xmlns:a16="http://schemas.microsoft.com/office/drawing/2014/main" id="{FB26C40E-7128-4DBE-AB51-8626550E1348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Oval 40">
                <a:extLst>
                  <a:ext uri="{FF2B5EF4-FFF2-40B4-BE49-F238E27FC236}">
                    <a16:creationId xmlns:a16="http://schemas.microsoft.com/office/drawing/2014/main" id="{FEF0E058-551C-4B3C-AE4B-B8E098726400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Oval 41">
                <a:extLst>
                  <a:ext uri="{FF2B5EF4-FFF2-40B4-BE49-F238E27FC236}">
                    <a16:creationId xmlns:a16="http://schemas.microsoft.com/office/drawing/2014/main" id="{54172FB7-65B8-4640-92B1-62204D0670CD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0" name="図 164">
            <a:extLst>
              <a:ext uri="{FF2B5EF4-FFF2-40B4-BE49-F238E27FC236}">
                <a16:creationId xmlns:a16="http://schemas.microsoft.com/office/drawing/2014/main" id="{DDE075C8-A439-4CD7-A7A2-4BEE648E3D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6" y="5644735"/>
            <a:ext cx="1349680" cy="679661"/>
          </a:xfrm>
          <a:prstGeom prst="rect">
            <a:avLst/>
          </a:prstGeom>
        </p:spPr>
      </p:pic>
      <p:grpSp>
        <p:nvGrpSpPr>
          <p:cNvPr id="131" name="Gruppieren 145">
            <a:extLst>
              <a:ext uri="{FF2B5EF4-FFF2-40B4-BE49-F238E27FC236}">
                <a16:creationId xmlns:a16="http://schemas.microsoft.com/office/drawing/2014/main" id="{06375182-6B4B-4D55-ADC1-804A98D1B2AF}"/>
              </a:ext>
            </a:extLst>
          </p:cNvPr>
          <p:cNvGrpSpPr/>
          <p:nvPr/>
        </p:nvGrpSpPr>
        <p:grpSpPr>
          <a:xfrm>
            <a:off x="6983271" y="746057"/>
            <a:ext cx="2844049" cy="4117958"/>
            <a:chOff x="5369713" y="1424798"/>
            <a:chExt cx="3096344" cy="4483260"/>
          </a:xfrm>
        </p:grpSpPr>
        <p:grpSp>
          <p:nvGrpSpPr>
            <p:cNvPr id="202" name="Group 8">
              <a:extLst>
                <a:ext uri="{FF2B5EF4-FFF2-40B4-BE49-F238E27FC236}">
                  <a16:creationId xmlns:a16="http://schemas.microsoft.com/office/drawing/2014/main" id="{2D1A0AA7-9590-4112-9580-37BD9E37C7EB}"/>
                </a:ext>
              </a:extLst>
            </p:cNvPr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C6D6E9A1-C465-4627-B846-FB41968D6E79}"/>
                  </a:ext>
                </a:extLst>
              </p:cNvPr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3" name="Isosceles Triangle 7">
                <a:extLst>
                  <a:ext uri="{FF2B5EF4-FFF2-40B4-BE49-F238E27FC236}">
                    <a16:creationId xmlns:a16="http://schemas.microsoft.com/office/drawing/2014/main" id="{C32606B1-CB5E-4362-A6B3-CF985740B0C4}"/>
                  </a:ext>
                </a:extLst>
              </p:cNvPr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3" name="Textfeld 181">
              <a:extLst>
                <a:ext uri="{FF2B5EF4-FFF2-40B4-BE49-F238E27FC236}">
                  <a16:creationId xmlns:a16="http://schemas.microsoft.com/office/drawing/2014/main" id="{51975F42-56DC-4FE4-87A3-69EDD3E8DFF4}"/>
                </a:ext>
              </a:extLst>
            </p:cNvPr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Gateway</a:t>
              </a:r>
            </a:p>
          </p:txBody>
        </p:sp>
        <p:sp>
          <p:nvSpPr>
            <p:cNvPr id="204" name="Left-Right Arrow 71">
              <a:extLst>
                <a:ext uri="{FF2B5EF4-FFF2-40B4-BE49-F238E27FC236}">
                  <a16:creationId xmlns:a16="http://schemas.microsoft.com/office/drawing/2014/main" id="{B08D509E-746E-4EC4-96F3-B021ABEFCFF8}"/>
                </a:ext>
              </a:extLst>
            </p:cNvPr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5" name="Group 42">
              <a:extLst>
                <a:ext uri="{FF2B5EF4-FFF2-40B4-BE49-F238E27FC236}">
                  <a16:creationId xmlns:a16="http://schemas.microsoft.com/office/drawing/2014/main" id="{3AF38947-AA40-4376-9479-41B88BD03EB3}"/>
                </a:ext>
              </a:extLst>
            </p:cNvPr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216" name="角丸四角形 21">
                <a:extLst>
                  <a:ext uri="{FF2B5EF4-FFF2-40B4-BE49-F238E27FC236}">
                    <a16:creationId xmlns:a16="http://schemas.microsoft.com/office/drawing/2014/main" id="{75490B7D-A7B6-42DE-9679-261F8195A61E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17" name="Group 44">
                <a:extLst>
                  <a:ext uri="{FF2B5EF4-FFF2-40B4-BE49-F238E27FC236}">
                    <a16:creationId xmlns:a16="http://schemas.microsoft.com/office/drawing/2014/main" id="{CAAD559E-1C41-4B9A-9AC2-3F0747789AD6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18" name="Isosceles Triangle 45">
                  <a:extLst>
                    <a:ext uri="{FF2B5EF4-FFF2-40B4-BE49-F238E27FC236}">
                      <a16:creationId xmlns:a16="http://schemas.microsoft.com/office/drawing/2014/main" id="{0E4D0D31-FE7C-459B-AB91-A06194E4B108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9" name="Oval 46">
                  <a:extLst>
                    <a:ext uri="{FF2B5EF4-FFF2-40B4-BE49-F238E27FC236}">
                      <a16:creationId xmlns:a16="http://schemas.microsoft.com/office/drawing/2014/main" id="{3080549B-7048-4BB5-974D-785BF1592EF3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Oval 47">
                  <a:extLst>
                    <a:ext uri="{FF2B5EF4-FFF2-40B4-BE49-F238E27FC236}">
                      <a16:creationId xmlns:a16="http://schemas.microsoft.com/office/drawing/2014/main" id="{96F27055-54F2-479E-87D8-6A79B612D6CF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1" name="Oval 48">
                  <a:extLst>
                    <a:ext uri="{FF2B5EF4-FFF2-40B4-BE49-F238E27FC236}">
                      <a16:creationId xmlns:a16="http://schemas.microsoft.com/office/drawing/2014/main" id="{2B829118-0B5F-4051-A271-8A1BEF271E84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6" name="Group 42">
              <a:extLst>
                <a:ext uri="{FF2B5EF4-FFF2-40B4-BE49-F238E27FC236}">
                  <a16:creationId xmlns:a16="http://schemas.microsoft.com/office/drawing/2014/main" id="{D59A24C6-FD93-49CE-9077-507DB5713069}"/>
                </a:ext>
              </a:extLst>
            </p:cNvPr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210" name="角丸四角形 21">
                <a:extLst>
                  <a:ext uri="{FF2B5EF4-FFF2-40B4-BE49-F238E27FC236}">
                    <a16:creationId xmlns:a16="http://schemas.microsoft.com/office/drawing/2014/main" id="{D9590DE6-70F4-4368-AC29-6FFAAB486E67}"/>
                  </a:ext>
                </a:extLst>
              </p:cNvPr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11" name="Group 44">
                <a:extLst>
                  <a:ext uri="{FF2B5EF4-FFF2-40B4-BE49-F238E27FC236}">
                    <a16:creationId xmlns:a16="http://schemas.microsoft.com/office/drawing/2014/main" id="{18AE3223-2D28-429E-BC0F-524B3334D839}"/>
                  </a:ext>
                </a:extLst>
              </p:cNvPr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12" name="Isosceles Triangle 45">
                  <a:extLst>
                    <a:ext uri="{FF2B5EF4-FFF2-40B4-BE49-F238E27FC236}">
                      <a16:creationId xmlns:a16="http://schemas.microsoft.com/office/drawing/2014/main" id="{6C9E5D98-AB5A-4A41-8258-7F3CFDCCC320}"/>
                    </a:ext>
                  </a:extLst>
                </p:cNvPr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3" name="Oval 46">
                  <a:extLst>
                    <a:ext uri="{FF2B5EF4-FFF2-40B4-BE49-F238E27FC236}">
                      <a16:creationId xmlns:a16="http://schemas.microsoft.com/office/drawing/2014/main" id="{385EEF3C-1483-482A-89B9-2E345F3329B3}"/>
                    </a:ext>
                  </a:extLst>
                </p:cNvPr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4" name="Oval 47">
                  <a:extLst>
                    <a:ext uri="{FF2B5EF4-FFF2-40B4-BE49-F238E27FC236}">
                      <a16:creationId xmlns:a16="http://schemas.microsoft.com/office/drawing/2014/main" id="{9EF8D2E0-B80B-422F-8E8D-6A08A43B5957}"/>
                    </a:ext>
                  </a:extLst>
                </p:cNvPr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5" name="Oval 48">
                  <a:extLst>
                    <a:ext uri="{FF2B5EF4-FFF2-40B4-BE49-F238E27FC236}">
                      <a16:creationId xmlns:a16="http://schemas.microsoft.com/office/drawing/2014/main" id="{5B64F487-723F-4104-B775-08841962E797}"/>
                    </a:ext>
                  </a:extLst>
                </p:cNvPr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cxnSp>
          <p:nvCxnSpPr>
            <p:cNvPr id="207" name="Gerade Verbindung mit Pfeil 58">
              <a:extLst>
                <a:ext uri="{FF2B5EF4-FFF2-40B4-BE49-F238E27FC236}">
                  <a16:creationId xmlns:a16="http://schemas.microsoft.com/office/drawing/2014/main" id="{AE1B2906-3092-4D59-9FE9-EB915E9C31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Gerade Verbindung mit Pfeil 59">
              <a:extLst>
                <a:ext uri="{FF2B5EF4-FFF2-40B4-BE49-F238E27FC236}">
                  <a16:creationId xmlns:a16="http://schemas.microsoft.com/office/drawing/2014/main" id="{4A9AA1B5-A82D-4E6F-BC86-D57FD523D658}"/>
                </a:ext>
              </a:extLst>
            </p:cNvPr>
            <p:cNvCxnSpPr>
              <a:cxnSpLocks/>
              <a:endCxn id="210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rgbClr val="1F497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9" name="図 76">
              <a:extLst>
                <a:ext uri="{FF2B5EF4-FFF2-40B4-BE49-F238E27FC236}">
                  <a16:creationId xmlns:a16="http://schemas.microsoft.com/office/drawing/2014/main" id="{EDC10890-F9C5-47BC-93FF-518DF799A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132" name="Group 1">
            <a:extLst>
              <a:ext uri="{FF2B5EF4-FFF2-40B4-BE49-F238E27FC236}">
                <a16:creationId xmlns:a16="http://schemas.microsoft.com/office/drawing/2014/main" id="{BD370F4C-8159-478F-995F-8ADB7E6E1DD2}"/>
              </a:ext>
            </a:extLst>
          </p:cNvPr>
          <p:cNvGrpSpPr/>
          <p:nvPr/>
        </p:nvGrpSpPr>
        <p:grpSpPr>
          <a:xfrm>
            <a:off x="2263396" y="551902"/>
            <a:ext cx="3585840" cy="2447205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198" name="Oval 2">
              <a:extLst>
                <a:ext uri="{FF2B5EF4-FFF2-40B4-BE49-F238E27FC236}">
                  <a16:creationId xmlns:a16="http://schemas.microsoft.com/office/drawing/2014/main" id="{718871B2-EC7C-4CCC-BDA7-5E0DA8F09C92}"/>
                </a:ext>
              </a:extLst>
            </p:cNvPr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val 3">
              <a:extLst>
                <a:ext uri="{FF2B5EF4-FFF2-40B4-BE49-F238E27FC236}">
                  <a16:creationId xmlns:a16="http://schemas.microsoft.com/office/drawing/2014/main" id="{A78EA1EE-74E7-483A-A702-C49A572F81F9}"/>
                </a:ext>
              </a:extLst>
            </p:cNvPr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Oval 4">
              <a:extLst>
                <a:ext uri="{FF2B5EF4-FFF2-40B4-BE49-F238E27FC236}">
                  <a16:creationId xmlns:a16="http://schemas.microsoft.com/office/drawing/2014/main" id="{155FE23F-76D1-4CBB-AA4C-99088EC6CCFD}"/>
                </a:ext>
              </a:extLst>
            </p:cNvPr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Rectangle 5">
              <a:extLst>
                <a:ext uri="{FF2B5EF4-FFF2-40B4-BE49-F238E27FC236}">
                  <a16:creationId xmlns:a16="http://schemas.microsoft.com/office/drawing/2014/main" id="{C9702688-55B6-4814-9117-28217726AC4A}"/>
                </a:ext>
              </a:extLst>
            </p:cNvPr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3" name="Left-Right Arrow 71">
            <a:extLst>
              <a:ext uri="{FF2B5EF4-FFF2-40B4-BE49-F238E27FC236}">
                <a16:creationId xmlns:a16="http://schemas.microsoft.com/office/drawing/2014/main" id="{2FCCF348-4199-454B-90BA-87B2957532BC}"/>
              </a:ext>
            </a:extLst>
          </p:cNvPr>
          <p:cNvSpPr/>
          <p:nvPr/>
        </p:nvSpPr>
        <p:spPr>
          <a:xfrm rot="16200000">
            <a:off x="3536626" y="3239247"/>
            <a:ext cx="1331981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Left-Right Arrow 73">
            <a:extLst>
              <a:ext uri="{FF2B5EF4-FFF2-40B4-BE49-F238E27FC236}">
                <a16:creationId xmlns:a16="http://schemas.microsoft.com/office/drawing/2014/main" id="{385AD755-0D18-4790-BAFA-8C89B92936CD}"/>
              </a:ext>
            </a:extLst>
          </p:cNvPr>
          <p:cNvSpPr/>
          <p:nvPr/>
        </p:nvSpPr>
        <p:spPr>
          <a:xfrm>
            <a:off x="5136960" y="2205419"/>
            <a:ext cx="2248783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feld 181">
            <a:extLst>
              <a:ext uri="{FF2B5EF4-FFF2-40B4-BE49-F238E27FC236}">
                <a16:creationId xmlns:a16="http://schemas.microsoft.com/office/drawing/2014/main" id="{51E36094-7289-4B1A-96DD-D91F5D970DBE}"/>
              </a:ext>
            </a:extLst>
          </p:cNvPr>
          <p:cNvSpPr txBox="1"/>
          <p:nvPr/>
        </p:nvSpPr>
        <p:spPr>
          <a:xfrm>
            <a:off x="3445049" y="850323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Cloud</a:t>
            </a:r>
          </a:p>
        </p:txBody>
      </p:sp>
      <p:grpSp>
        <p:nvGrpSpPr>
          <p:cNvPr id="136" name="Group 42">
            <a:extLst>
              <a:ext uri="{FF2B5EF4-FFF2-40B4-BE49-F238E27FC236}">
                <a16:creationId xmlns:a16="http://schemas.microsoft.com/office/drawing/2014/main" id="{8CD93718-C6FD-4C5A-9A57-D18730D6BBCB}"/>
              </a:ext>
            </a:extLst>
          </p:cNvPr>
          <p:cNvGrpSpPr/>
          <p:nvPr/>
        </p:nvGrpSpPr>
        <p:grpSpPr>
          <a:xfrm>
            <a:off x="3360127" y="1972477"/>
            <a:ext cx="297895" cy="297895"/>
            <a:chOff x="6235706" y="4922175"/>
            <a:chExt cx="268034" cy="268034"/>
          </a:xfrm>
        </p:grpSpPr>
        <p:sp>
          <p:nvSpPr>
            <p:cNvPr id="192" name="角丸四角形 21">
              <a:extLst>
                <a:ext uri="{FF2B5EF4-FFF2-40B4-BE49-F238E27FC236}">
                  <a16:creationId xmlns:a16="http://schemas.microsoft.com/office/drawing/2014/main" id="{2F33ADB4-9F8C-4990-A36D-812BF48C540C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93" name="Group 44">
              <a:extLst>
                <a:ext uri="{FF2B5EF4-FFF2-40B4-BE49-F238E27FC236}">
                  <a16:creationId xmlns:a16="http://schemas.microsoft.com/office/drawing/2014/main" id="{143457FE-3567-402A-AE42-CA418224AF3C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94" name="Isosceles Triangle 45">
                <a:extLst>
                  <a:ext uri="{FF2B5EF4-FFF2-40B4-BE49-F238E27FC236}">
                    <a16:creationId xmlns:a16="http://schemas.microsoft.com/office/drawing/2014/main" id="{B48281C3-2E16-4835-A493-F1B8A960C462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Oval 46">
                <a:extLst>
                  <a:ext uri="{FF2B5EF4-FFF2-40B4-BE49-F238E27FC236}">
                    <a16:creationId xmlns:a16="http://schemas.microsoft.com/office/drawing/2014/main" id="{FDC5146B-BD57-4782-B9F3-697C86046905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Oval 47">
                <a:extLst>
                  <a:ext uri="{FF2B5EF4-FFF2-40B4-BE49-F238E27FC236}">
                    <a16:creationId xmlns:a16="http://schemas.microsoft.com/office/drawing/2014/main" id="{671F450A-7F59-4122-AF42-5A590F56C23B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Oval 48">
                <a:extLst>
                  <a:ext uri="{FF2B5EF4-FFF2-40B4-BE49-F238E27FC236}">
                    <a16:creationId xmlns:a16="http://schemas.microsoft.com/office/drawing/2014/main" id="{785C4A27-B946-473F-B1C6-0AEA63ED7F13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37" name="Group 42">
            <a:extLst>
              <a:ext uri="{FF2B5EF4-FFF2-40B4-BE49-F238E27FC236}">
                <a16:creationId xmlns:a16="http://schemas.microsoft.com/office/drawing/2014/main" id="{A291E7DD-951F-4F9C-AD0F-D30B5429E1D8}"/>
              </a:ext>
            </a:extLst>
          </p:cNvPr>
          <p:cNvGrpSpPr/>
          <p:nvPr/>
        </p:nvGrpSpPr>
        <p:grpSpPr>
          <a:xfrm>
            <a:off x="3351162" y="1471440"/>
            <a:ext cx="297895" cy="297895"/>
            <a:chOff x="6235706" y="4922175"/>
            <a:chExt cx="268034" cy="268034"/>
          </a:xfrm>
        </p:grpSpPr>
        <p:sp>
          <p:nvSpPr>
            <p:cNvPr id="186" name="角丸四角形 21">
              <a:extLst>
                <a:ext uri="{FF2B5EF4-FFF2-40B4-BE49-F238E27FC236}">
                  <a16:creationId xmlns:a16="http://schemas.microsoft.com/office/drawing/2014/main" id="{2A541C6C-EE38-45E0-B446-3B5BEDC7F1D4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87" name="Group 44">
              <a:extLst>
                <a:ext uri="{FF2B5EF4-FFF2-40B4-BE49-F238E27FC236}">
                  <a16:creationId xmlns:a16="http://schemas.microsoft.com/office/drawing/2014/main" id="{A934D1E5-0168-4C6B-B1E5-AD38B3B0638F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88" name="Isosceles Triangle 45">
                <a:extLst>
                  <a:ext uri="{FF2B5EF4-FFF2-40B4-BE49-F238E27FC236}">
                    <a16:creationId xmlns:a16="http://schemas.microsoft.com/office/drawing/2014/main" id="{E988A8D1-462F-44C5-A794-1CFF25CFAB65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Oval 46">
                <a:extLst>
                  <a:ext uri="{FF2B5EF4-FFF2-40B4-BE49-F238E27FC236}">
                    <a16:creationId xmlns:a16="http://schemas.microsoft.com/office/drawing/2014/main" id="{DF1A5EA2-5502-485A-93D9-B45A46BB2368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47">
                <a:extLst>
                  <a:ext uri="{FF2B5EF4-FFF2-40B4-BE49-F238E27FC236}">
                    <a16:creationId xmlns:a16="http://schemas.microsoft.com/office/drawing/2014/main" id="{A6FF89C4-260E-4E72-8AE8-D558C2173CEF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Oval 48">
                <a:extLst>
                  <a:ext uri="{FF2B5EF4-FFF2-40B4-BE49-F238E27FC236}">
                    <a16:creationId xmlns:a16="http://schemas.microsoft.com/office/drawing/2014/main" id="{92B8F7CA-CA4C-4342-874E-F33C862AF514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138" name="Gerade Verbindung mit Pfeil 90">
            <a:extLst>
              <a:ext uri="{FF2B5EF4-FFF2-40B4-BE49-F238E27FC236}">
                <a16:creationId xmlns:a16="http://schemas.microsoft.com/office/drawing/2014/main" id="{1F40BA34-BC33-4B9A-AFD0-5F337FB8D6C0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8022" y="2055144"/>
            <a:ext cx="162247" cy="82667"/>
          </a:xfrm>
          <a:prstGeom prst="straightConnector1">
            <a:avLst/>
          </a:prstGeom>
          <a:solidFill>
            <a:srgbClr val="1F497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Gerade Verbindung mit Pfeil 91">
            <a:extLst>
              <a:ext uri="{FF2B5EF4-FFF2-40B4-BE49-F238E27FC236}">
                <a16:creationId xmlns:a16="http://schemas.microsoft.com/office/drawing/2014/main" id="{E0A41CA9-F321-4789-8848-4B48EEEE9C5A}"/>
              </a:ext>
            </a:extLst>
          </p:cNvPr>
          <p:cNvCxnSpPr>
            <a:cxnSpLocks/>
            <a:endCxn id="186" idx="3"/>
          </p:cNvCxnSpPr>
          <p:nvPr/>
        </p:nvCxnSpPr>
        <p:spPr bwMode="auto">
          <a:xfrm flipH="1" flipV="1">
            <a:off x="3649057" y="1620388"/>
            <a:ext cx="171213" cy="46199"/>
          </a:xfrm>
          <a:prstGeom prst="straightConnector1">
            <a:avLst/>
          </a:prstGeom>
          <a:solidFill>
            <a:srgbClr val="1F497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0" name="図 78">
            <a:extLst>
              <a:ext uri="{FF2B5EF4-FFF2-40B4-BE49-F238E27FC236}">
                <a16:creationId xmlns:a16="http://schemas.microsoft.com/office/drawing/2014/main" id="{43A0740F-7C6D-4E55-9ECC-84863FA61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45" y="2582219"/>
            <a:ext cx="468632" cy="683026"/>
          </a:xfrm>
          <a:prstGeom prst="rect">
            <a:avLst/>
          </a:prstGeom>
        </p:spPr>
      </p:pic>
      <p:sp>
        <p:nvSpPr>
          <p:cNvPr id="141" name="Textfeld 163">
            <a:extLst>
              <a:ext uri="{FF2B5EF4-FFF2-40B4-BE49-F238E27FC236}">
                <a16:creationId xmlns:a16="http://schemas.microsoft.com/office/drawing/2014/main" id="{F6671F42-74AC-4843-AD74-92CFCBC30EAD}"/>
              </a:ext>
            </a:extLst>
          </p:cNvPr>
          <p:cNvSpPr txBox="1"/>
          <p:nvPr/>
        </p:nvSpPr>
        <p:spPr>
          <a:xfrm>
            <a:off x="1631504" y="4480505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Seamless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Integration</a:t>
            </a:r>
          </a:p>
        </p:txBody>
      </p:sp>
      <p:sp>
        <p:nvSpPr>
          <p:cNvPr id="142" name="Left-Right Arrow 70">
            <a:extLst>
              <a:ext uri="{FF2B5EF4-FFF2-40B4-BE49-F238E27FC236}">
                <a16:creationId xmlns:a16="http://schemas.microsoft.com/office/drawing/2014/main" id="{04468AF7-C329-49DE-AE3D-6E9EADBD89E8}"/>
              </a:ext>
            </a:extLst>
          </p:cNvPr>
          <p:cNvSpPr/>
          <p:nvPr/>
        </p:nvSpPr>
        <p:spPr>
          <a:xfrm rot="2700000">
            <a:off x="2727139" y="4042523"/>
            <a:ext cx="959445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Left-Right Arrow 70">
            <a:extLst>
              <a:ext uri="{FF2B5EF4-FFF2-40B4-BE49-F238E27FC236}">
                <a16:creationId xmlns:a16="http://schemas.microsoft.com/office/drawing/2014/main" id="{5B031344-B9C3-40C7-8876-330DE2297912}"/>
              </a:ext>
            </a:extLst>
          </p:cNvPr>
          <p:cNvSpPr/>
          <p:nvPr/>
        </p:nvSpPr>
        <p:spPr>
          <a:xfrm rot="18900000">
            <a:off x="2728298" y="2978370"/>
            <a:ext cx="1047306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Textfeld 162">
            <a:extLst>
              <a:ext uri="{FF2B5EF4-FFF2-40B4-BE49-F238E27FC236}">
                <a16:creationId xmlns:a16="http://schemas.microsoft.com/office/drawing/2014/main" id="{577D87B1-ABBC-4464-A45B-18D7E9F55498}"/>
              </a:ext>
            </a:extLst>
          </p:cNvPr>
          <p:cNvSpPr txBox="1"/>
          <p:nvPr/>
        </p:nvSpPr>
        <p:spPr>
          <a:xfrm>
            <a:off x="5533804" y="2707289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Remote Access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and Synchronization</a:t>
            </a:r>
          </a:p>
        </p:txBody>
      </p:sp>
      <p:sp>
        <p:nvSpPr>
          <p:cNvPr id="145" name="Textfeld 162">
            <a:extLst>
              <a:ext uri="{FF2B5EF4-FFF2-40B4-BE49-F238E27FC236}">
                <a16:creationId xmlns:a16="http://schemas.microsoft.com/office/drawing/2014/main" id="{9C4AD8AD-D123-4DEB-A9BB-6B73FB36E2A5}"/>
              </a:ext>
            </a:extLst>
          </p:cNvPr>
          <p:cNvSpPr txBox="1"/>
          <p:nvPr/>
        </p:nvSpPr>
        <p:spPr>
          <a:xfrm>
            <a:off x="8658457" y="3412749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Integration and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Orchestration</a:t>
            </a:r>
          </a:p>
        </p:txBody>
      </p:sp>
      <p:sp>
        <p:nvSpPr>
          <p:cNvPr id="146" name="Left-Right Arrow 70">
            <a:extLst>
              <a:ext uri="{FF2B5EF4-FFF2-40B4-BE49-F238E27FC236}">
                <a16:creationId xmlns:a16="http://schemas.microsoft.com/office/drawing/2014/main" id="{A9497D34-679E-4818-A23A-4BB24AA9B997}"/>
              </a:ext>
            </a:extLst>
          </p:cNvPr>
          <p:cNvSpPr/>
          <p:nvPr/>
        </p:nvSpPr>
        <p:spPr>
          <a:xfrm>
            <a:off x="4806257" y="4608286"/>
            <a:ext cx="1592167" cy="522991"/>
          </a:xfrm>
          <a:prstGeom prst="leftRightArrow">
            <a:avLst/>
          </a:prstGeom>
          <a:solidFill>
            <a:srgbClr val="8EB4E3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1">
            <a:extLst>
              <a:ext uri="{FF2B5EF4-FFF2-40B4-BE49-F238E27FC236}">
                <a16:creationId xmlns:a16="http://schemas.microsoft.com/office/drawing/2014/main" id="{16BF9CF2-1AF8-4744-90EB-E584489E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39260" y="4608286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8" name="Group 1">
            <a:extLst>
              <a:ext uri="{FF2B5EF4-FFF2-40B4-BE49-F238E27FC236}">
                <a16:creationId xmlns:a16="http://schemas.microsoft.com/office/drawing/2014/main" id="{B651251E-152C-4546-B7A1-5238431A0F77}"/>
              </a:ext>
            </a:extLst>
          </p:cNvPr>
          <p:cNvGrpSpPr/>
          <p:nvPr/>
        </p:nvGrpSpPr>
        <p:grpSpPr>
          <a:xfrm>
            <a:off x="3818171" y="1486507"/>
            <a:ext cx="1187092" cy="1248038"/>
            <a:chOff x="2123728" y="1196751"/>
            <a:chExt cx="5112568" cy="3431059"/>
          </a:xfrm>
        </p:grpSpPr>
        <p:sp>
          <p:nvSpPr>
            <p:cNvPr id="181" name="角丸四角形 6">
              <a:extLst>
                <a:ext uri="{FF2B5EF4-FFF2-40B4-BE49-F238E27FC236}">
                  <a16:creationId xmlns:a16="http://schemas.microsoft.com/office/drawing/2014/main" id="{3F47B20A-2F1E-4E54-8083-4A8564FBEC82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82" name="角丸四角形 21">
              <a:extLst>
                <a:ext uri="{FF2B5EF4-FFF2-40B4-BE49-F238E27FC236}">
                  <a16:creationId xmlns:a16="http://schemas.microsoft.com/office/drawing/2014/main" id="{039A020C-01DC-452C-BA72-978D43D3918D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83" name="角丸四角形 21">
              <a:extLst>
                <a:ext uri="{FF2B5EF4-FFF2-40B4-BE49-F238E27FC236}">
                  <a16:creationId xmlns:a16="http://schemas.microsoft.com/office/drawing/2014/main" id="{AB7909EC-BD92-444D-B2B1-202B7D2555F6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84" name="角丸四角形 21">
              <a:extLst>
                <a:ext uri="{FF2B5EF4-FFF2-40B4-BE49-F238E27FC236}">
                  <a16:creationId xmlns:a16="http://schemas.microsoft.com/office/drawing/2014/main" id="{8DF1E3BD-3C26-496A-8464-F618EF61885E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85" name="角丸四角形 21">
              <a:extLst>
                <a:ext uri="{FF2B5EF4-FFF2-40B4-BE49-F238E27FC236}">
                  <a16:creationId xmlns:a16="http://schemas.microsoft.com/office/drawing/2014/main" id="{7CD87F3B-B288-45E8-8649-6B045B802DF8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49" name="Group 128">
            <a:extLst>
              <a:ext uri="{FF2B5EF4-FFF2-40B4-BE49-F238E27FC236}">
                <a16:creationId xmlns:a16="http://schemas.microsoft.com/office/drawing/2014/main" id="{1A5C67F8-3B38-4C4D-9786-57A982C31F62}"/>
              </a:ext>
            </a:extLst>
          </p:cNvPr>
          <p:cNvGrpSpPr/>
          <p:nvPr/>
        </p:nvGrpSpPr>
        <p:grpSpPr>
          <a:xfrm>
            <a:off x="7972208" y="1953576"/>
            <a:ext cx="1187092" cy="1248038"/>
            <a:chOff x="2123728" y="1196751"/>
            <a:chExt cx="5112568" cy="3431059"/>
          </a:xfrm>
        </p:grpSpPr>
        <p:sp>
          <p:nvSpPr>
            <p:cNvPr id="176" name="角丸四角形 6">
              <a:extLst>
                <a:ext uri="{FF2B5EF4-FFF2-40B4-BE49-F238E27FC236}">
                  <a16:creationId xmlns:a16="http://schemas.microsoft.com/office/drawing/2014/main" id="{CC067C83-6C42-45C6-A2B8-8F7D6D3BCEFF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77" name="角丸四角形 21">
              <a:extLst>
                <a:ext uri="{FF2B5EF4-FFF2-40B4-BE49-F238E27FC236}">
                  <a16:creationId xmlns:a16="http://schemas.microsoft.com/office/drawing/2014/main" id="{89C2F694-0FB9-467B-9DF9-9C53290FF743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78" name="角丸四角形 21">
              <a:extLst>
                <a:ext uri="{FF2B5EF4-FFF2-40B4-BE49-F238E27FC236}">
                  <a16:creationId xmlns:a16="http://schemas.microsoft.com/office/drawing/2014/main" id="{A67EA952-D605-4D27-A536-CEFB7C2F83F4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79" name="角丸四角形 21">
              <a:extLst>
                <a:ext uri="{FF2B5EF4-FFF2-40B4-BE49-F238E27FC236}">
                  <a16:creationId xmlns:a16="http://schemas.microsoft.com/office/drawing/2014/main" id="{4CA4EB80-B92E-4FB0-8D80-2389476966A6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80" name="角丸四角形 21">
              <a:extLst>
                <a:ext uri="{FF2B5EF4-FFF2-40B4-BE49-F238E27FC236}">
                  <a16:creationId xmlns:a16="http://schemas.microsoft.com/office/drawing/2014/main" id="{7398619F-1B26-4AE9-8F6C-58080AC47A4E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50" name="Group 134">
            <a:extLst>
              <a:ext uri="{FF2B5EF4-FFF2-40B4-BE49-F238E27FC236}">
                <a16:creationId xmlns:a16="http://schemas.microsoft.com/office/drawing/2014/main" id="{FFB5FF8F-C7D7-4320-94BD-46312297E0BA}"/>
              </a:ext>
            </a:extLst>
          </p:cNvPr>
          <p:cNvGrpSpPr/>
          <p:nvPr/>
        </p:nvGrpSpPr>
        <p:grpSpPr>
          <a:xfrm>
            <a:off x="3602969" y="4388062"/>
            <a:ext cx="1187092" cy="1248038"/>
            <a:chOff x="2123728" y="1196751"/>
            <a:chExt cx="5112568" cy="3431059"/>
          </a:xfrm>
        </p:grpSpPr>
        <p:sp>
          <p:nvSpPr>
            <p:cNvPr id="171" name="角丸四角形 6">
              <a:extLst>
                <a:ext uri="{FF2B5EF4-FFF2-40B4-BE49-F238E27FC236}">
                  <a16:creationId xmlns:a16="http://schemas.microsoft.com/office/drawing/2014/main" id="{7BCB23C3-4C8F-4D0D-87D9-615938FC21CA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72" name="角丸四角形 21">
              <a:extLst>
                <a:ext uri="{FF2B5EF4-FFF2-40B4-BE49-F238E27FC236}">
                  <a16:creationId xmlns:a16="http://schemas.microsoft.com/office/drawing/2014/main" id="{E09B4828-60FB-4BD1-9DB9-E39C282C6605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73" name="角丸四角形 21">
              <a:extLst>
                <a:ext uri="{FF2B5EF4-FFF2-40B4-BE49-F238E27FC236}">
                  <a16:creationId xmlns:a16="http://schemas.microsoft.com/office/drawing/2014/main" id="{D0AC8111-4699-44E2-AC14-F0F0EADB48F3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74" name="角丸四角形 21">
              <a:extLst>
                <a:ext uri="{FF2B5EF4-FFF2-40B4-BE49-F238E27FC236}">
                  <a16:creationId xmlns:a16="http://schemas.microsoft.com/office/drawing/2014/main" id="{39E70E3E-A906-4680-AE3C-753ADF5F01C2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75" name="角丸四角形 21">
              <a:extLst>
                <a:ext uri="{FF2B5EF4-FFF2-40B4-BE49-F238E27FC236}">
                  <a16:creationId xmlns:a16="http://schemas.microsoft.com/office/drawing/2014/main" id="{1BB26AC1-9DB2-4BD5-B01A-58B0C3124AB0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pic>
        <p:nvPicPr>
          <p:cNvPr id="151" name="Picture 2" descr="http://www.smarthome.com/media/catalog/product/cache/1/image/398x328/9df78eab33525d08d6e5fb8d27136e95/m/o/motion-sensor-hero-shadow.jpg">
            <a:extLst>
              <a:ext uri="{FF2B5EF4-FFF2-40B4-BE49-F238E27FC236}">
                <a16:creationId xmlns:a16="http://schemas.microsoft.com/office/drawing/2014/main" id="{72335FE9-88C7-4F43-8A66-B2D83F1D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36" y="5512453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35">
            <a:extLst>
              <a:ext uri="{FF2B5EF4-FFF2-40B4-BE49-F238E27FC236}">
                <a16:creationId xmlns:a16="http://schemas.microsoft.com/office/drawing/2014/main" id="{E4869CF7-ECEB-4FF6-9576-B2A9EC5C0FE2}"/>
              </a:ext>
            </a:extLst>
          </p:cNvPr>
          <p:cNvGrpSpPr/>
          <p:nvPr/>
        </p:nvGrpSpPr>
        <p:grpSpPr>
          <a:xfrm>
            <a:off x="3618970" y="4101478"/>
            <a:ext cx="297895" cy="297895"/>
            <a:chOff x="6235706" y="4922175"/>
            <a:chExt cx="268034" cy="268034"/>
          </a:xfrm>
        </p:grpSpPr>
        <p:sp>
          <p:nvSpPr>
            <p:cNvPr id="165" name="角丸四角形 21">
              <a:extLst>
                <a:ext uri="{FF2B5EF4-FFF2-40B4-BE49-F238E27FC236}">
                  <a16:creationId xmlns:a16="http://schemas.microsoft.com/office/drawing/2014/main" id="{58057F13-C026-423E-A42F-CD27B5FA4448}"/>
                </a:ext>
              </a:extLst>
            </p:cNvPr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6" name="Group 37">
              <a:extLst>
                <a:ext uri="{FF2B5EF4-FFF2-40B4-BE49-F238E27FC236}">
                  <a16:creationId xmlns:a16="http://schemas.microsoft.com/office/drawing/2014/main" id="{C6084630-9E91-4BF1-82CC-170D9DD75153}"/>
                </a:ext>
              </a:extLst>
            </p:cNvPr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7" name="Isosceles Triangle 38">
                <a:extLst>
                  <a:ext uri="{FF2B5EF4-FFF2-40B4-BE49-F238E27FC236}">
                    <a16:creationId xmlns:a16="http://schemas.microsoft.com/office/drawing/2014/main" id="{2097B294-0511-43B4-B9B1-369BC238D91E}"/>
                  </a:ext>
                </a:extLst>
              </p:cNvPr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80A810FC-75BC-4619-9507-CE8E2F7B0EAF}"/>
                  </a:ext>
                </a:extLst>
              </p:cNvPr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56F5CA42-BFC3-4B9B-A1C0-9E92286A546A}"/>
                  </a:ext>
                </a:extLst>
              </p:cNvPr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Oval 41">
                <a:extLst>
                  <a:ext uri="{FF2B5EF4-FFF2-40B4-BE49-F238E27FC236}">
                    <a16:creationId xmlns:a16="http://schemas.microsoft.com/office/drawing/2014/main" id="{7C882370-4213-4A27-9BE1-109921CB5C8A}"/>
                  </a:ext>
                </a:extLst>
              </p:cNvPr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41">
            <a:extLst>
              <a:ext uri="{FF2B5EF4-FFF2-40B4-BE49-F238E27FC236}">
                <a16:creationId xmlns:a16="http://schemas.microsoft.com/office/drawing/2014/main" id="{720F3F07-AC9A-4F06-9AEF-B7FE86DF63F8}"/>
              </a:ext>
            </a:extLst>
          </p:cNvPr>
          <p:cNvGrpSpPr/>
          <p:nvPr/>
        </p:nvGrpSpPr>
        <p:grpSpPr>
          <a:xfrm>
            <a:off x="6393633" y="4388062"/>
            <a:ext cx="1187092" cy="1248038"/>
            <a:chOff x="2123728" y="1196751"/>
            <a:chExt cx="5112568" cy="3431059"/>
          </a:xfrm>
        </p:grpSpPr>
        <p:sp>
          <p:nvSpPr>
            <p:cNvPr id="160" name="角丸四角形 6">
              <a:extLst>
                <a:ext uri="{FF2B5EF4-FFF2-40B4-BE49-F238E27FC236}">
                  <a16:creationId xmlns:a16="http://schemas.microsoft.com/office/drawing/2014/main" id="{C873455B-5C61-4428-89E5-7D37B324DDBF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61" name="角丸四角形 21">
              <a:extLst>
                <a:ext uri="{FF2B5EF4-FFF2-40B4-BE49-F238E27FC236}">
                  <a16:creationId xmlns:a16="http://schemas.microsoft.com/office/drawing/2014/main" id="{32E9E551-455E-4714-BA70-BF7196E07B83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62" name="角丸四角形 21">
              <a:extLst>
                <a:ext uri="{FF2B5EF4-FFF2-40B4-BE49-F238E27FC236}">
                  <a16:creationId xmlns:a16="http://schemas.microsoft.com/office/drawing/2014/main" id="{F2BB6BBA-A91F-493E-B2C1-53C786354F8A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63" name="角丸四角形 21">
              <a:extLst>
                <a:ext uri="{FF2B5EF4-FFF2-40B4-BE49-F238E27FC236}">
                  <a16:creationId xmlns:a16="http://schemas.microsoft.com/office/drawing/2014/main" id="{838EA85D-4F4D-45B3-AFBB-27E3E0074F5C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64" name="角丸四角形 21">
              <a:extLst>
                <a:ext uri="{FF2B5EF4-FFF2-40B4-BE49-F238E27FC236}">
                  <a16:creationId xmlns:a16="http://schemas.microsoft.com/office/drawing/2014/main" id="{972B4AF3-54F9-4AA9-9E39-E6649D8C22E9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54" name="Group 147">
            <a:extLst>
              <a:ext uri="{FF2B5EF4-FFF2-40B4-BE49-F238E27FC236}">
                <a16:creationId xmlns:a16="http://schemas.microsoft.com/office/drawing/2014/main" id="{43F2E3C6-EA7E-4302-99EC-FC461B8A7034}"/>
              </a:ext>
            </a:extLst>
          </p:cNvPr>
          <p:cNvGrpSpPr/>
          <p:nvPr/>
        </p:nvGrpSpPr>
        <p:grpSpPr>
          <a:xfrm>
            <a:off x="1651789" y="3234327"/>
            <a:ext cx="1187092" cy="1248038"/>
            <a:chOff x="2123728" y="1196751"/>
            <a:chExt cx="5112568" cy="3431059"/>
          </a:xfrm>
        </p:grpSpPr>
        <p:sp>
          <p:nvSpPr>
            <p:cNvPr id="155" name="角丸四角形 6">
              <a:extLst>
                <a:ext uri="{FF2B5EF4-FFF2-40B4-BE49-F238E27FC236}">
                  <a16:creationId xmlns:a16="http://schemas.microsoft.com/office/drawing/2014/main" id="{750A333D-FF17-4BD5-84C0-65925E70168B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56" name="角丸四角形 21">
              <a:extLst>
                <a:ext uri="{FF2B5EF4-FFF2-40B4-BE49-F238E27FC236}">
                  <a16:creationId xmlns:a16="http://schemas.microsoft.com/office/drawing/2014/main" id="{18BE026C-0B8A-43C7-8EFC-C66BC89993BC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57" name="角丸四角形 21">
              <a:extLst>
                <a:ext uri="{FF2B5EF4-FFF2-40B4-BE49-F238E27FC236}">
                  <a16:creationId xmlns:a16="http://schemas.microsoft.com/office/drawing/2014/main" id="{2C48870A-F758-48DC-B79A-0A0D9439EB14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Interactions</a:t>
              </a:r>
            </a:p>
          </p:txBody>
        </p:sp>
        <p:sp>
          <p:nvSpPr>
            <p:cNvPr id="158" name="角丸四角形 21">
              <a:extLst>
                <a:ext uri="{FF2B5EF4-FFF2-40B4-BE49-F238E27FC236}">
                  <a16:creationId xmlns:a16="http://schemas.microsoft.com/office/drawing/2014/main" id="{6ECF3DFC-A57E-43BF-9D4A-0437B61D39A8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59" name="角丸四角形 21">
              <a:extLst>
                <a:ext uri="{FF2B5EF4-FFF2-40B4-BE49-F238E27FC236}">
                  <a16:creationId xmlns:a16="http://schemas.microsoft.com/office/drawing/2014/main" id="{0C8D25C7-3E97-471E-A771-5498CAAC198F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53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6">
            <a:extLst>
              <a:ext uri="{FF2B5EF4-FFF2-40B4-BE49-F238E27FC236}">
                <a16:creationId xmlns:a16="http://schemas.microsoft.com/office/drawing/2014/main" id="{26D6CEDC-FA33-481C-A0E9-6A23157A0EBB}"/>
              </a:ext>
            </a:extLst>
          </p:cNvPr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id="{F22D7A85-7A6E-428D-A940-3A597C749041}"/>
              </a:ext>
            </a:extLst>
          </p:cNvPr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7" name="角丸四角形 21">
            <a:extLst>
              <a:ext uri="{FF2B5EF4-FFF2-40B4-BE49-F238E27FC236}">
                <a16:creationId xmlns:a16="http://schemas.microsoft.com/office/drawing/2014/main" id="{651EFAE5-E99E-4C21-9B50-4A935D96F5AC}"/>
              </a:ext>
            </a:extLst>
          </p:cNvPr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18" name="角丸四角形 21">
            <a:extLst>
              <a:ext uri="{FF2B5EF4-FFF2-40B4-BE49-F238E27FC236}">
                <a16:creationId xmlns:a16="http://schemas.microsoft.com/office/drawing/2014/main" id="{1535827B-FD57-43A1-8394-7B1C4B4E3AF3}"/>
              </a:ext>
            </a:extLst>
          </p:cNvPr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9" name="角丸四角形 6">
            <a:extLst>
              <a:ext uri="{FF2B5EF4-FFF2-40B4-BE49-F238E27FC236}">
                <a16:creationId xmlns:a16="http://schemas.microsoft.com/office/drawing/2014/main" id="{67C352FE-9B7A-4504-A8B8-75C826395CBB}"/>
              </a:ext>
            </a:extLst>
          </p:cNvPr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20" name="角丸四角形 6">
            <a:extLst>
              <a:ext uri="{FF2B5EF4-FFF2-40B4-BE49-F238E27FC236}">
                <a16:creationId xmlns:a16="http://schemas.microsoft.com/office/drawing/2014/main" id="{BDE1C2B9-B091-4AFB-8A9A-594A150388A3}"/>
              </a:ext>
            </a:extLst>
          </p:cNvPr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21" name="Gerade Verbindung mit Pfeil 41">
            <a:extLst>
              <a:ext uri="{FF2B5EF4-FFF2-40B4-BE49-F238E27FC236}">
                <a16:creationId xmlns:a16="http://schemas.microsoft.com/office/drawing/2014/main" id="{7B43EF7F-724A-413C-A538-F645B5BDCD89}"/>
              </a:ext>
            </a:extLst>
          </p:cNvPr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tailEnd type="arrow"/>
          </a:ln>
          <a:effectLst/>
        </p:spPr>
      </p:cxnSp>
      <p:cxnSp>
        <p:nvCxnSpPr>
          <p:cNvPr id="22" name="Gerade Verbindung mit Pfeil 42">
            <a:extLst>
              <a:ext uri="{FF2B5EF4-FFF2-40B4-BE49-F238E27FC236}">
                <a16:creationId xmlns:a16="http://schemas.microsoft.com/office/drawing/2014/main" id="{AB73AB58-7573-4983-AA3D-AE3AB94B4C84}"/>
              </a:ext>
            </a:extLst>
          </p:cNvPr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cxnSp>
        <p:nvCxnSpPr>
          <p:cNvPr id="23" name="Gerade Verbindung mit Pfeil 43">
            <a:extLst>
              <a:ext uri="{FF2B5EF4-FFF2-40B4-BE49-F238E27FC236}">
                <a16:creationId xmlns:a16="http://schemas.microsoft.com/office/drawing/2014/main" id="{66A4356B-10A0-4154-B301-BFB9DAC3B29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4" name="角丸四角形 6">
            <a:extLst>
              <a:ext uri="{FF2B5EF4-FFF2-40B4-BE49-F238E27FC236}">
                <a16:creationId xmlns:a16="http://schemas.microsoft.com/office/drawing/2014/main" id="{2B11341D-978A-4B01-BC38-596298CF7847}"/>
              </a:ext>
            </a:extLst>
          </p:cNvPr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25" name="角丸四角形 6">
            <a:extLst>
              <a:ext uri="{FF2B5EF4-FFF2-40B4-BE49-F238E27FC236}">
                <a16:creationId xmlns:a16="http://schemas.microsoft.com/office/drawing/2014/main" id="{A47C7659-98CC-4402-8920-23738C3FE7E8}"/>
              </a:ext>
            </a:extLst>
          </p:cNvPr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kumimoji="0"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26" name="Gerade Verbindung mit Pfeil 45">
            <a:extLst>
              <a:ext uri="{FF2B5EF4-FFF2-40B4-BE49-F238E27FC236}">
                <a16:creationId xmlns:a16="http://schemas.microsoft.com/office/drawing/2014/main" id="{98E69878-5F49-48CE-85F3-EF41A0594B77}"/>
              </a:ext>
            </a:extLst>
          </p:cNvPr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headEnd type="arrow" w="med" len="med"/>
            <a:tailEnd type="arrow" w="med" len="med"/>
          </a:ln>
          <a:effectLst/>
        </p:spPr>
      </p:cxnSp>
      <p:sp>
        <p:nvSpPr>
          <p:cNvPr id="27" name="角丸四角形 21">
            <a:extLst>
              <a:ext uri="{FF2B5EF4-FFF2-40B4-BE49-F238E27FC236}">
                <a16:creationId xmlns:a16="http://schemas.microsoft.com/office/drawing/2014/main" id="{ED554A99-CC83-44F7-B2F1-A797E8B99BDD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048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4ADEAFD-32F5-4D18-8614-6C96FD5AE985}"/>
              </a:ext>
            </a:extLst>
          </p:cNvPr>
          <p:cNvSpPr/>
          <p:nvPr/>
        </p:nvSpPr>
        <p:spPr>
          <a:xfrm>
            <a:off x="4215273" y="27540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B3C391-3327-47BE-B0BB-812B1864658D}"/>
              </a:ext>
            </a:extLst>
          </p:cNvPr>
          <p:cNvSpPr/>
          <p:nvPr/>
        </p:nvSpPr>
        <p:spPr>
          <a:xfrm>
            <a:off x="4403250" y="33137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BC4F07-7B2E-40FF-BF47-3E74987B302F}"/>
              </a:ext>
            </a:extLst>
          </p:cNvPr>
          <p:cNvSpPr txBox="1"/>
          <p:nvPr/>
        </p:nvSpPr>
        <p:spPr>
          <a:xfrm>
            <a:off x="5105778" y="22153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" name="Gerade Verbindung mit Pfeil 42">
            <a:extLst>
              <a:ext uri="{FF2B5EF4-FFF2-40B4-BE49-F238E27FC236}">
                <a16:creationId xmlns:a16="http://schemas.microsoft.com/office/drawing/2014/main" id="{51502F92-8309-4A29-85F7-4E554705F4DB}"/>
              </a:ext>
            </a:extLst>
          </p:cNvPr>
          <p:cNvCxnSpPr>
            <a:cxnSpLocks/>
          </p:cNvCxnSpPr>
          <p:nvPr/>
        </p:nvCxnSpPr>
        <p:spPr>
          <a:xfrm>
            <a:off x="2679864" y="3553055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1" name="テキスト ボックス 25">
            <a:extLst>
              <a:ext uri="{FF2B5EF4-FFF2-40B4-BE49-F238E27FC236}">
                <a16:creationId xmlns:a16="http://schemas.microsoft.com/office/drawing/2014/main" id="{48275C11-C963-484A-BBA9-6C38AF26EA16}"/>
              </a:ext>
            </a:extLst>
          </p:cNvPr>
          <p:cNvSpPr txBox="1"/>
          <p:nvPr/>
        </p:nvSpPr>
        <p:spPr>
          <a:xfrm>
            <a:off x="1119961" y="3303057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523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090F221-CF84-43D3-8C21-B4493EA66E0F}"/>
              </a:ext>
            </a:extLst>
          </p:cNvPr>
          <p:cNvSpPr/>
          <p:nvPr/>
        </p:nvSpPr>
        <p:spPr>
          <a:xfrm>
            <a:off x="4354273" y="28035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3ECC061-9931-479C-BC85-4CD90479A52A}"/>
              </a:ext>
            </a:extLst>
          </p:cNvPr>
          <p:cNvSpPr/>
          <p:nvPr/>
        </p:nvSpPr>
        <p:spPr>
          <a:xfrm>
            <a:off x="4540746" y="33632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710E1D-5D03-4BB4-A65E-46ED3B7EFA61}"/>
              </a:ext>
            </a:extLst>
          </p:cNvPr>
          <p:cNvSpPr txBox="1"/>
          <p:nvPr/>
        </p:nvSpPr>
        <p:spPr>
          <a:xfrm>
            <a:off x="4870535" y="229286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" name="Gerade Verbindung mit Pfeil 42">
            <a:extLst>
              <a:ext uri="{FF2B5EF4-FFF2-40B4-BE49-F238E27FC236}">
                <a16:creationId xmlns:a16="http://schemas.microsoft.com/office/drawing/2014/main" id="{BE61F01F-D3FC-4858-BA84-0600418577B0}"/>
              </a:ext>
            </a:extLst>
          </p:cNvPr>
          <p:cNvCxnSpPr>
            <a:cxnSpLocks/>
          </p:cNvCxnSpPr>
          <p:nvPr/>
        </p:nvCxnSpPr>
        <p:spPr>
          <a:xfrm>
            <a:off x="6837621" y="3600680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1" name="テキスト ボックス 25">
            <a:extLst>
              <a:ext uri="{FF2B5EF4-FFF2-40B4-BE49-F238E27FC236}">
                <a16:creationId xmlns:a16="http://schemas.microsoft.com/office/drawing/2014/main" id="{B3FD473C-97F6-4EA0-A067-18838E141346}"/>
              </a:ext>
            </a:extLst>
          </p:cNvPr>
          <p:cNvSpPr txBox="1"/>
          <p:nvPr/>
        </p:nvSpPr>
        <p:spPr>
          <a:xfrm>
            <a:off x="8561007" y="3363257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583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A3BBCD-6F40-460F-AD1F-2529BF83651E}"/>
              </a:ext>
            </a:extLst>
          </p:cNvPr>
          <p:cNvSpPr txBox="1"/>
          <p:nvPr/>
        </p:nvSpPr>
        <p:spPr>
          <a:xfrm>
            <a:off x="4787575" y="2992592"/>
            <a:ext cx="18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Intermediary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四角形: 角を丸くする 5">
            <a:extLst>
              <a:ext uri="{FF2B5EF4-FFF2-40B4-BE49-F238E27FC236}">
                <a16:creationId xmlns:a16="http://schemas.microsoft.com/office/drawing/2014/main" id="{FFF86C11-4A52-40CC-80E3-66CFE9F6089F}"/>
              </a:ext>
            </a:extLst>
          </p:cNvPr>
          <p:cNvSpPr/>
          <p:nvPr/>
        </p:nvSpPr>
        <p:spPr>
          <a:xfrm>
            <a:off x="4297123" y="3498873"/>
            <a:ext cx="2789477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E28F73A-9212-497C-A8CB-8C6DA91E91D7}"/>
              </a:ext>
            </a:extLst>
          </p:cNvPr>
          <p:cNvSpPr/>
          <p:nvPr/>
        </p:nvSpPr>
        <p:spPr>
          <a:xfrm>
            <a:off x="4389398" y="4058582"/>
            <a:ext cx="1244734" cy="446743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7EDA7E-A7CD-4EE1-A249-83C7FB53979A}"/>
              </a:ext>
            </a:extLst>
          </p:cNvPr>
          <p:cNvSpPr/>
          <p:nvPr/>
        </p:nvSpPr>
        <p:spPr>
          <a:xfrm>
            <a:off x="5745187" y="4047205"/>
            <a:ext cx="1254254" cy="458120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Thing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" name="テキスト ボックス 25">
            <a:extLst>
              <a:ext uri="{FF2B5EF4-FFF2-40B4-BE49-F238E27FC236}">
                <a16:creationId xmlns:a16="http://schemas.microsoft.com/office/drawing/2014/main" id="{74538375-EDB3-4885-A99C-9BCA179CC3B8}"/>
              </a:ext>
            </a:extLst>
          </p:cNvPr>
          <p:cNvSpPr txBox="1"/>
          <p:nvPr/>
        </p:nvSpPr>
        <p:spPr>
          <a:xfrm>
            <a:off x="8721946" y="404274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テキスト ボックス 25">
            <a:extLst>
              <a:ext uri="{FF2B5EF4-FFF2-40B4-BE49-F238E27FC236}">
                <a16:creationId xmlns:a16="http://schemas.microsoft.com/office/drawing/2014/main" id="{D3511C16-520F-4404-A8E0-E8D547E8D7B8}"/>
              </a:ext>
            </a:extLst>
          </p:cNvPr>
          <p:cNvSpPr txBox="1"/>
          <p:nvPr/>
        </p:nvSpPr>
        <p:spPr>
          <a:xfrm>
            <a:off x="1201120" y="4058581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6" name="Gerade Verbindung mit Pfeil 42">
            <a:extLst>
              <a:ext uri="{FF2B5EF4-FFF2-40B4-BE49-F238E27FC236}">
                <a16:creationId xmlns:a16="http://schemas.microsoft.com/office/drawing/2014/main" id="{4379859F-F217-4FEA-BE63-DB5B4A5B50C4}"/>
              </a:ext>
            </a:extLst>
          </p:cNvPr>
          <p:cNvCxnSpPr>
            <a:cxnSpLocks/>
          </p:cNvCxnSpPr>
          <p:nvPr/>
        </p:nvCxnSpPr>
        <p:spPr>
          <a:xfrm>
            <a:off x="6999441" y="4276955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7" name="Gerade Verbindung mit Pfeil 42">
            <a:extLst>
              <a:ext uri="{FF2B5EF4-FFF2-40B4-BE49-F238E27FC236}">
                <a16:creationId xmlns:a16="http://schemas.microsoft.com/office/drawing/2014/main" id="{BC9DDA6D-1357-422E-BB92-F003B911FF54}"/>
              </a:ext>
            </a:extLst>
          </p:cNvPr>
          <p:cNvCxnSpPr>
            <a:cxnSpLocks/>
          </p:cNvCxnSpPr>
          <p:nvPr/>
        </p:nvCxnSpPr>
        <p:spPr>
          <a:xfrm>
            <a:off x="2666012" y="4289643"/>
            <a:ext cx="1723386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319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F8F981C-43CD-489D-80D0-91DD113A248A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3DE06F8-99EE-425A-A8C6-69A6FC033C9B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1CCB695-0CEE-4582-82E1-28647C59D710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Servient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3551C0C-2E4C-4C47-BFB8-5BFC47E24731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Exposed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75B5B3B-9EFE-4A5E-B20A-3C139197A12E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Consumed Thing</a:t>
            </a:r>
            <a:endParaRPr kumimoji="0" lang="ja-JP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40" name="Gerade Verbindung mit Pfeil 42">
            <a:extLst>
              <a:ext uri="{FF2B5EF4-FFF2-40B4-BE49-F238E27FC236}">
                <a16:creationId xmlns:a16="http://schemas.microsoft.com/office/drawing/2014/main" id="{F5D7E042-B91B-4C9F-B4D5-BC435BE67D0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grpSp>
        <p:nvGrpSpPr>
          <p:cNvPr id="41" name="Group 38">
            <a:extLst>
              <a:ext uri="{FF2B5EF4-FFF2-40B4-BE49-F238E27FC236}">
                <a16:creationId xmlns:a16="http://schemas.microsoft.com/office/drawing/2014/main" id="{060ABFFD-8C68-486D-BC0A-EB687C8259AB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42" name="角丸四角形 21">
              <a:extLst>
                <a:ext uri="{FF2B5EF4-FFF2-40B4-BE49-F238E27FC236}">
                  <a16:creationId xmlns:a16="http://schemas.microsoft.com/office/drawing/2014/main" id="{1866331A-AC87-418A-B8AD-B9FD41231810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kumimoji="0" lang="en-US" altLang="ja-JP" sz="2000" kern="0" dirty="0" err="1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9BAC92AC-C95F-417A-873F-2E9C236D76E2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4" name="Isosceles Triangle 29">
                <a:extLst>
                  <a:ext uri="{FF2B5EF4-FFF2-40B4-BE49-F238E27FC236}">
                    <a16:creationId xmlns:a16="http://schemas.microsoft.com/office/drawing/2014/main" id="{33A07820-6C4E-4CAC-BD10-2D3C67A1A4D7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Oval 30">
                <a:extLst>
                  <a:ext uri="{FF2B5EF4-FFF2-40B4-BE49-F238E27FC236}">
                    <a16:creationId xmlns:a16="http://schemas.microsoft.com/office/drawing/2014/main" id="{6A6642D1-4F28-4C15-B06E-17D704C4612F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6" name="Oval 31">
                <a:extLst>
                  <a:ext uri="{FF2B5EF4-FFF2-40B4-BE49-F238E27FC236}">
                    <a16:creationId xmlns:a16="http://schemas.microsoft.com/office/drawing/2014/main" id="{6A2B4E60-FA47-4683-A231-94A3FF1A3E52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Oval 32">
                <a:extLst>
                  <a:ext uri="{FF2B5EF4-FFF2-40B4-BE49-F238E27FC236}">
                    <a16:creationId xmlns:a16="http://schemas.microsoft.com/office/drawing/2014/main" id="{A0810305-1A33-46A9-9C29-C1BE0BFE41E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algn="ctr">
                  <a:defRPr/>
                </a:pPr>
                <a:endParaRPr kumimoji="0" lang="en-US" sz="4400" kern="0">
                  <a:solidFill>
                    <a:prstClr val="whit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8" name="Down Arrow 40">
            <a:extLst>
              <a:ext uri="{FF2B5EF4-FFF2-40B4-BE49-F238E27FC236}">
                <a16:creationId xmlns:a16="http://schemas.microsoft.com/office/drawing/2014/main" id="{66A70022-4AA2-40D6-8393-97BFE79BD555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49" name="Down Arrow 40">
            <a:extLst>
              <a:ext uri="{FF2B5EF4-FFF2-40B4-BE49-F238E27FC236}">
                <a16:creationId xmlns:a16="http://schemas.microsoft.com/office/drawing/2014/main" id="{C1355941-33C6-4F51-A63A-96AF036B5520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A79469D-E922-483D-8697-73F9732B5A61}"/>
              </a:ext>
            </a:extLst>
          </p:cNvPr>
          <p:cNvSpPr txBox="1"/>
          <p:nvPr/>
        </p:nvSpPr>
        <p:spPr>
          <a:xfrm>
            <a:off x="8439528" y="2442160"/>
            <a:ext cx="87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Thing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テキスト ボックス 25">
            <a:extLst>
              <a:ext uri="{FF2B5EF4-FFF2-40B4-BE49-F238E27FC236}">
                <a16:creationId xmlns:a16="http://schemas.microsoft.com/office/drawing/2014/main" id="{FA1D9859-1F34-460E-AF64-421EA1094F6C}"/>
              </a:ext>
            </a:extLst>
          </p:cNvPr>
          <p:cNvSpPr txBox="1"/>
          <p:nvPr/>
        </p:nvSpPr>
        <p:spPr>
          <a:xfrm>
            <a:off x="2436827" y="2440919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Consumer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268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404</TotalTime>
  <Words>275</Words>
  <Application>Microsoft Office PowerPoint</Application>
  <PresentationFormat>ワイド画面</PresentationFormat>
  <Paragraphs>171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東村邦彦 / TOUMURA，KUNIHIKO</dc:creator>
  <cp:lastModifiedBy>東村邦彦 / TOUMURA，KUNIHIKO</cp:lastModifiedBy>
  <cp:revision>21</cp:revision>
  <dcterms:created xsi:type="dcterms:W3CDTF">2019-04-21T23:49:17Z</dcterms:created>
  <dcterms:modified xsi:type="dcterms:W3CDTF">2019-04-25T10:00:35Z</dcterms:modified>
</cp:coreProperties>
</file>