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5" r:id="rId1"/>
  </p:sldMasterIdLst>
  <p:notesMasterIdLst>
    <p:notesMasterId r:id="rId8"/>
  </p:notesMasterIdLst>
  <p:sldIdLst>
    <p:sldId id="265" r:id="rId2"/>
    <p:sldId id="268" r:id="rId3"/>
    <p:sldId id="256" r:id="rId4"/>
    <p:sldId id="266" r:id="rId5"/>
    <p:sldId id="267" r:id="rId6"/>
    <p:sldId id="269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302" autoAdjust="0"/>
  </p:normalViewPr>
  <p:slideViewPr>
    <p:cSldViewPr snapToGrid="0">
      <p:cViewPr varScale="1">
        <p:scale>
          <a:sx n="30" d="100"/>
          <a:sy n="30" d="100"/>
        </p:scale>
        <p:origin x="84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0" y="76428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chemeClr val="dk1"/>
                </a:solidFill>
                <a:latin typeface="Calibri"/>
              </a:rPr>
              <a:t>Click to move the slide</a:t>
            </a: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-216000"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Click to edit the notes format</a:t>
            </a:r>
          </a:p>
        </p:txBody>
      </p:sp>
      <p:sp>
        <p:nvSpPr>
          <p:cNvPr id="46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&lt;header&gt;</a:t>
            </a:r>
          </a:p>
        </p:txBody>
      </p:sp>
      <p:sp>
        <p:nvSpPr>
          <p:cNvPr id="47" name="PlaceHolder 4"/>
          <p:cNvSpPr>
            <a:spLocks noGrp="1"/>
          </p:cNvSpPr>
          <p:nvPr>
            <p:ph type="dt" idx="3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  <p:sp>
        <p:nvSpPr>
          <p:cNvPr id="48" name="PlaceHolder 5"/>
          <p:cNvSpPr>
            <a:spLocks noGrp="1"/>
          </p:cNvSpPr>
          <p:nvPr>
            <p:ph type="ftr" idx="4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49" name="PlaceHolder 6"/>
          <p:cNvSpPr>
            <a:spLocks noGrp="1"/>
          </p:cNvSpPr>
          <p:nvPr>
            <p:ph type="sldNum" idx="5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A967EB21-2F8D-4C61-93AC-3A4CA02E7D97}" type="slidenum"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63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16000" indent="-21600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8" name="PlaceHolder 3"/>
          <p:cNvSpPr>
            <a:spLocks noGrp="1"/>
          </p:cNvSpPr>
          <p:nvPr>
            <p:ph type="sldNum" idx="23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lang="en-US" sz="12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CC89E4E6-76A3-4D79-8984-0BC686A3E5AF}" type="slidenum">
              <a:rPr lang="en-US" sz="1200" b="0" strike="noStrike" spc="-1">
                <a:solidFill>
                  <a:srgbClr val="000000"/>
                </a:solidFill>
                <a:latin typeface="Times New Roman"/>
              </a:rPr>
              <a:t>3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594A70-FA9B-C423-CB07-90AAA5E83C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PlaceHolder 1">
            <a:extLst>
              <a:ext uri="{FF2B5EF4-FFF2-40B4-BE49-F238E27FC236}">
                <a16:creationId xmlns:a16="http://schemas.microsoft.com/office/drawing/2014/main" id="{06CF15F4-778E-D349-FE29-3602C956998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637" name="PlaceHolder 2">
            <a:extLst>
              <a:ext uri="{FF2B5EF4-FFF2-40B4-BE49-F238E27FC236}">
                <a16:creationId xmlns:a16="http://schemas.microsoft.com/office/drawing/2014/main" id="{EF482FCB-B916-DA17-9F81-3562276E78B8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16000" indent="-21600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8" name="PlaceHolder 3">
            <a:extLst>
              <a:ext uri="{FF2B5EF4-FFF2-40B4-BE49-F238E27FC236}">
                <a16:creationId xmlns:a16="http://schemas.microsoft.com/office/drawing/2014/main" id="{775EF4DD-716E-6DFF-6ADA-913FB9F60AAE}"/>
              </a:ext>
            </a:extLst>
          </p:cNvPr>
          <p:cNvSpPr>
            <a:spLocks noGrp="1"/>
          </p:cNvSpPr>
          <p:nvPr>
            <p:ph type="sldNum" idx="23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lang="en-US" sz="12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CC89E4E6-76A3-4D79-8984-0BC686A3E5AF}" type="slidenum">
              <a:rPr lang="en-US" sz="1200" b="0" strike="noStrike" spc="-1">
                <a:solidFill>
                  <a:srgbClr val="000000"/>
                </a:solidFill>
                <a:latin typeface="Times New Roman"/>
              </a:rPr>
              <a:t>4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110141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A46DFE-1AD0-50F5-886B-982AA764C5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PlaceHolder 1">
            <a:extLst>
              <a:ext uri="{FF2B5EF4-FFF2-40B4-BE49-F238E27FC236}">
                <a16:creationId xmlns:a16="http://schemas.microsoft.com/office/drawing/2014/main" id="{A480EA78-276B-4A80-53E3-08E0E7B3EE0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637" name="PlaceHolder 2">
            <a:extLst>
              <a:ext uri="{FF2B5EF4-FFF2-40B4-BE49-F238E27FC236}">
                <a16:creationId xmlns:a16="http://schemas.microsoft.com/office/drawing/2014/main" id="{D8D6738D-D721-3928-747C-40AB154CA2D1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16000" indent="-216000">
              <a:buNone/>
            </a:pPr>
            <a:endParaRPr lang="en-US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8" name="PlaceHolder 3">
            <a:extLst>
              <a:ext uri="{FF2B5EF4-FFF2-40B4-BE49-F238E27FC236}">
                <a16:creationId xmlns:a16="http://schemas.microsoft.com/office/drawing/2014/main" id="{60D1F4A3-1562-AEE6-327E-3A33D9A38FEC}"/>
              </a:ext>
            </a:extLst>
          </p:cNvPr>
          <p:cNvSpPr>
            <a:spLocks noGrp="1"/>
          </p:cNvSpPr>
          <p:nvPr>
            <p:ph type="sldNum" idx="23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lang="en-US" sz="12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CC89E4E6-76A3-4D79-8984-0BC686A3E5AF}" type="slidenum">
              <a:rPr lang="en-US" sz="1200" b="0" strike="noStrike" spc="-1">
                <a:solidFill>
                  <a:srgbClr val="000000"/>
                </a:solidFill>
                <a:latin typeface="Times New Roman"/>
              </a:rPr>
              <a:t>5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178768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0" y="763588"/>
            <a:ext cx="0" cy="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pPr indent="0" algn="r">
              <a:buNone/>
            </a:pPr>
            <a:fld id="{A967EB21-2F8D-4C61-93AC-3A4CA02E7D97}" type="slidenum">
              <a:rPr lang="en-US" sz="1400" b="0" strike="noStrike" spc="-1" smtClean="0">
                <a:solidFill>
                  <a:srgbClr val="000000"/>
                </a:solidFill>
                <a:latin typeface="Times New Roman"/>
              </a:rPr>
              <a:t>6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169276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BC60946-525C-A84F-D253-60DA28CE94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8446392-D4BB-78F7-2223-F674A82258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2BB1435-D571-206E-F90C-B008F1336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indent="0" algn="r" defTabSz="914400">
              <a:lnSpc>
                <a:spcPct val="100000"/>
              </a:lnSpc>
              <a:buNone/>
            </a:pPr>
            <a:r>
              <a:rPr lang="en-US" sz="1000" b="0" strike="noStrike" spc="-1">
                <a:solidFill>
                  <a:srgbClr val="7F7F7F"/>
                </a:solidFill>
                <a:latin typeface="Calibri"/>
              </a:rPr>
              <a:t>&lt;date/time&gt;</a:t>
            </a:r>
            <a:endParaRPr lang="en-US" sz="10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391EC6B-A165-03BD-82C5-E29D50CF7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indent="0" defTabSz="914400">
              <a:lnSpc>
                <a:spcPct val="100000"/>
              </a:lnSpc>
              <a:buNone/>
            </a:pPr>
            <a:r>
              <a:rPr lang="en-US" sz="1000" b="0" strike="noStrike" spc="-1">
                <a:solidFill>
                  <a:srgbClr val="7F7F7F"/>
                </a:solidFill>
                <a:latin typeface="メイリオ"/>
                <a:ea typeface="メイリオ"/>
              </a:rPr>
              <a:t>&lt;footer&gt;</a:t>
            </a:r>
            <a:endParaRPr lang="en-US" sz="10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81B5B1F-F0C4-5E3A-42B8-E94A453EF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E223F-ECC8-4FC1-89EA-8A95D4AED7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9851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5442687-1AE4-56E4-0623-5606C24BD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B67AD27-D3F7-166A-DB1D-2C4638D064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B227A88-78A9-E322-2DE3-087E421E9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indent="0" algn="r" defTabSz="914400">
              <a:lnSpc>
                <a:spcPct val="100000"/>
              </a:lnSpc>
              <a:buNone/>
            </a:pPr>
            <a:r>
              <a:rPr lang="en-US" sz="1000" b="0" strike="noStrike" spc="-1">
                <a:solidFill>
                  <a:srgbClr val="7F7F7F"/>
                </a:solidFill>
                <a:latin typeface="Calibri"/>
              </a:rPr>
              <a:t>&lt;date/time&gt;</a:t>
            </a:r>
            <a:endParaRPr lang="en-US" sz="10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EFB706D-4FAF-FC59-91D1-1B2650E63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indent="0" defTabSz="914400">
              <a:lnSpc>
                <a:spcPct val="100000"/>
              </a:lnSpc>
              <a:buNone/>
            </a:pPr>
            <a:r>
              <a:rPr lang="en-US" sz="1000" b="0" strike="noStrike" spc="-1">
                <a:solidFill>
                  <a:srgbClr val="7F7F7F"/>
                </a:solidFill>
                <a:latin typeface="メイリオ"/>
                <a:ea typeface="メイリオ"/>
              </a:rPr>
              <a:t>&lt;footer&gt;</a:t>
            </a:r>
            <a:endParaRPr lang="en-US" sz="10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106ABFD-F2C0-1A9D-4DAD-2189B990B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E223F-ECC8-4FC1-89EA-8A95D4AED7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0776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D6243F6D-A00F-08C6-2492-784976C7CC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487B221-576E-CE72-4EA1-9D46BDCB79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FE49579-8CD6-437B-E0E5-38E2BF964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indent="0" algn="r" defTabSz="914400">
              <a:lnSpc>
                <a:spcPct val="100000"/>
              </a:lnSpc>
              <a:buNone/>
            </a:pPr>
            <a:r>
              <a:rPr lang="en-US" sz="1000" b="0" strike="noStrike" spc="-1">
                <a:solidFill>
                  <a:srgbClr val="7F7F7F"/>
                </a:solidFill>
                <a:latin typeface="Calibri"/>
              </a:rPr>
              <a:t>&lt;date/time&gt;</a:t>
            </a:r>
            <a:endParaRPr lang="en-US" sz="10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CACA00E-69B2-1738-3964-5EAE19C60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indent="0" defTabSz="914400">
              <a:lnSpc>
                <a:spcPct val="100000"/>
              </a:lnSpc>
              <a:buNone/>
            </a:pPr>
            <a:r>
              <a:rPr lang="en-US" sz="1000" b="0" strike="noStrike" spc="-1">
                <a:solidFill>
                  <a:srgbClr val="7F7F7F"/>
                </a:solidFill>
                <a:latin typeface="メイリオ"/>
                <a:ea typeface="メイリオ"/>
              </a:rPr>
              <a:t>&lt;footer&gt;</a:t>
            </a:r>
            <a:endParaRPr lang="en-US" sz="10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A61C2DC-E19B-AF66-F2D1-FDEBB0808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E223F-ECC8-4FC1-89EA-8A95D4AED7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9248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7467D5-07A9-A0A5-7DB7-574822C16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8489F34-BF60-8347-DCD1-E032D0443B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9587858-64E2-9EFC-30D8-2208AF1E8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indent="0" algn="r" defTabSz="914400">
              <a:lnSpc>
                <a:spcPct val="100000"/>
              </a:lnSpc>
              <a:buNone/>
            </a:pPr>
            <a:r>
              <a:rPr lang="en-US" sz="1000" b="0" strike="noStrike" spc="-1">
                <a:solidFill>
                  <a:srgbClr val="7F7F7F"/>
                </a:solidFill>
                <a:latin typeface="Calibri"/>
              </a:rPr>
              <a:t>&lt;date/time&gt;</a:t>
            </a:r>
            <a:endParaRPr lang="en-US" sz="10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55B17A9-9A3B-E448-D3E8-388674A9E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indent="0" defTabSz="914400">
              <a:lnSpc>
                <a:spcPct val="100000"/>
              </a:lnSpc>
              <a:buNone/>
            </a:pPr>
            <a:r>
              <a:rPr lang="en-US" sz="1000" b="0" strike="noStrike" spc="-1">
                <a:solidFill>
                  <a:srgbClr val="7F7F7F"/>
                </a:solidFill>
                <a:latin typeface="メイリオ"/>
                <a:ea typeface="メイリオ"/>
              </a:rPr>
              <a:t>&lt;footer&gt;</a:t>
            </a:r>
            <a:endParaRPr lang="en-US" sz="10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60C02DE-7AAB-3C7E-B684-7A2CEC5DE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E223F-ECC8-4FC1-89EA-8A95D4AED7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3463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068666B-904A-240E-AE31-3E299D5EA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47EB7B8-BF4A-901B-F0B5-1D6BE8D210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4FE7CE7-C130-2004-E9B6-4618C7283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indent="0" algn="r" defTabSz="914400">
              <a:lnSpc>
                <a:spcPct val="100000"/>
              </a:lnSpc>
              <a:buNone/>
            </a:pPr>
            <a:r>
              <a:rPr lang="en-US" sz="1000" b="0" strike="noStrike" spc="-1">
                <a:solidFill>
                  <a:srgbClr val="7F7F7F"/>
                </a:solidFill>
                <a:latin typeface="Calibri"/>
              </a:rPr>
              <a:t>&lt;date/time&gt;</a:t>
            </a:r>
            <a:endParaRPr lang="en-US" sz="10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A7362C0-241D-EE2D-1313-B39341A82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indent="0" defTabSz="914400">
              <a:lnSpc>
                <a:spcPct val="100000"/>
              </a:lnSpc>
              <a:buNone/>
            </a:pPr>
            <a:r>
              <a:rPr lang="en-US" sz="1000" b="0" strike="noStrike" spc="-1">
                <a:solidFill>
                  <a:srgbClr val="7F7F7F"/>
                </a:solidFill>
                <a:latin typeface="メイリオ"/>
                <a:ea typeface="メイリオ"/>
              </a:rPr>
              <a:t>&lt;footer&gt;</a:t>
            </a:r>
            <a:endParaRPr lang="en-US" sz="10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82AC8E7-BF84-8F94-B763-80FF21A4B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E223F-ECC8-4FC1-89EA-8A95D4AED7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3496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AC09955-3517-506A-B8BF-ACD475988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1846F24-D3A9-85E1-5E31-68D9D228A7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D163616-A3C2-E17D-65AD-B5487416D2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3B615AB-D6DD-4C10-D5E7-3D4ADBF02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indent="0" algn="r" defTabSz="914400">
              <a:lnSpc>
                <a:spcPct val="100000"/>
              </a:lnSpc>
              <a:buNone/>
            </a:pPr>
            <a:r>
              <a:rPr lang="en-US" sz="1000" b="0" strike="noStrike" spc="-1">
                <a:solidFill>
                  <a:srgbClr val="7F7F7F"/>
                </a:solidFill>
                <a:latin typeface="Calibri"/>
              </a:rPr>
              <a:t>&lt;date/time&gt;</a:t>
            </a:r>
            <a:endParaRPr lang="en-US" sz="10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B702BDD-A7FA-EA4A-8FBC-94E284E9A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indent="0" defTabSz="914400">
              <a:lnSpc>
                <a:spcPct val="100000"/>
              </a:lnSpc>
              <a:buNone/>
            </a:pPr>
            <a:r>
              <a:rPr lang="en-US" sz="1000" b="0" strike="noStrike" spc="-1">
                <a:solidFill>
                  <a:srgbClr val="7F7F7F"/>
                </a:solidFill>
                <a:latin typeface="メイリオ"/>
                <a:ea typeface="メイリオ"/>
              </a:rPr>
              <a:t>&lt;footer&gt;</a:t>
            </a:r>
            <a:endParaRPr lang="en-US" sz="10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AE4C055-E98D-119E-AFE4-B62B9773D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E223F-ECC8-4FC1-89EA-8A95D4AED7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1009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8E11430-E1F6-D2F2-AA28-4D2231B22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2F8E0F2-EE46-8E8A-EB55-FA55924791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6BE7482-DF42-F79C-08A0-CF45627837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6645FE28-C753-A493-9CE6-AB29DD6CA8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8BBF7ECB-0F14-1D2E-A91D-C5B80A016D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67E6D85E-A921-C80B-B83F-F1C137D31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indent="0" algn="r" defTabSz="914400">
              <a:lnSpc>
                <a:spcPct val="100000"/>
              </a:lnSpc>
              <a:buNone/>
            </a:pPr>
            <a:r>
              <a:rPr lang="en-US" sz="1000" b="0" strike="noStrike" spc="-1">
                <a:solidFill>
                  <a:srgbClr val="7F7F7F"/>
                </a:solidFill>
                <a:latin typeface="Calibri"/>
              </a:rPr>
              <a:t>&lt;date/time&gt;</a:t>
            </a:r>
            <a:endParaRPr lang="en-US" sz="10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0CF13739-92E9-6D4A-4D55-FEDB5E493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indent="0" defTabSz="914400">
              <a:lnSpc>
                <a:spcPct val="100000"/>
              </a:lnSpc>
              <a:buNone/>
            </a:pPr>
            <a:r>
              <a:rPr lang="en-US" sz="1000" b="0" strike="noStrike" spc="-1">
                <a:solidFill>
                  <a:srgbClr val="7F7F7F"/>
                </a:solidFill>
                <a:latin typeface="メイリオ"/>
                <a:ea typeface="メイリオ"/>
              </a:rPr>
              <a:t>&lt;footer&gt;</a:t>
            </a:r>
            <a:endParaRPr lang="en-US" sz="10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7FD24445-48F8-1CEF-5E25-6F3628D15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E223F-ECC8-4FC1-89EA-8A95D4AED7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2176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C836233-CD63-4C06-0EFD-5C508D871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90B5F651-2D91-2D9E-B980-737F68540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indent="0" algn="r" defTabSz="914400">
              <a:lnSpc>
                <a:spcPct val="100000"/>
              </a:lnSpc>
              <a:buNone/>
            </a:pPr>
            <a:r>
              <a:rPr lang="en-US" sz="1000" b="0" strike="noStrike" spc="-1">
                <a:solidFill>
                  <a:srgbClr val="7F7F7F"/>
                </a:solidFill>
                <a:latin typeface="Calibri"/>
              </a:rPr>
              <a:t>&lt;date/time&gt;</a:t>
            </a:r>
            <a:endParaRPr lang="en-US" sz="10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AE385D7-5CCB-97A5-DA9F-D90410A3C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indent="0" defTabSz="914400">
              <a:lnSpc>
                <a:spcPct val="100000"/>
              </a:lnSpc>
              <a:buNone/>
            </a:pPr>
            <a:r>
              <a:rPr lang="en-US" sz="1000" b="0" strike="noStrike" spc="-1">
                <a:solidFill>
                  <a:srgbClr val="7F7F7F"/>
                </a:solidFill>
                <a:latin typeface="メイリオ"/>
                <a:ea typeface="メイリオ"/>
              </a:rPr>
              <a:t>&lt;footer&gt;</a:t>
            </a:r>
            <a:endParaRPr lang="en-US" sz="10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4D44869-CDD5-B16A-8105-73D4D7074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E223F-ECC8-4FC1-89EA-8A95D4AED7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511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5ECDC46C-4377-63EB-6C8B-01D736381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indent="0" algn="r" defTabSz="914400">
              <a:lnSpc>
                <a:spcPct val="100000"/>
              </a:lnSpc>
              <a:buNone/>
            </a:pPr>
            <a:r>
              <a:rPr lang="en-US" sz="1000" b="0" strike="noStrike" spc="-1">
                <a:solidFill>
                  <a:srgbClr val="7F7F7F"/>
                </a:solidFill>
                <a:latin typeface="Calibri"/>
              </a:rPr>
              <a:t>&lt;date/time&gt;</a:t>
            </a:r>
            <a:endParaRPr lang="en-US" sz="10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38B299A-E96B-7E9D-77F5-09D78DA14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indent="0" defTabSz="914400">
              <a:lnSpc>
                <a:spcPct val="100000"/>
              </a:lnSpc>
              <a:buNone/>
            </a:pPr>
            <a:r>
              <a:rPr lang="en-US" sz="1000" b="0" strike="noStrike" spc="-1">
                <a:solidFill>
                  <a:srgbClr val="7F7F7F"/>
                </a:solidFill>
                <a:latin typeface="メイリオ"/>
                <a:ea typeface="メイリオ"/>
              </a:rPr>
              <a:t>&lt;footer&gt;</a:t>
            </a:r>
            <a:endParaRPr lang="en-US" sz="10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D4CA7BD-1500-6483-0AA4-D76CCEB49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E223F-ECC8-4FC1-89EA-8A95D4AED7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8965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B77AB24-5879-82D5-496E-BD555AA01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ABD6461-04EC-1B59-0D99-4E7BE4E04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FEBEB94-2FEE-B3E5-4E50-77CBD26B7F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2ECF9CE-8BDA-DD5B-ABD9-A9C20C4D4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indent="0" algn="r" defTabSz="914400">
              <a:lnSpc>
                <a:spcPct val="100000"/>
              </a:lnSpc>
              <a:buNone/>
            </a:pPr>
            <a:r>
              <a:rPr lang="en-US" sz="1000" b="0" strike="noStrike" spc="-1">
                <a:solidFill>
                  <a:srgbClr val="7F7F7F"/>
                </a:solidFill>
                <a:latin typeface="Calibri"/>
              </a:rPr>
              <a:t>&lt;date/time&gt;</a:t>
            </a:r>
            <a:endParaRPr lang="en-US" sz="10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77A6E7B-456D-A662-585C-58A038992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indent="0" defTabSz="914400">
              <a:lnSpc>
                <a:spcPct val="100000"/>
              </a:lnSpc>
              <a:buNone/>
            </a:pPr>
            <a:r>
              <a:rPr lang="en-US" sz="1000" b="0" strike="noStrike" spc="-1">
                <a:solidFill>
                  <a:srgbClr val="7F7F7F"/>
                </a:solidFill>
                <a:latin typeface="メイリオ"/>
                <a:ea typeface="メイリオ"/>
              </a:rPr>
              <a:t>&lt;footer&gt;</a:t>
            </a:r>
            <a:endParaRPr lang="en-US" sz="10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848A096-7723-B780-EED6-13FF4702F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E223F-ECC8-4FC1-89EA-8A95D4AED7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1050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911DFA-3340-E1DB-F0DD-4D6E10489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FC5D8377-A248-4720-A400-F6DC8BEBF8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CD3C432-BC61-532B-C690-76BF852ECF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02CBD83-7F0A-B8BC-F77D-98527F4AF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indent="0" algn="r" defTabSz="914400">
              <a:lnSpc>
                <a:spcPct val="100000"/>
              </a:lnSpc>
              <a:buNone/>
            </a:pPr>
            <a:r>
              <a:rPr lang="en-US" sz="1000" b="0" strike="noStrike" spc="-1">
                <a:solidFill>
                  <a:srgbClr val="7F7F7F"/>
                </a:solidFill>
                <a:latin typeface="Calibri"/>
              </a:rPr>
              <a:t>&lt;date/time&gt;</a:t>
            </a:r>
            <a:endParaRPr lang="en-US" sz="10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662554B-9630-3AE4-ABFC-7ECAB689A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indent="0" defTabSz="914400">
              <a:lnSpc>
                <a:spcPct val="100000"/>
              </a:lnSpc>
              <a:buNone/>
            </a:pPr>
            <a:r>
              <a:rPr lang="en-US" sz="1000" b="0" strike="noStrike" spc="-1">
                <a:solidFill>
                  <a:srgbClr val="7F7F7F"/>
                </a:solidFill>
                <a:latin typeface="メイリオ"/>
                <a:ea typeface="メイリオ"/>
              </a:rPr>
              <a:t>&lt;footer&gt;</a:t>
            </a:r>
            <a:endParaRPr lang="en-US" sz="10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383571A-0516-B709-8EE2-1841E5B5C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E223F-ECC8-4FC1-89EA-8A95D4AED7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5413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899526F8-B211-549B-4DBF-DD526C2FF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B502E0F-2177-6CD5-9D93-DF7EAF0AAA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563D47C-8A50-39FE-83BB-829EE2C04F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lang="en-US" sz="1000" b="0" strike="noStrike" spc="-1">
                <a:solidFill>
                  <a:srgbClr val="7F7F7F"/>
                </a:solidFill>
                <a:latin typeface="Calibri"/>
              </a:rPr>
              <a:t>&lt;date/time&gt;</a:t>
            </a:r>
            <a:endParaRPr lang="en-US" sz="10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7724C8F-EA08-6F1B-F1D4-7A3C6C0B45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en-US" sz="1000" b="0" strike="noStrike" spc="-1">
                <a:solidFill>
                  <a:srgbClr val="7F7F7F"/>
                </a:solidFill>
                <a:latin typeface="メイリオ"/>
                <a:ea typeface="メイリオ"/>
              </a:rPr>
              <a:t>&lt;footer&gt;</a:t>
            </a:r>
            <a:endParaRPr lang="en-US" sz="10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3E40758-7A9E-5C9C-37CE-9772F12CE4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D3E223F-ECC8-4FC1-89EA-8A95D4AED7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4893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タイトル 1"/>
          <p:cNvSpPr/>
          <p:nvPr/>
        </p:nvSpPr>
        <p:spPr>
          <a:xfrm>
            <a:off x="2911320" y="420009"/>
            <a:ext cx="6369120" cy="589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Autofit/>
          </a:bodyPr>
          <a:lstStyle/>
          <a:p>
            <a:pPr algn="ctr" defTabSz="914400">
              <a:lnSpc>
                <a:spcPct val="90000"/>
              </a:lnSpc>
            </a:pPr>
            <a:r>
              <a:rPr lang="ja-JP" altLang="en-US" sz="3200" b="1" strike="noStrike" spc="-1" dirty="0">
                <a:solidFill>
                  <a:srgbClr val="0F4A82"/>
                </a:solidFill>
                <a:latin typeface="メイリオ"/>
                <a:ea typeface="メイリオ"/>
              </a:rPr>
              <a:t>パネリストおよびモデレータ</a:t>
            </a:r>
            <a:endParaRPr lang="en-US" sz="32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9" name="テキスト プレースホルダー 12"/>
          <p:cNvSpPr/>
          <p:nvPr/>
        </p:nvSpPr>
        <p:spPr>
          <a:xfrm>
            <a:off x="253219" y="1121233"/>
            <a:ext cx="11324492" cy="469777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342900" indent="-342900" defTabSz="914400">
              <a:spcBef>
                <a:spcPts val="1001"/>
              </a:spcBef>
              <a:buFont typeface="Wingdings" panose="05000000000000000000" pitchFamily="2" charset="2"/>
              <a:buChar char="l"/>
              <a:tabLst>
                <a:tab pos="0" algn="l"/>
              </a:tabLst>
            </a:pPr>
            <a:r>
              <a:rPr lang="ja-JP" altLang="en-US" sz="2000" b="1" spc="-1" dirty="0">
                <a:solidFill>
                  <a:srgbClr val="0F4A82"/>
                </a:solidFill>
                <a:latin typeface="メイリオ"/>
                <a:ea typeface="メイリオ"/>
              </a:rPr>
              <a:t>パネリスト</a:t>
            </a:r>
            <a:endParaRPr lang="en-US" altLang="ja-JP" sz="2000" b="1" strike="noStrike" spc="-1" dirty="0">
              <a:solidFill>
                <a:srgbClr val="0F4A82"/>
              </a:solidFill>
              <a:latin typeface="メイリオ"/>
              <a:ea typeface="メイリオ"/>
            </a:endParaRPr>
          </a:p>
          <a:p>
            <a:pPr marL="800100" lvl="1" indent="-342900">
              <a:lnSpc>
                <a:spcPct val="70000"/>
              </a:lnSpc>
              <a:spcBef>
                <a:spcPts val="1001"/>
              </a:spcBef>
              <a:buFont typeface="Wingdings" panose="05000000000000000000" pitchFamily="2" charset="2"/>
              <a:buChar char="l"/>
              <a:tabLst>
                <a:tab pos="0" algn="l"/>
              </a:tabLst>
            </a:pPr>
            <a:r>
              <a:rPr lang="ja-JP" altLang="en-US" sz="2000" b="1" strike="noStrike" spc="-1" dirty="0">
                <a:solidFill>
                  <a:srgbClr val="0F4A82"/>
                </a:solidFill>
                <a:latin typeface="メイリオ"/>
                <a:ea typeface="メイリオ"/>
              </a:rPr>
              <a:t>水嶌友昭</a:t>
            </a:r>
            <a:r>
              <a:rPr lang="en-US" altLang="ja-JP" sz="2000" b="1" strike="noStrike" spc="-1" dirty="0">
                <a:solidFill>
                  <a:srgbClr val="0F4A82"/>
                </a:solidFill>
                <a:latin typeface="メイリオ"/>
                <a:ea typeface="メイリオ"/>
              </a:rPr>
              <a:t>		</a:t>
            </a:r>
            <a:r>
              <a:rPr lang="ja-JP" altLang="en-US" sz="2000" b="1" strike="noStrike" spc="-1" dirty="0">
                <a:solidFill>
                  <a:srgbClr val="0F4A82"/>
                </a:solidFill>
                <a:latin typeface="メイリオ"/>
                <a:ea typeface="メイリオ"/>
              </a:rPr>
              <a:t>株式会社インターネット総合研究所 サイバーセキュリティ</a:t>
            </a:r>
            <a:r>
              <a:rPr lang="en-US" altLang="ja-JP" sz="2000" b="1" strike="noStrike" spc="-1" dirty="0">
                <a:solidFill>
                  <a:srgbClr val="0F4A82"/>
                </a:solidFill>
                <a:latin typeface="メイリオ"/>
                <a:ea typeface="メイリオ"/>
              </a:rPr>
              <a:t>AI</a:t>
            </a:r>
            <a:r>
              <a:rPr lang="ja-JP" altLang="en-US" sz="2000" b="1" strike="noStrike" spc="-1" dirty="0">
                <a:solidFill>
                  <a:srgbClr val="0F4A82"/>
                </a:solidFill>
                <a:latin typeface="メイリオ"/>
                <a:ea typeface="メイリオ"/>
              </a:rPr>
              <a:t>事業部</a:t>
            </a:r>
            <a:endParaRPr lang="en-US" altLang="ja-JP" sz="2000" b="1" strike="noStrike" spc="-1" dirty="0">
              <a:solidFill>
                <a:srgbClr val="0F4A82"/>
              </a:solidFill>
              <a:latin typeface="メイリオ"/>
              <a:ea typeface="メイリオ"/>
            </a:endParaRPr>
          </a:p>
          <a:p>
            <a:pPr lvl="4">
              <a:lnSpc>
                <a:spcPct val="7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altLang="ja-JP" sz="2000" b="1" strike="noStrike" spc="-1" dirty="0">
                <a:solidFill>
                  <a:srgbClr val="0F4A82"/>
                </a:solidFill>
                <a:latin typeface="メイリオ"/>
                <a:ea typeface="メイリオ"/>
              </a:rPr>
              <a:t>	</a:t>
            </a:r>
            <a:r>
              <a:rPr lang="en-US" altLang="ja-JP" sz="2000" b="1" strike="noStrike" spc="-1" dirty="0" err="1">
                <a:solidFill>
                  <a:srgbClr val="0F4A82"/>
                </a:solidFill>
                <a:latin typeface="メイリオ"/>
                <a:ea typeface="メイリオ"/>
              </a:rPr>
              <a:t>WoT</a:t>
            </a:r>
            <a:r>
              <a:rPr lang="en-US" altLang="ja-JP" sz="2000" b="1" strike="noStrike" spc="-1" dirty="0">
                <a:solidFill>
                  <a:srgbClr val="0F4A82"/>
                </a:solidFill>
                <a:latin typeface="メイリオ"/>
                <a:ea typeface="メイリオ"/>
              </a:rPr>
              <a:t>-JP CG</a:t>
            </a:r>
            <a:r>
              <a:rPr lang="ja-JP" altLang="en-US" sz="2000" b="1" strike="noStrike" spc="-1" dirty="0">
                <a:solidFill>
                  <a:srgbClr val="0F4A82"/>
                </a:solidFill>
                <a:latin typeface="メイリオ"/>
                <a:ea typeface="メイリオ"/>
              </a:rPr>
              <a:t>共同議長</a:t>
            </a:r>
            <a:endParaRPr lang="en-US" altLang="ja-JP" sz="2000" b="1" strike="noStrike" spc="-1" dirty="0">
              <a:solidFill>
                <a:srgbClr val="0F4A82"/>
              </a:solidFill>
              <a:latin typeface="メイリオ"/>
              <a:ea typeface="メイリオ"/>
            </a:endParaRPr>
          </a:p>
          <a:p>
            <a:pPr marL="800100" lvl="1" indent="-342900">
              <a:lnSpc>
                <a:spcPct val="70000"/>
              </a:lnSpc>
              <a:spcBef>
                <a:spcPts val="1001"/>
              </a:spcBef>
              <a:buFont typeface="Wingdings" panose="05000000000000000000" pitchFamily="2" charset="2"/>
              <a:buChar char="l"/>
              <a:tabLst>
                <a:tab pos="0" algn="l"/>
              </a:tabLst>
            </a:pPr>
            <a:r>
              <a:rPr lang="ja-JP" altLang="en-US" sz="2000" b="1" strike="noStrike" spc="-1" dirty="0">
                <a:solidFill>
                  <a:srgbClr val="0F4A82"/>
                </a:solidFill>
                <a:latin typeface="メイリオ"/>
                <a:ea typeface="メイリオ"/>
              </a:rPr>
              <a:t>安次富大介 </a:t>
            </a:r>
            <a:r>
              <a:rPr lang="en-US" altLang="ja-JP" sz="2000" b="1" spc="-1" dirty="0">
                <a:solidFill>
                  <a:srgbClr val="0F4A82"/>
                </a:solidFill>
                <a:latin typeface="メイリオ"/>
                <a:ea typeface="メイリオ"/>
              </a:rPr>
              <a:t>	</a:t>
            </a:r>
            <a:r>
              <a:rPr lang="ja-JP" altLang="en-US" sz="2000" b="1" strike="noStrike" spc="-1" dirty="0">
                <a:solidFill>
                  <a:srgbClr val="0F4A82"/>
                </a:solidFill>
                <a:latin typeface="メイリオ"/>
                <a:ea typeface="メイリオ"/>
              </a:rPr>
              <a:t>株式会社東芝 デジタルイノベーションテクノロジーセンタ</a:t>
            </a:r>
            <a:r>
              <a:rPr lang="ja-JP" altLang="en-US" sz="2000" b="1" spc="-1" dirty="0">
                <a:solidFill>
                  <a:srgbClr val="0F4A82"/>
                </a:solidFill>
                <a:latin typeface="メイリオ"/>
                <a:ea typeface="メイリオ"/>
              </a:rPr>
              <a:t>ー</a:t>
            </a:r>
            <a:endParaRPr lang="en-US" altLang="ja-JP" sz="2000" b="1" spc="-1" dirty="0">
              <a:solidFill>
                <a:srgbClr val="0F4A82"/>
              </a:solidFill>
              <a:latin typeface="メイリオ"/>
              <a:ea typeface="メイリオ"/>
            </a:endParaRPr>
          </a:p>
          <a:p>
            <a:pPr lvl="6">
              <a:lnSpc>
                <a:spcPct val="7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ja-JP" altLang="en-US" sz="2000" b="1" strike="noStrike" spc="-1" dirty="0">
                <a:solidFill>
                  <a:srgbClr val="0F4A82"/>
                </a:solidFill>
                <a:latin typeface="メイリオ"/>
                <a:ea typeface="メイリオ"/>
              </a:rPr>
              <a:t>　戦略室クラウド</a:t>
            </a:r>
            <a:r>
              <a:rPr lang="en-US" altLang="ja-JP" sz="2000" b="1" strike="noStrike" spc="-1" dirty="0" err="1">
                <a:solidFill>
                  <a:srgbClr val="0F4A82"/>
                </a:solidFill>
                <a:latin typeface="メイリオ"/>
                <a:ea typeface="メイリオ"/>
              </a:rPr>
              <a:t>CoE</a:t>
            </a:r>
            <a:r>
              <a:rPr lang="ja-JP" altLang="en-US" sz="2000" b="1" strike="noStrike" spc="-1" dirty="0">
                <a:solidFill>
                  <a:srgbClr val="0F4A82"/>
                </a:solidFill>
                <a:latin typeface="メイリオ"/>
                <a:ea typeface="メイリオ"/>
              </a:rPr>
              <a:t>オフィス</a:t>
            </a:r>
            <a:endParaRPr lang="en-US" altLang="ja-JP" sz="2000" b="1" strike="noStrike" spc="-1" dirty="0">
              <a:solidFill>
                <a:srgbClr val="0F4A82"/>
              </a:solidFill>
              <a:latin typeface="メイリオ"/>
              <a:ea typeface="メイリオ"/>
            </a:endParaRPr>
          </a:p>
          <a:p>
            <a:pPr marL="800100" lvl="1" indent="-342900">
              <a:lnSpc>
                <a:spcPct val="70000"/>
              </a:lnSpc>
              <a:spcBef>
                <a:spcPts val="1001"/>
              </a:spcBef>
              <a:buFont typeface="Wingdings" panose="05000000000000000000" pitchFamily="2" charset="2"/>
              <a:buChar char="l"/>
              <a:tabLst>
                <a:tab pos="0" algn="l"/>
              </a:tabLst>
            </a:pPr>
            <a:r>
              <a:rPr lang="ja-JP" altLang="en-US" sz="2000" b="1" strike="noStrike" spc="-1" dirty="0">
                <a:solidFill>
                  <a:srgbClr val="0F4A82"/>
                </a:solidFill>
                <a:latin typeface="メイリオ"/>
                <a:ea typeface="メイリオ"/>
              </a:rPr>
              <a:t>寺本圭一 </a:t>
            </a:r>
            <a:r>
              <a:rPr lang="en-US" altLang="ja-JP" sz="2000" b="1" spc="-1" dirty="0">
                <a:solidFill>
                  <a:srgbClr val="0F4A82"/>
                </a:solidFill>
                <a:latin typeface="メイリオ"/>
                <a:ea typeface="メイリオ"/>
              </a:rPr>
              <a:t>	</a:t>
            </a:r>
            <a:r>
              <a:rPr lang="ja-JP" altLang="en-US" sz="2000" b="1" strike="noStrike" spc="-1" dirty="0">
                <a:solidFill>
                  <a:srgbClr val="0F4A82"/>
                </a:solidFill>
                <a:latin typeface="メイリオ"/>
                <a:ea typeface="メイリオ"/>
              </a:rPr>
              <a:t>株式会社東芝 フェロー</a:t>
            </a:r>
            <a:endParaRPr lang="en-US" altLang="ja-JP" sz="2000" b="1" strike="noStrike" spc="-1" dirty="0">
              <a:solidFill>
                <a:srgbClr val="0F4A82"/>
              </a:solidFill>
              <a:latin typeface="メイリオ"/>
              <a:ea typeface="メイリオ"/>
            </a:endParaRPr>
          </a:p>
          <a:p>
            <a:pPr lvl="4">
              <a:lnSpc>
                <a:spcPct val="7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altLang="ja-JP" sz="2000" b="1" strike="noStrike" spc="-1" dirty="0">
                <a:solidFill>
                  <a:srgbClr val="0F4A82"/>
                </a:solidFill>
                <a:latin typeface="メイリオ"/>
                <a:ea typeface="メイリオ"/>
              </a:rPr>
              <a:t>	</a:t>
            </a:r>
            <a:r>
              <a:rPr lang="ja-JP" altLang="en-US" sz="2000" b="1" strike="noStrike" spc="-1" dirty="0">
                <a:solidFill>
                  <a:srgbClr val="0F4A82"/>
                </a:solidFill>
                <a:latin typeface="メイリオ"/>
                <a:ea typeface="メイリオ"/>
              </a:rPr>
              <a:t>エコーネットコンソーシアム 技術委員副委員長</a:t>
            </a:r>
            <a:endParaRPr lang="en-US" altLang="ja-JP" sz="2000" b="1" strike="noStrike" spc="-1" dirty="0">
              <a:solidFill>
                <a:srgbClr val="0F4A82"/>
              </a:solidFill>
              <a:latin typeface="メイリオ"/>
              <a:ea typeface="メイリオ"/>
            </a:endParaRPr>
          </a:p>
          <a:p>
            <a:pPr marL="800100" lvl="1" indent="-342900">
              <a:spcBef>
                <a:spcPts val="1001"/>
              </a:spcBef>
              <a:buFont typeface="Wingdings" panose="05000000000000000000" pitchFamily="2" charset="2"/>
              <a:buChar char="l"/>
              <a:tabLst>
                <a:tab pos="0" algn="l"/>
              </a:tabLst>
            </a:pPr>
            <a:r>
              <a:rPr lang="ja-JP" altLang="en-US" sz="2000" b="1" strike="noStrike" spc="-1" dirty="0">
                <a:solidFill>
                  <a:srgbClr val="0F4A82"/>
                </a:solidFill>
                <a:latin typeface="メイリオ"/>
                <a:ea typeface="メイリオ"/>
              </a:rPr>
              <a:t>遠藤大礎</a:t>
            </a:r>
            <a:r>
              <a:rPr lang="en-US" altLang="ja-JP" sz="2000" b="1" strike="noStrike" spc="-1" dirty="0">
                <a:solidFill>
                  <a:srgbClr val="0F4A82"/>
                </a:solidFill>
                <a:latin typeface="メイリオ"/>
                <a:ea typeface="メイリオ"/>
              </a:rPr>
              <a:t>		NHK</a:t>
            </a:r>
            <a:r>
              <a:rPr lang="ja-JP" altLang="en-US" sz="2000" b="1" strike="noStrike" spc="-1" dirty="0">
                <a:solidFill>
                  <a:srgbClr val="0F4A82"/>
                </a:solidFill>
                <a:latin typeface="メイリオ"/>
                <a:ea typeface="メイリオ"/>
              </a:rPr>
              <a:t>放送技術研究所</a:t>
            </a:r>
            <a:endParaRPr lang="en-US" altLang="ja-JP" sz="2000" b="1" strike="noStrike" spc="-1" dirty="0">
              <a:solidFill>
                <a:srgbClr val="0F4A82"/>
              </a:solidFill>
              <a:latin typeface="メイリオ"/>
              <a:ea typeface="メイリオ"/>
            </a:endParaRPr>
          </a:p>
          <a:p>
            <a:pPr marL="800100" lvl="1" indent="-342900">
              <a:spcBef>
                <a:spcPts val="1001"/>
              </a:spcBef>
              <a:buFont typeface="Wingdings" panose="05000000000000000000" pitchFamily="2" charset="2"/>
              <a:buChar char="l"/>
              <a:tabLst>
                <a:tab pos="0" algn="l"/>
              </a:tabLst>
            </a:pPr>
            <a:r>
              <a:rPr lang="ja-JP" altLang="en-US" sz="2000" b="1" strike="noStrike" spc="-1" dirty="0">
                <a:solidFill>
                  <a:srgbClr val="0F4A82"/>
                </a:solidFill>
                <a:latin typeface="メイリオ"/>
                <a:ea typeface="メイリオ"/>
              </a:rPr>
              <a:t>稲森伸介</a:t>
            </a:r>
            <a:r>
              <a:rPr lang="en-US" altLang="ja-JP" sz="2000" b="1" strike="noStrike" spc="-1" dirty="0">
                <a:solidFill>
                  <a:srgbClr val="0F4A82"/>
                </a:solidFill>
                <a:latin typeface="メイリオ"/>
                <a:ea typeface="メイリオ"/>
              </a:rPr>
              <a:t>		</a:t>
            </a:r>
            <a:r>
              <a:rPr lang="ja-JP" altLang="en-US" sz="2000" b="1" strike="noStrike" spc="-1" dirty="0">
                <a:solidFill>
                  <a:srgbClr val="0F4A82"/>
                </a:solidFill>
                <a:latin typeface="メイリオ"/>
                <a:ea typeface="メイリオ"/>
              </a:rPr>
              <a:t>株式会社ラック</a:t>
            </a:r>
            <a:endParaRPr lang="en-US" altLang="ja-JP" sz="2000" b="1" strike="noStrike" spc="-1" dirty="0">
              <a:solidFill>
                <a:srgbClr val="0F4A82"/>
              </a:solidFill>
              <a:latin typeface="メイリオ"/>
              <a:ea typeface="メイリオ"/>
            </a:endParaRPr>
          </a:p>
          <a:p>
            <a:pPr marL="800100" lvl="1" indent="-342900">
              <a:spcBef>
                <a:spcPts val="1001"/>
              </a:spcBef>
              <a:buFont typeface="Wingdings" panose="05000000000000000000" pitchFamily="2" charset="2"/>
              <a:buChar char="l"/>
              <a:tabLst>
                <a:tab pos="0" algn="l"/>
              </a:tabLst>
            </a:pPr>
            <a:r>
              <a:rPr lang="ja-JP" altLang="en-US" sz="2000" b="1" strike="noStrike" spc="-1" dirty="0">
                <a:solidFill>
                  <a:srgbClr val="0F4A82"/>
                </a:solidFill>
                <a:latin typeface="メイリオ"/>
                <a:ea typeface="メイリオ"/>
              </a:rPr>
              <a:t>五寶匡郎</a:t>
            </a:r>
            <a:r>
              <a:rPr lang="en-US" altLang="ja-JP" sz="2000" b="1" strike="noStrike" spc="-1" dirty="0">
                <a:solidFill>
                  <a:srgbClr val="0F4A82"/>
                </a:solidFill>
                <a:latin typeface="メイリオ"/>
                <a:ea typeface="メイリオ"/>
              </a:rPr>
              <a:t>		</a:t>
            </a:r>
            <a:r>
              <a:rPr lang="ja-JP" altLang="en-US" sz="2000" b="1" strike="noStrike" spc="-1" dirty="0">
                <a:solidFill>
                  <a:srgbClr val="0F4A82"/>
                </a:solidFill>
                <a:latin typeface="メイリオ"/>
                <a:ea typeface="メイリオ"/>
              </a:rPr>
              <a:t>コニカミノルタ株式会社</a:t>
            </a:r>
            <a:endParaRPr lang="en-US" altLang="ja-JP" sz="2000" b="1" strike="noStrike" spc="-1" dirty="0">
              <a:solidFill>
                <a:srgbClr val="0F4A82"/>
              </a:solidFill>
              <a:latin typeface="メイリオ"/>
              <a:ea typeface="メイリオ"/>
            </a:endParaRPr>
          </a:p>
          <a:p>
            <a:pPr marL="800100" lvl="1" indent="-342900">
              <a:spcBef>
                <a:spcPts val="1001"/>
              </a:spcBef>
              <a:buFont typeface="Wingdings" panose="05000000000000000000" pitchFamily="2" charset="2"/>
              <a:buChar char="l"/>
              <a:tabLst>
                <a:tab pos="0" algn="l"/>
              </a:tabLst>
            </a:pPr>
            <a:r>
              <a:rPr lang="ja-JP" altLang="en-US" sz="2000" b="1" strike="noStrike" spc="-1" dirty="0">
                <a:solidFill>
                  <a:srgbClr val="0F4A82"/>
                </a:solidFill>
                <a:latin typeface="メイリオ"/>
                <a:ea typeface="メイリオ"/>
              </a:rPr>
              <a:t>磯部光平</a:t>
            </a:r>
            <a:r>
              <a:rPr lang="en-US" altLang="ja-JP" sz="2000" b="1" strike="noStrike" spc="-1" dirty="0">
                <a:solidFill>
                  <a:srgbClr val="0F4A82"/>
                </a:solidFill>
                <a:latin typeface="メイリオ"/>
                <a:ea typeface="メイリオ"/>
              </a:rPr>
              <a:t>		</a:t>
            </a:r>
            <a:r>
              <a:rPr lang="ja-JP" altLang="en-US" sz="2000" b="1" strike="noStrike" spc="-1" dirty="0">
                <a:solidFill>
                  <a:srgbClr val="0F4A82"/>
                </a:solidFill>
                <a:latin typeface="メイリオ"/>
                <a:ea typeface="メイリオ"/>
              </a:rPr>
              <a:t>セコム株式会社 </a:t>
            </a:r>
            <a:r>
              <a:rPr lang="en-US" altLang="ja-JP" sz="2000" b="1" strike="noStrike" spc="-1" dirty="0">
                <a:solidFill>
                  <a:srgbClr val="0F4A82"/>
                </a:solidFill>
                <a:latin typeface="メイリオ"/>
                <a:ea typeface="メイリオ"/>
              </a:rPr>
              <a:t>IS</a:t>
            </a:r>
            <a:r>
              <a:rPr lang="ja-JP" altLang="en-US" sz="2000" b="1" strike="noStrike" spc="-1" dirty="0">
                <a:solidFill>
                  <a:srgbClr val="0F4A82"/>
                </a:solidFill>
                <a:latin typeface="メイリオ"/>
                <a:ea typeface="メイリオ"/>
              </a:rPr>
              <a:t>研究所</a:t>
            </a:r>
            <a:endParaRPr lang="en-US" altLang="ja-JP" sz="2000" b="1" strike="noStrike" spc="-1" dirty="0">
              <a:solidFill>
                <a:srgbClr val="0F4A82"/>
              </a:solidFill>
              <a:latin typeface="メイリオ"/>
              <a:ea typeface="メイリオ"/>
            </a:endParaRPr>
          </a:p>
          <a:p>
            <a:pPr marL="342900" indent="-342900">
              <a:spcBef>
                <a:spcPts val="1001"/>
              </a:spcBef>
              <a:buFont typeface="Wingdings" panose="05000000000000000000" pitchFamily="2" charset="2"/>
              <a:buChar char="l"/>
              <a:tabLst>
                <a:tab pos="0" algn="l"/>
              </a:tabLst>
            </a:pPr>
            <a:r>
              <a:rPr lang="ja-JP" altLang="en-US" sz="2000" b="1" strike="noStrike" spc="-1" dirty="0">
                <a:solidFill>
                  <a:srgbClr val="0F4A82"/>
                </a:solidFill>
                <a:latin typeface="メイリオ"/>
                <a:ea typeface="メイリオ"/>
              </a:rPr>
              <a:t>モデレータ</a:t>
            </a:r>
            <a:endParaRPr lang="en-US" altLang="ja-JP" sz="2000" b="1" strike="noStrike" spc="-1" dirty="0">
              <a:solidFill>
                <a:srgbClr val="0F4A82"/>
              </a:solidFill>
              <a:latin typeface="メイリオ"/>
              <a:ea typeface="メイリオ"/>
            </a:endParaRPr>
          </a:p>
          <a:p>
            <a:pPr marL="800100" lvl="1" indent="-342900">
              <a:spcBef>
                <a:spcPts val="1001"/>
              </a:spcBef>
              <a:buFont typeface="Wingdings" panose="05000000000000000000" pitchFamily="2" charset="2"/>
              <a:buChar char="l"/>
              <a:tabLst>
                <a:tab pos="0" algn="l"/>
              </a:tabLst>
            </a:pPr>
            <a:r>
              <a:rPr lang="ja-JP" altLang="en-US" sz="2000" b="1" spc="-1" dirty="0">
                <a:solidFill>
                  <a:srgbClr val="0F4A82"/>
                </a:solidFill>
                <a:latin typeface="メイリオ"/>
                <a:ea typeface="メイリオ"/>
              </a:rPr>
              <a:t>芦村和幸</a:t>
            </a:r>
            <a:r>
              <a:rPr lang="en-US" altLang="ja-JP" sz="2000" b="1" spc="-1" dirty="0">
                <a:solidFill>
                  <a:srgbClr val="0F4A82"/>
                </a:solidFill>
                <a:latin typeface="メイリオ"/>
                <a:ea typeface="メイリオ"/>
              </a:rPr>
              <a:t>		</a:t>
            </a:r>
            <a:r>
              <a:rPr lang="ja-JP" altLang="en-US" sz="2000" b="1" spc="-1" dirty="0">
                <a:solidFill>
                  <a:srgbClr val="0F4A82"/>
                </a:solidFill>
                <a:latin typeface="メイリオ"/>
                <a:ea typeface="メイリオ"/>
              </a:rPr>
              <a:t>慶應義塾大学大学院政策</a:t>
            </a:r>
            <a:r>
              <a:rPr lang="en-US" altLang="ja-JP" sz="2000" b="1" spc="-1" dirty="0">
                <a:solidFill>
                  <a:srgbClr val="0F4A82"/>
                </a:solidFill>
                <a:latin typeface="メイリオ"/>
                <a:ea typeface="メイリオ"/>
              </a:rPr>
              <a:t>·</a:t>
            </a:r>
            <a:r>
              <a:rPr lang="ja-JP" altLang="en-US" sz="2000" b="1" spc="-1" dirty="0">
                <a:solidFill>
                  <a:srgbClr val="0F4A82"/>
                </a:solidFill>
                <a:latin typeface="メイリオ"/>
                <a:ea typeface="メイリオ"/>
              </a:rPr>
              <a:t>メディア研究科 特任教授</a:t>
            </a:r>
            <a:endParaRPr lang="en-US" altLang="ja-JP" sz="2000" b="1" strike="noStrike" spc="-1" dirty="0">
              <a:solidFill>
                <a:srgbClr val="0F4A82"/>
              </a:solidFill>
              <a:latin typeface="メイリオ"/>
              <a:ea typeface="メイリオ"/>
            </a:endParaRPr>
          </a:p>
          <a:p>
            <a:pPr marL="342900" indent="-342900" defTabSz="914400">
              <a:lnSpc>
                <a:spcPct val="150000"/>
              </a:lnSpc>
              <a:spcBef>
                <a:spcPts val="1001"/>
              </a:spcBef>
              <a:buFont typeface="Wingdings" panose="05000000000000000000" pitchFamily="2" charset="2"/>
              <a:buChar char="l"/>
              <a:tabLst>
                <a:tab pos="0" algn="l"/>
              </a:tabLst>
            </a:pPr>
            <a:endParaRPr lang="en-US" altLang="ja-JP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5" name="正方形/長方形 85"/>
          <p:cNvSpPr/>
          <p:nvPr/>
        </p:nvSpPr>
        <p:spPr>
          <a:xfrm>
            <a:off x="11374200" y="6939360"/>
            <a:ext cx="721080" cy="279720"/>
          </a:xfrm>
          <a:prstGeom prst="rect">
            <a:avLst/>
          </a:prstGeom>
          <a:solidFill>
            <a:srgbClr val="FFFFFF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72000" rIns="90000" bIns="36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ja-JP" sz="1200" b="1" strike="noStrike" spc="-1">
                <a:solidFill>
                  <a:srgbClr val="C00000"/>
                </a:solidFill>
                <a:latin typeface="メイリオ"/>
                <a:ea typeface="メイリオ"/>
              </a:rPr>
              <a:t>社外秘</a:t>
            </a:r>
            <a:endParaRPr lang="en-US" sz="1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F3DF8B-A965-A194-A3DE-5CDAE213BC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タイトル 1">
            <a:extLst>
              <a:ext uri="{FF2B5EF4-FFF2-40B4-BE49-F238E27FC236}">
                <a16:creationId xmlns:a16="http://schemas.microsoft.com/office/drawing/2014/main" id="{50F96E48-316D-CEF0-B5C2-539F07BA6D6A}"/>
              </a:ext>
            </a:extLst>
          </p:cNvPr>
          <p:cNvSpPr/>
          <p:nvPr/>
        </p:nvSpPr>
        <p:spPr>
          <a:xfrm>
            <a:off x="132588" y="420009"/>
            <a:ext cx="11962692" cy="589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Autofit/>
          </a:bodyPr>
          <a:lstStyle/>
          <a:p>
            <a:pPr algn="ctr" defTabSz="914400">
              <a:lnSpc>
                <a:spcPct val="90000"/>
              </a:lnSpc>
            </a:pPr>
            <a:r>
              <a:rPr lang="ja-JP" altLang="en-US" sz="3200" b="1" spc="-1" dirty="0">
                <a:solidFill>
                  <a:srgbClr val="002060"/>
                </a:solidFill>
                <a:latin typeface="メイリオ"/>
                <a:ea typeface="メイリオ"/>
              </a:rPr>
              <a:t>質問</a:t>
            </a:r>
            <a:r>
              <a:rPr lang="en-US" altLang="ja-JP" sz="3200" b="1" spc="-1" dirty="0">
                <a:solidFill>
                  <a:srgbClr val="002060"/>
                </a:solidFill>
                <a:latin typeface="メイリオ"/>
                <a:ea typeface="メイリオ"/>
              </a:rPr>
              <a:t>1: </a:t>
            </a:r>
            <a:r>
              <a:rPr lang="ja-JP" altLang="en-US" sz="3200" b="1" spc="-1" dirty="0">
                <a:solidFill>
                  <a:srgbClr val="002060"/>
                </a:solidFill>
                <a:latin typeface="メイリオ"/>
                <a:ea typeface="メイリオ"/>
              </a:rPr>
              <a:t>プラットフォーム間連携におけるセキュリティ</a:t>
            </a:r>
            <a:endParaRPr lang="en-US" sz="3200" b="0" strike="noStrike" spc="-1" dirty="0">
              <a:solidFill>
                <a:srgbClr val="002060"/>
              </a:solidFill>
              <a:latin typeface="Arial"/>
            </a:endParaRPr>
          </a:p>
        </p:txBody>
      </p:sp>
      <p:sp>
        <p:nvSpPr>
          <p:cNvPr id="299" name="テキスト プレースホルダー 12">
            <a:extLst>
              <a:ext uri="{FF2B5EF4-FFF2-40B4-BE49-F238E27FC236}">
                <a16:creationId xmlns:a16="http://schemas.microsoft.com/office/drawing/2014/main" id="{C2D5F149-365F-3231-9A90-78450602DD82}"/>
              </a:ext>
            </a:extLst>
          </p:cNvPr>
          <p:cNvSpPr/>
          <p:nvPr/>
        </p:nvSpPr>
        <p:spPr>
          <a:xfrm>
            <a:off x="253219" y="1121233"/>
            <a:ext cx="11324492" cy="469777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342900" indent="-342900" defTabSz="914400">
              <a:spcBef>
                <a:spcPts val="1001"/>
              </a:spcBef>
              <a:buFont typeface="Wingdings" panose="05000000000000000000" pitchFamily="2" charset="2"/>
              <a:buChar char="l"/>
              <a:tabLst>
                <a:tab pos="0" algn="l"/>
              </a:tabLst>
            </a:pPr>
            <a:r>
              <a:rPr lang="ja-JP" altLang="en-US" sz="2800" b="1" spc="-1" dirty="0">
                <a:solidFill>
                  <a:schemeClr val="tx2"/>
                </a:solidFill>
                <a:latin typeface="+mj-lt"/>
                <a:ea typeface="メイリオ"/>
              </a:rPr>
              <a:t>想定される課題</a:t>
            </a:r>
            <a:endParaRPr lang="en-US" altLang="ja-JP" sz="2800" b="1" spc="-1" dirty="0">
              <a:solidFill>
                <a:schemeClr val="tx2"/>
              </a:solidFill>
              <a:latin typeface="+mj-lt"/>
              <a:ea typeface="メイリオ"/>
            </a:endParaRPr>
          </a:p>
          <a:p>
            <a:pPr marL="800100" lvl="1" indent="-342900">
              <a:spcBef>
                <a:spcPts val="1001"/>
              </a:spcBef>
              <a:buFont typeface="Wingdings" panose="05000000000000000000" pitchFamily="2" charset="2"/>
              <a:buChar char="l"/>
              <a:tabLst>
                <a:tab pos="0" algn="l"/>
              </a:tabLst>
            </a:pPr>
            <a:r>
              <a:rPr lang="ja-JP" altLang="en-US" sz="2800" b="1" spc="-1" dirty="0">
                <a:solidFill>
                  <a:schemeClr val="tx2"/>
                </a:solidFill>
                <a:latin typeface="+mj-lt"/>
                <a:ea typeface="メイリオ"/>
              </a:rPr>
              <a:t>マルチユーザおよびマルチサービス </a:t>
            </a:r>
            <a:r>
              <a:rPr lang="en-US" altLang="ja-JP" sz="2800" b="1" spc="-1" dirty="0">
                <a:solidFill>
                  <a:schemeClr val="tx2"/>
                </a:solidFill>
                <a:latin typeface="+mj-lt"/>
                <a:ea typeface="メイリオ"/>
              </a:rPr>
              <a:t>(</a:t>
            </a:r>
            <a:r>
              <a:rPr lang="ja-JP" altLang="en-US" sz="2800" b="1" spc="-1" dirty="0">
                <a:solidFill>
                  <a:schemeClr val="tx2"/>
                </a:solidFill>
                <a:latin typeface="+mj-lt"/>
                <a:ea typeface="メイリオ"/>
              </a:rPr>
              <a:t>マルチベンダ</a:t>
            </a:r>
            <a:r>
              <a:rPr lang="en-US" altLang="ja-JP" sz="2800" b="1" spc="-1" dirty="0">
                <a:solidFill>
                  <a:schemeClr val="tx2"/>
                </a:solidFill>
                <a:latin typeface="+mj-lt"/>
                <a:ea typeface="メイリオ"/>
              </a:rPr>
              <a:t>) </a:t>
            </a:r>
            <a:r>
              <a:rPr lang="ja-JP" altLang="en-US" sz="2800" b="1" spc="-1" dirty="0">
                <a:solidFill>
                  <a:schemeClr val="tx2"/>
                </a:solidFill>
                <a:latin typeface="+mj-lt"/>
                <a:ea typeface="メイリオ"/>
              </a:rPr>
              <a:t>の環境下</a:t>
            </a:r>
            <a:endParaRPr lang="en-US" altLang="ja-JP" sz="2800" b="1" spc="-1" dirty="0">
              <a:solidFill>
                <a:schemeClr val="tx2"/>
              </a:solidFill>
              <a:latin typeface="+mj-lt"/>
              <a:ea typeface="メイリオ"/>
            </a:endParaRPr>
          </a:p>
          <a:p>
            <a:pPr marL="800100" lvl="1" indent="-342900">
              <a:spcBef>
                <a:spcPts val="1001"/>
              </a:spcBef>
              <a:buFont typeface="Wingdings" panose="05000000000000000000" pitchFamily="2" charset="2"/>
              <a:buChar char="l"/>
              <a:tabLst>
                <a:tab pos="0" algn="l"/>
              </a:tabLst>
            </a:pPr>
            <a:r>
              <a:rPr lang="en-US" altLang="ja-JP" sz="2800" b="1" spc="-1" dirty="0" err="1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WoT</a:t>
            </a:r>
            <a:r>
              <a:rPr lang="ja-JP" altLang="en-US" sz="2800" b="1" spc="-1" dirty="0">
                <a:solidFill>
                  <a:schemeClr val="tx2"/>
                </a:solidFill>
                <a:latin typeface="+mj-lt"/>
                <a:ea typeface="メイリオ"/>
              </a:rPr>
              <a:t>によるサービス連携</a:t>
            </a:r>
            <a:endParaRPr lang="en-US" altLang="ja-JP" sz="2800" b="1" spc="-1" dirty="0">
              <a:solidFill>
                <a:schemeClr val="tx2"/>
              </a:solidFill>
              <a:latin typeface="+mj-lt"/>
              <a:ea typeface="メイリオ"/>
            </a:endParaRPr>
          </a:p>
          <a:p>
            <a:pPr marL="800100" lvl="1" indent="-342900">
              <a:spcBef>
                <a:spcPts val="1001"/>
              </a:spcBef>
              <a:buFont typeface="Wingdings" panose="05000000000000000000" pitchFamily="2" charset="2"/>
              <a:buChar char="l"/>
              <a:tabLst>
                <a:tab pos="0" algn="l"/>
              </a:tabLst>
            </a:pPr>
            <a:r>
              <a:rPr lang="ja-JP" altLang="en-US" sz="2800" b="1" spc="-1" dirty="0">
                <a:solidFill>
                  <a:schemeClr val="tx2"/>
                </a:solidFill>
                <a:latin typeface="+mj-lt"/>
                <a:ea typeface="メイリオ"/>
              </a:rPr>
              <a:t>ユーザ、デバイス、サービスの認証・認可をどう扱うか</a:t>
            </a:r>
            <a:endParaRPr lang="en-US" altLang="ja-JP" sz="2800" b="1" spc="-1" dirty="0">
              <a:solidFill>
                <a:schemeClr val="tx2"/>
              </a:solidFill>
              <a:latin typeface="+mj-lt"/>
              <a:ea typeface="メイリオ"/>
            </a:endParaRPr>
          </a:p>
          <a:p>
            <a:pPr marL="342900" indent="-342900" defTabSz="914400">
              <a:spcBef>
                <a:spcPts val="1001"/>
              </a:spcBef>
              <a:buFont typeface="Wingdings" panose="05000000000000000000" pitchFamily="2" charset="2"/>
              <a:buChar char="l"/>
              <a:tabLst>
                <a:tab pos="0" algn="l"/>
              </a:tabLst>
            </a:pPr>
            <a:r>
              <a:rPr lang="ja-JP" altLang="en-US" sz="2800" b="1" strike="noStrike" spc="-1" dirty="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考えられる対策</a:t>
            </a:r>
            <a:endParaRPr lang="en-US" altLang="ja-JP" sz="2800" b="1" strike="noStrike" spc="-1" dirty="0">
              <a:solidFill>
                <a:schemeClr val="tx2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800100" lvl="1" indent="-342900">
              <a:spcBef>
                <a:spcPts val="1001"/>
              </a:spcBef>
              <a:buFont typeface="Wingdings" panose="05000000000000000000" pitchFamily="2" charset="2"/>
              <a:buChar char="l"/>
              <a:tabLst>
                <a:tab pos="0" algn="l"/>
              </a:tabLst>
            </a:pPr>
            <a:r>
              <a:rPr lang="ja-JP" altLang="en-US" sz="2800" b="1" spc="-1" dirty="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各サービス側でやること</a:t>
            </a:r>
            <a:endParaRPr lang="en-US" altLang="ja-JP" sz="2800" b="1" spc="-1" dirty="0">
              <a:solidFill>
                <a:schemeClr val="tx2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800100" lvl="1" indent="-342900">
              <a:spcBef>
                <a:spcPts val="1001"/>
              </a:spcBef>
              <a:buFont typeface="Wingdings" panose="05000000000000000000" pitchFamily="2" charset="2"/>
              <a:buChar char="l"/>
              <a:tabLst>
                <a:tab pos="0" algn="l"/>
              </a:tabLst>
            </a:pPr>
            <a:r>
              <a:rPr lang="en-US" altLang="ja-JP" sz="2800" b="1" spc="-1" dirty="0" err="1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WoT</a:t>
            </a:r>
            <a:r>
              <a:rPr lang="ja-JP" altLang="en-US" sz="2800" b="1" spc="-1" dirty="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でやること</a:t>
            </a:r>
            <a:endParaRPr lang="en-US" altLang="ja-JP" sz="2800" b="1" spc="-1" dirty="0">
              <a:solidFill>
                <a:schemeClr val="tx2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800100" lvl="1" indent="-342900">
              <a:spcBef>
                <a:spcPts val="1001"/>
              </a:spcBef>
              <a:buFont typeface="Wingdings" panose="05000000000000000000" pitchFamily="2" charset="2"/>
              <a:buChar char="l"/>
              <a:tabLst>
                <a:tab pos="0" algn="l"/>
              </a:tabLst>
            </a:pPr>
            <a:r>
              <a:rPr lang="ja-JP" altLang="en-US" sz="2800" b="1" spc="-1" dirty="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ユーザがやること</a:t>
            </a:r>
            <a:endParaRPr lang="en-US" altLang="ja-JP" sz="2800" b="1" strike="noStrike" spc="-1" dirty="0">
              <a:solidFill>
                <a:schemeClr val="tx2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35" name="正方形/長方形 85">
            <a:extLst>
              <a:ext uri="{FF2B5EF4-FFF2-40B4-BE49-F238E27FC236}">
                <a16:creationId xmlns:a16="http://schemas.microsoft.com/office/drawing/2014/main" id="{E647AC48-1AB9-C2E7-A9BC-867BCAB58EED}"/>
              </a:ext>
            </a:extLst>
          </p:cNvPr>
          <p:cNvSpPr/>
          <p:nvPr/>
        </p:nvSpPr>
        <p:spPr>
          <a:xfrm>
            <a:off x="11374200" y="6939360"/>
            <a:ext cx="721080" cy="279720"/>
          </a:xfrm>
          <a:prstGeom prst="rect">
            <a:avLst/>
          </a:prstGeom>
          <a:solidFill>
            <a:srgbClr val="FFFFFF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72000" rIns="90000" bIns="36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ja-JP" sz="1200" b="1" strike="noStrike" spc="-1">
                <a:solidFill>
                  <a:srgbClr val="C00000"/>
                </a:solidFill>
                <a:latin typeface="メイリオ"/>
                <a:ea typeface="メイリオ"/>
              </a:rPr>
              <a:t>社外秘</a:t>
            </a:r>
            <a:endParaRPr lang="en-US" sz="12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23390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四角形: 角を丸くする 6"/>
          <p:cNvSpPr/>
          <p:nvPr/>
        </p:nvSpPr>
        <p:spPr>
          <a:xfrm>
            <a:off x="1384920" y="5992560"/>
            <a:ext cx="1193760" cy="548280"/>
          </a:xfrm>
          <a:prstGeom prst="roundRect">
            <a:avLst>
              <a:gd name="adj" fmla="val 16667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70AD4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sz="1400" b="0" strike="noStrike" spc="-1">
                <a:solidFill>
                  <a:schemeClr val="dk1"/>
                </a:solidFill>
                <a:latin typeface="Calibri"/>
              </a:rPr>
              <a:t>A</a:t>
            </a:r>
            <a:r>
              <a:rPr lang="ja-JP" sz="1400" b="0" strike="noStrike" spc="-1">
                <a:solidFill>
                  <a:schemeClr val="dk1"/>
                </a:solidFill>
                <a:latin typeface="Calibri"/>
              </a:rPr>
              <a:t>社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lang="ja-JP" sz="1400" b="0" strike="noStrike" spc="-1">
                <a:solidFill>
                  <a:schemeClr val="dk1"/>
                </a:solidFill>
                <a:latin typeface="Calibri"/>
              </a:rPr>
              <a:t>照明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四角形: 角を丸くする 7"/>
          <p:cNvSpPr/>
          <p:nvPr/>
        </p:nvSpPr>
        <p:spPr>
          <a:xfrm>
            <a:off x="5904000" y="5999760"/>
            <a:ext cx="1301400" cy="548280"/>
          </a:xfrm>
          <a:prstGeom prst="roundRect">
            <a:avLst>
              <a:gd name="adj" fmla="val 16667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70AD4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sz="1400" b="0" strike="noStrike" spc="-1">
                <a:solidFill>
                  <a:schemeClr val="dk1"/>
                </a:solidFill>
                <a:latin typeface="Calibri"/>
              </a:rPr>
              <a:t>B</a:t>
            </a:r>
            <a:r>
              <a:rPr lang="ja-JP" sz="1400" b="0" strike="noStrike" spc="-1">
                <a:solidFill>
                  <a:schemeClr val="dk1"/>
                </a:solidFill>
                <a:latin typeface="Calibri"/>
              </a:rPr>
              <a:t>社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lang="ja-JP" sz="1400" b="0" strike="noStrike" spc="-1">
                <a:solidFill>
                  <a:schemeClr val="dk1"/>
                </a:solidFill>
                <a:latin typeface="Calibri"/>
              </a:rPr>
              <a:t>空気清浄機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四角形: 角を丸くする 8"/>
          <p:cNvSpPr/>
          <p:nvPr/>
        </p:nvSpPr>
        <p:spPr>
          <a:xfrm>
            <a:off x="7773840" y="6010200"/>
            <a:ext cx="1193760" cy="548280"/>
          </a:xfrm>
          <a:prstGeom prst="roundRect">
            <a:avLst>
              <a:gd name="adj" fmla="val 16667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70AD4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sz="1400" b="0" strike="noStrike" spc="-1">
                <a:solidFill>
                  <a:schemeClr val="dk1"/>
                </a:solidFill>
                <a:latin typeface="Calibri"/>
              </a:rPr>
              <a:t>B</a:t>
            </a:r>
            <a:r>
              <a:rPr lang="ja-JP" sz="1400" b="0" strike="noStrike" spc="-1">
                <a:solidFill>
                  <a:schemeClr val="dk1"/>
                </a:solidFill>
                <a:latin typeface="Calibri"/>
              </a:rPr>
              <a:t>社</a:t>
            </a:r>
            <a:br>
              <a:rPr sz="1400"/>
            </a:br>
            <a:r>
              <a:rPr lang="ja-JP" sz="1400" b="0" strike="noStrike" spc="-1">
                <a:solidFill>
                  <a:schemeClr val="dk1"/>
                </a:solidFill>
                <a:latin typeface="Calibri"/>
              </a:rPr>
              <a:t>スピーカー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四角形: 角を丸くする 12"/>
          <p:cNvSpPr/>
          <p:nvPr/>
        </p:nvSpPr>
        <p:spPr>
          <a:xfrm>
            <a:off x="2651760" y="5992560"/>
            <a:ext cx="1193760" cy="548280"/>
          </a:xfrm>
          <a:prstGeom prst="roundRect">
            <a:avLst>
              <a:gd name="adj" fmla="val 16667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70AD4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sz="1400" b="0" strike="noStrike" spc="-1">
                <a:solidFill>
                  <a:schemeClr val="dk1"/>
                </a:solidFill>
                <a:latin typeface="Calibri"/>
              </a:rPr>
              <a:t>A</a:t>
            </a:r>
            <a:r>
              <a:rPr lang="ja-JP" sz="1400" b="0" strike="noStrike" spc="-1">
                <a:solidFill>
                  <a:schemeClr val="dk1"/>
                </a:solidFill>
                <a:latin typeface="Calibri"/>
              </a:rPr>
              <a:t>社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lang="ja-JP" sz="1400" b="0" strike="noStrike" spc="-1">
                <a:solidFill>
                  <a:schemeClr val="dk1"/>
                </a:solidFill>
                <a:latin typeface="Calibri"/>
              </a:rPr>
              <a:t>エアコン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四角形: 角を丸くする 14"/>
          <p:cNvSpPr/>
          <p:nvPr/>
        </p:nvSpPr>
        <p:spPr>
          <a:xfrm>
            <a:off x="1503000" y="4354501"/>
            <a:ext cx="2878200" cy="548280"/>
          </a:xfrm>
          <a:prstGeom prst="roundRect">
            <a:avLst>
              <a:gd name="adj" fmla="val 16667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1D315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sz="1600" b="0" strike="noStrike" spc="-1">
                <a:solidFill>
                  <a:schemeClr val="dk1"/>
                </a:solidFill>
                <a:latin typeface="Calibri"/>
              </a:rPr>
              <a:t>A</a:t>
            </a:r>
            <a:r>
              <a:rPr lang="ja-JP" sz="1600" b="0" strike="noStrike" spc="-1">
                <a:solidFill>
                  <a:schemeClr val="dk1"/>
                </a:solidFill>
                <a:latin typeface="Calibri"/>
              </a:rPr>
              <a:t>社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lang="ja-JP" sz="1600" b="0" strike="noStrike" spc="-1">
                <a:solidFill>
                  <a:schemeClr val="dk1"/>
                </a:solidFill>
                <a:latin typeface="Calibri"/>
              </a:rPr>
              <a:t>プラットフォーム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55" name="直線矢印コネクタ 15"/>
          <p:cNvCxnSpPr>
            <a:cxnSpLocks/>
          </p:cNvCxnSpPr>
          <p:nvPr/>
        </p:nvCxnSpPr>
        <p:spPr>
          <a:xfrm flipH="1">
            <a:off x="1859760" y="4923692"/>
            <a:ext cx="419206" cy="1001548"/>
          </a:xfrm>
          <a:prstGeom prst="straightConnector1">
            <a:avLst/>
          </a:prstGeom>
          <a:ln w="28575">
            <a:solidFill>
              <a:srgbClr val="000000"/>
            </a:solidFill>
            <a:headEnd type="triangle" w="med" len="med"/>
            <a:tailEnd type="triangle" w="med" len="med"/>
          </a:ln>
        </p:spPr>
      </p:cxnSp>
      <p:cxnSp>
        <p:nvCxnSpPr>
          <p:cNvPr id="56" name="直線矢印コネクタ 22"/>
          <p:cNvCxnSpPr>
            <a:cxnSpLocks/>
          </p:cNvCxnSpPr>
          <p:nvPr/>
        </p:nvCxnSpPr>
        <p:spPr>
          <a:xfrm flipV="1">
            <a:off x="3156840" y="4923692"/>
            <a:ext cx="0" cy="946108"/>
          </a:xfrm>
          <a:prstGeom prst="straightConnector1">
            <a:avLst/>
          </a:prstGeom>
          <a:ln w="28575">
            <a:solidFill>
              <a:srgbClr val="000000"/>
            </a:solidFill>
            <a:headEnd type="triangle" w="med" len="med"/>
            <a:tailEnd type="triangle" w="med" len="med"/>
          </a:ln>
        </p:spPr>
      </p:cxnSp>
      <p:cxnSp>
        <p:nvCxnSpPr>
          <p:cNvPr id="57" name="直線コネクタ 34"/>
          <p:cNvCxnSpPr>
            <a:cxnSpLocks/>
          </p:cNvCxnSpPr>
          <p:nvPr/>
        </p:nvCxnSpPr>
        <p:spPr>
          <a:xfrm>
            <a:off x="1105854" y="1205322"/>
            <a:ext cx="29946" cy="5653038"/>
          </a:xfrm>
          <a:prstGeom prst="straightConnector1">
            <a:avLst/>
          </a:prstGeom>
          <a:ln w="19050">
            <a:solidFill>
              <a:srgbClr val="ED7D31"/>
            </a:solidFill>
          </a:ln>
        </p:spPr>
      </p:cxnSp>
      <p:sp>
        <p:nvSpPr>
          <p:cNvPr id="58" name="テキスト ボックス 36"/>
          <p:cNvSpPr/>
          <p:nvPr/>
        </p:nvSpPr>
        <p:spPr>
          <a:xfrm>
            <a:off x="0" y="6088983"/>
            <a:ext cx="1194480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en-US" sz="1400" b="1" strike="noStrike" spc="-1" dirty="0">
                <a:solidFill>
                  <a:schemeClr val="dk1"/>
                </a:solidFill>
                <a:latin typeface="Calibri"/>
              </a:rPr>
              <a:t>IoT</a:t>
            </a:r>
            <a:r>
              <a:rPr lang="ja-JP" sz="1400" b="1" strike="noStrike" spc="-1" dirty="0">
                <a:solidFill>
                  <a:schemeClr val="dk1"/>
                </a:solidFill>
                <a:latin typeface="Calibri"/>
              </a:rPr>
              <a:t>デバイス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テキスト ボックス 38"/>
          <p:cNvSpPr/>
          <p:nvPr/>
        </p:nvSpPr>
        <p:spPr>
          <a:xfrm>
            <a:off x="28715" y="4439154"/>
            <a:ext cx="1127935" cy="52176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ja-JP" sz="1400" b="1" strike="noStrike" spc="-1" dirty="0">
                <a:solidFill>
                  <a:schemeClr val="dk1"/>
                </a:solidFill>
                <a:latin typeface="Calibri"/>
              </a:rPr>
              <a:t>各</a:t>
            </a:r>
            <a:r>
              <a:rPr lang="ja-JP" altLang="en-US" sz="1400" b="1" spc="-1" dirty="0">
                <a:solidFill>
                  <a:schemeClr val="dk1"/>
                </a:solidFill>
                <a:latin typeface="Calibri"/>
              </a:rPr>
              <a:t>社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lang="en-US" sz="1400" b="1" strike="noStrike" spc="-1" dirty="0">
                <a:solidFill>
                  <a:schemeClr val="dk1"/>
                </a:solidFill>
                <a:latin typeface="Calibri"/>
              </a:rPr>
              <a:t>IoT</a:t>
            </a:r>
            <a:r>
              <a:rPr lang="ja-JP" sz="1400" b="1" strike="noStrike" spc="-1" dirty="0">
                <a:solidFill>
                  <a:schemeClr val="dk1"/>
                </a:solidFill>
                <a:latin typeface="Calibri"/>
              </a:rPr>
              <a:t>システム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テキスト ボックス 118"/>
          <p:cNvSpPr/>
          <p:nvPr/>
        </p:nvSpPr>
        <p:spPr>
          <a:xfrm>
            <a:off x="70920" y="2744529"/>
            <a:ext cx="1273320" cy="52176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ja-JP" sz="1400" b="1" strike="noStrike" spc="-1" dirty="0">
                <a:solidFill>
                  <a:schemeClr val="dk1"/>
                </a:solidFill>
                <a:latin typeface="Calibri"/>
              </a:rPr>
              <a:t>サービス</a:t>
            </a:r>
            <a:r>
              <a:rPr lang="en-US" sz="1400" b="1" strike="noStrike" spc="-1" dirty="0">
                <a:solidFill>
                  <a:schemeClr val="dk1"/>
                </a:solidFill>
                <a:latin typeface="Calibri"/>
              </a:rPr>
              <a:t>/</a:t>
            </a:r>
            <a:br>
              <a:rPr sz="1400" dirty="0"/>
            </a:br>
            <a:r>
              <a:rPr lang="ja-JP" sz="1400" b="1" strike="noStrike" spc="-1" dirty="0">
                <a:solidFill>
                  <a:schemeClr val="dk1"/>
                </a:solidFill>
                <a:latin typeface="Calibri"/>
              </a:rPr>
              <a:t>アプリ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四角形: 角を丸くする 90"/>
          <p:cNvSpPr/>
          <p:nvPr/>
        </p:nvSpPr>
        <p:spPr>
          <a:xfrm>
            <a:off x="3929040" y="5987520"/>
            <a:ext cx="1006560" cy="548280"/>
          </a:xfrm>
          <a:prstGeom prst="roundRect">
            <a:avLst>
              <a:gd name="adj" fmla="val 16667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70AD4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sz="1400" b="0" strike="noStrike" spc="-1">
                <a:solidFill>
                  <a:schemeClr val="dk1"/>
                </a:solidFill>
                <a:latin typeface="Calibri"/>
              </a:rPr>
              <a:t>A</a:t>
            </a:r>
            <a:r>
              <a:rPr lang="ja-JP" sz="1400" b="0" strike="noStrike" spc="-1">
                <a:solidFill>
                  <a:schemeClr val="dk1"/>
                </a:solidFill>
                <a:latin typeface="Calibri"/>
              </a:rPr>
              <a:t>社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lang="en-US" sz="1400" b="0" strike="noStrike" spc="-1">
                <a:solidFill>
                  <a:schemeClr val="dk1"/>
                </a:solidFill>
                <a:latin typeface="Calibri"/>
              </a:rPr>
              <a:t>TV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63" name="直線矢印コネクタ 91"/>
          <p:cNvCxnSpPr>
            <a:cxnSpLocks/>
          </p:cNvCxnSpPr>
          <p:nvPr/>
        </p:nvCxnSpPr>
        <p:spPr>
          <a:xfrm flipH="1" flipV="1">
            <a:off x="3976157" y="4923692"/>
            <a:ext cx="405403" cy="1055188"/>
          </a:xfrm>
          <a:prstGeom prst="straightConnector1">
            <a:avLst/>
          </a:prstGeom>
          <a:ln w="28575">
            <a:solidFill>
              <a:srgbClr val="000000"/>
            </a:solidFill>
            <a:headEnd type="triangle" w="med" len="med"/>
            <a:tailEnd type="triangle" w="med" len="med"/>
          </a:ln>
        </p:spPr>
      </p:cxnSp>
      <p:sp>
        <p:nvSpPr>
          <p:cNvPr id="64" name="四角形: 角を丸くする 215"/>
          <p:cNvSpPr/>
          <p:nvPr/>
        </p:nvSpPr>
        <p:spPr>
          <a:xfrm>
            <a:off x="4486750" y="2686272"/>
            <a:ext cx="1809348" cy="638280"/>
          </a:xfrm>
          <a:prstGeom prst="roundRect">
            <a:avLst>
              <a:gd name="adj" fmla="val 16667"/>
            </a:avLst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sz="1400" spc="-1" dirty="0" err="1">
                <a:solidFill>
                  <a:schemeClr val="dk1"/>
                </a:solidFill>
                <a:latin typeface="Calibri"/>
              </a:rPr>
              <a:t>WoT</a:t>
            </a:r>
            <a:r>
              <a:rPr lang="ja-JP" altLang="en-US" sz="1400" spc="-1" dirty="0">
                <a:solidFill>
                  <a:schemeClr val="dk1"/>
                </a:solidFill>
                <a:latin typeface="Calibri"/>
              </a:rPr>
              <a:t>を利用した</a:t>
            </a:r>
            <a:br>
              <a:rPr sz="1400" dirty="0"/>
            </a:br>
            <a:r>
              <a:rPr lang="ja-JP" altLang="en-US" sz="1400" spc="-1" dirty="0">
                <a:solidFill>
                  <a:schemeClr val="dk1"/>
                </a:solidFill>
                <a:latin typeface="Calibri"/>
              </a:rPr>
              <a:t>連携アプリ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四角形: 角を丸くする 4"/>
          <p:cNvSpPr/>
          <p:nvPr/>
        </p:nvSpPr>
        <p:spPr>
          <a:xfrm>
            <a:off x="1442160" y="2704040"/>
            <a:ext cx="2601000" cy="638280"/>
          </a:xfrm>
          <a:prstGeom prst="roundRect">
            <a:avLst>
              <a:gd name="adj" fmla="val 16667"/>
            </a:avLst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sz="1400" b="0" strike="noStrike" spc="-1">
                <a:solidFill>
                  <a:schemeClr val="dk1"/>
                </a:solidFill>
                <a:latin typeface="Calibri"/>
              </a:rPr>
              <a:t>A</a:t>
            </a:r>
            <a:r>
              <a:rPr lang="ja-JP" sz="1400" b="0" strike="noStrike" spc="-1">
                <a:solidFill>
                  <a:schemeClr val="dk1"/>
                </a:solidFill>
                <a:latin typeface="Calibri"/>
              </a:rPr>
              <a:t>社</a:t>
            </a:r>
            <a:br>
              <a:rPr sz="1400"/>
            </a:br>
            <a:r>
              <a:rPr lang="ja-JP" sz="1400" b="0" strike="noStrike" spc="-1">
                <a:solidFill>
                  <a:schemeClr val="dk1"/>
                </a:solidFill>
                <a:latin typeface="Calibri"/>
              </a:rPr>
              <a:t>アプリ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66" name="直線矢印コネクタ 17"/>
          <p:cNvCxnSpPr>
            <a:cxnSpLocks/>
            <a:stCxn id="54" idx="0"/>
          </p:cNvCxnSpPr>
          <p:nvPr/>
        </p:nvCxnSpPr>
        <p:spPr>
          <a:xfrm flipV="1">
            <a:off x="2942100" y="3429000"/>
            <a:ext cx="3420" cy="925501"/>
          </a:xfrm>
          <a:prstGeom prst="straightConnector1">
            <a:avLst/>
          </a:prstGeom>
          <a:ln w="28575">
            <a:solidFill>
              <a:srgbClr val="000000"/>
            </a:solidFill>
            <a:headEnd type="triangle" w="med" len="med"/>
            <a:tailEnd type="triangle" w="med" len="med"/>
          </a:ln>
        </p:spPr>
      </p:cxnSp>
      <p:sp>
        <p:nvSpPr>
          <p:cNvPr id="68" name="四角形: 角を丸くする 1"/>
          <p:cNvSpPr/>
          <p:nvPr/>
        </p:nvSpPr>
        <p:spPr>
          <a:xfrm>
            <a:off x="6779520" y="2710880"/>
            <a:ext cx="842760" cy="635400"/>
          </a:xfrm>
          <a:prstGeom prst="roundRect">
            <a:avLst>
              <a:gd name="adj" fmla="val 16667"/>
            </a:avLst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sz="1400" b="0" strike="noStrike" spc="-1">
                <a:solidFill>
                  <a:schemeClr val="dk1"/>
                </a:solidFill>
                <a:latin typeface="Calibri"/>
              </a:rPr>
              <a:t>B</a:t>
            </a:r>
            <a:r>
              <a:rPr lang="ja-JP" sz="1400" b="0" strike="noStrike" spc="-1">
                <a:solidFill>
                  <a:schemeClr val="dk1"/>
                </a:solidFill>
                <a:latin typeface="Calibri"/>
              </a:rPr>
              <a:t>社</a:t>
            </a:r>
            <a:br>
              <a:rPr sz="1400"/>
            </a:br>
            <a:r>
              <a:rPr lang="ja-JP" sz="1400" b="0" strike="noStrike" spc="-1">
                <a:solidFill>
                  <a:schemeClr val="dk1"/>
                </a:solidFill>
                <a:latin typeface="Calibri"/>
              </a:rPr>
              <a:t>アプリ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70" name="直線矢印コネクタ 240"/>
          <p:cNvCxnSpPr>
            <a:cxnSpLocks/>
          </p:cNvCxnSpPr>
          <p:nvPr/>
        </p:nvCxnSpPr>
        <p:spPr>
          <a:xfrm>
            <a:off x="7185780" y="3421021"/>
            <a:ext cx="0" cy="801689"/>
          </a:xfrm>
          <a:prstGeom prst="straightConnector1">
            <a:avLst/>
          </a:prstGeom>
          <a:ln w="28575">
            <a:solidFill>
              <a:srgbClr val="000000"/>
            </a:solidFill>
            <a:headEnd type="triangle" w="med" len="med"/>
            <a:tailEnd type="triangle" w="med" len="med"/>
          </a:ln>
        </p:spPr>
      </p:cxnSp>
      <p:sp>
        <p:nvSpPr>
          <p:cNvPr id="71" name="四角形: 角を丸くする 250"/>
          <p:cNvSpPr/>
          <p:nvPr/>
        </p:nvSpPr>
        <p:spPr>
          <a:xfrm>
            <a:off x="6095880" y="4299061"/>
            <a:ext cx="2113920" cy="548280"/>
          </a:xfrm>
          <a:prstGeom prst="roundRect">
            <a:avLst>
              <a:gd name="adj" fmla="val 16667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1D315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sz="1600" b="0" strike="noStrike" spc="-1">
                <a:solidFill>
                  <a:schemeClr val="dk1"/>
                </a:solidFill>
                <a:latin typeface="Calibri"/>
              </a:rPr>
              <a:t>B</a:t>
            </a:r>
            <a:r>
              <a:rPr lang="ja-JP" sz="1600" b="0" strike="noStrike" spc="-1">
                <a:solidFill>
                  <a:schemeClr val="dk1"/>
                </a:solidFill>
                <a:latin typeface="Calibri"/>
              </a:rPr>
              <a:t>社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lang="ja-JP" sz="1600" b="0" strike="noStrike" spc="-1">
                <a:solidFill>
                  <a:schemeClr val="dk1"/>
                </a:solidFill>
                <a:latin typeface="Calibri"/>
              </a:rPr>
              <a:t>プラットフォーム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72" name="直線矢印コネクタ 254"/>
          <p:cNvCxnSpPr>
            <a:cxnSpLocks/>
            <a:endCxn id="51" idx="0"/>
          </p:cNvCxnSpPr>
          <p:nvPr/>
        </p:nvCxnSpPr>
        <p:spPr>
          <a:xfrm flipH="1">
            <a:off x="6554700" y="4923692"/>
            <a:ext cx="224820" cy="1076068"/>
          </a:xfrm>
          <a:prstGeom prst="straightConnector1">
            <a:avLst/>
          </a:prstGeom>
          <a:ln w="28575">
            <a:solidFill>
              <a:srgbClr val="000000"/>
            </a:solidFill>
            <a:headEnd type="triangle" w="med" len="med"/>
            <a:tailEnd type="triangle" w="med" len="med"/>
          </a:ln>
        </p:spPr>
      </p:cxnSp>
      <p:cxnSp>
        <p:nvCxnSpPr>
          <p:cNvPr id="73" name="直線矢印コネクタ 32"/>
          <p:cNvCxnSpPr>
            <a:cxnSpLocks/>
            <a:endCxn id="52" idx="0"/>
          </p:cNvCxnSpPr>
          <p:nvPr/>
        </p:nvCxnSpPr>
        <p:spPr>
          <a:xfrm>
            <a:off x="7773840" y="4923692"/>
            <a:ext cx="596880" cy="1086508"/>
          </a:xfrm>
          <a:prstGeom prst="straightConnector1">
            <a:avLst/>
          </a:prstGeom>
          <a:ln w="28575">
            <a:solidFill>
              <a:srgbClr val="000000"/>
            </a:solidFill>
            <a:headEnd type="triangle" w="med" len="med"/>
            <a:tailEnd type="triangle" w="med" len="med"/>
          </a:ln>
        </p:spPr>
      </p:cxnSp>
      <p:sp>
        <p:nvSpPr>
          <p:cNvPr id="3" name="四角形: 角を丸くする 17">
            <a:extLst>
              <a:ext uri="{FF2B5EF4-FFF2-40B4-BE49-F238E27FC236}">
                <a16:creationId xmlns:a16="http://schemas.microsoft.com/office/drawing/2014/main" id="{2997DAFA-9EA8-8039-9764-25C97E85DC89}"/>
              </a:ext>
            </a:extLst>
          </p:cNvPr>
          <p:cNvSpPr/>
          <p:nvPr/>
        </p:nvSpPr>
        <p:spPr>
          <a:xfrm>
            <a:off x="4408647" y="1179529"/>
            <a:ext cx="1403640" cy="418320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635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ja-JP" sz="1400" b="0" strike="noStrike" spc="-1" dirty="0">
                <a:solidFill>
                  <a:schemeClr val="dk1"/>
                </a:solidFill>
                <a:latin typeface="Arial"/>
              </a:rPr>
              <a:t>ユーザ</a:t>
            </a:r>
            <a:r>
              <a:rPr lang="en-US" altLang="ja-JP" sz="1400" b="0" strike="noStrike" spc="-1" dirty="0">
                <a:solidFill>
                  <a:schemeClr val="dk1"/>
                </a:solidFill>
                <a:latin typeface="Arial"/>
              </a:rPr>
              <a:t> 1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テキスト ボックス 118">
            <a:extLst>
              <a:ext uri="{FF2B5EF4-FFF2-40B4-BE49-F238E27FC236}">
                <a16:creationId xmlns:a16="http://schemas.microsoft.com/office/drawing/2014/main" id="{A2FC3F5A-19B3-D1C7-BDFE-DF2F23451761}"/>
              </a:ext>
            </a:extLst>
          </p:cNvPr>
          <p:cNvSpPr/>
          <p:nvPr/>
        </p:nvSpPr>
        <p:spPr>
          <a:xfrm>
            <a:off x="152980" y="1236941"/>
            <a:ext cx="1273320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ja-JP" altLang="en-US" sz="1400" b="1" strike="noStrike" spc="-1" dirty="0">
                <a:solidFill>
                  <a:schemeClr val="dk1"/>
                </a:solidFill>
                <a:latin typeface="Calibri"/>
              </a:rPr>
              <a:t>ユーザ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7" name="直線矢印コネクタ 15">
            <a:extLst>
              <a:ext uri="{FF2B5EF4-FFF2-40B4-BE49-F238E27FC236}">
                <a16:creationId xmlns:a16="http://schemas.microsoft.com/office/drawing/2014/main" id="{946C7BD7-8F82-36E3-6CAE-25D2E06EA1DF}"/>
              </a:ext>
            </a:extLst>
          </p:cNvPr>
          <p:cNvCxnSpPr>
            <a:cxnSpLocks/>
          </p:cNvCxnSpPr>
          <p:nvPr/>
        </p:nvCxnSpPr>
        <p:spPr>
          <a:xfrm flipH="1">
            <a:off x="4297995" y="3333192"/>
            <a:ext cx="637605" cy="1059332"/>
          </a:xfrm>
          <a:prstGeom prst="straightConnector1">
            <a:avLst/>
          </a:prstGeom>
          <a:ln w="69850">
            <a:solidFill>
              <a:schemeClr val="accent2"/>
            </a:solidFill>
            <a:headEnd type="triangle" w="med" len="med"/>
            <a:tailEnd type="triangle" w="med" len="med"/>
          </a:ln>
        </p:spPr>
      </p:cxnSp>
      <p:cxnSp>
        <p:nvCxnSpPr>
          <p:cNvPr id="18" name="直線矢印コネクタ 32">
            <a:extLst>
              <a:ext uri="{FF2B5EF4-FFF2-40B4-BE49-F238E27FC236}">
                <a16:creationId xmlns:a16="http://schemas.microsoft.com/office/drawing/2014/main" id="{A56FD97F-E51A-03D2-5F66-B30ED5E69ADD}"/>
              </a:ext>
            </a:extLst>
          </p:cNvPr>
          <p:cNvCxnSpPr>
            <a:cxnSpLocks/>
          </p:cNvCxnSpPr>
          <p:nvPr/>
        </p:nvCxnSpPr>
        <p:spPr>
          <a:xfrm>
            <a:off x="5791777" y="3390976"/>
            <a:ext cx="531429" cy="935504"/>
          </a:xfrm>
          <a:prstGeom prst="straightConnector1">
            <a:avLst/>
          </a:prstGeom>
          <a:ln w="69850">
            <a:solidFill>
              <a:schemeClr val="accent2"/>
            </a:solidFill>
            <a:headEnd type="triangle" w="med" len="med"/>
            <a:tailEnd type="triangle" w="med" len="med"/>
          </a:ln>
        </p:spPr>
      </p:cxn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579693F0-E298-112C-4E76-5D6995BC64C4}"/>
              </a:ext>
            </a:extLst>
          </p:cNvPr>
          <p:cNvSpPr txBox="1"/>
          <p:nvPr/>
        </p:nvSpPr>
        <p:spPr>
          <a:xfrm>
            <a:off x="145875" y="103104"/>
            <a:ext cx="118232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b="1" dirty="0" err="1"/>
              <a:t>WoT</a:t>
            </a:r>
            <a:r>
              <a:rPr kumimoji="1" lang="ja-JP" altLang="en-US" sz="2800" b="1" dirty="0"/>
              <a:t>を利用したサービス連携</a:t>
            </a:r>
            <a:endParaRPr lang="en-US" altLang="ja-JP" sz="2800" b="1" dirty="0"/>
          </a:p>
          <a:p>
            <a:r>
              <a:rPr lang="ja-JP" altLang="en-US" sz="2000" b="1" dirty="0"/>
              <a:t>ケース</a:t>
            </a:r>
            <a:r>
              <a:rPr lang="en-US" altLang="ja-JP" sz="2000" b="1" dirty="0"/>
              <a:t>1: </a:t>
            </a:r>
            <a:r>
              <a:rPr lang="ja-JP" altLang="en-US" sz="2000" b="1" dirty="0"/>
              <a:t>ある特定</a:t>
            </a:r>
            <a:r>
              <a:rPr kumimoji="1" lang="ja-JP" altLang="en-US" sz="2000" b="1" dirty="0"/>
              <a:t>のユーザが、複数のアプリ経由で、複数のデバイスを利用するケース</a:t>
            </a:r>
          </a:p>
        </p:txBody>
      </p:sp>
      <p:cxnSp>
        <p:nvCxnSpPr>
          <p:cNvPr id="41" name="直線矢印コネクタ 17">
            <a:extLst>
              <a:ext uri="{FF2B5EF4-FFF2-40B4-BE49-F238E27FC236}">
                <a16:creationId xmlns:a16="http://schemas.microsoft.com/office/drawing/2014/main" id="{B37E5E13-6AEE-503C-30D0-E5D43E58EAA2}"/>
              </a:ext>
            </a:extLst>
          </p:cNvPr>
          <p:cNvCxnSpPr>
            <a:cxnSpLocks/>
          </p:cNvCxnSpPr>
          <p:nvPr/>
        </p:nvCxnSpPr>
        <p:spPr>
          <a:xfrm flipV="1">
            <a:off x="5156722" y="1692353"/>
            <a:ext cx="3420" cy="925501"/>
          </a:xfrm>
          <a:prstGeom prst="straightConnector1">
            <a:avLst/>
          </a:prstGeom>
          <a:ln w="28575">
            <a:solidFill>
              <a:srgbClr val="000000"/>
            </a:solidFill>
            <a:headEnd type="triangle" w="med" len="med"/>
            <a:tailEnd type="triangle" w="med" len="med"/>
          </a:ln>
        </p:spPr>
      </p:cxnSp>
      <p:cxnSp>
        <p:nvCxnSpPr>
          <p:cNvPr id="45" name="直線矢印コネクタ 17">
            <a:extLst>
              <a:ext uri="{FF2B5EF4-FFF2-40B4-BE49-F238E27FC236}">
                <a16:creationId xmlns:a16="http://schemas.microsoft.com/office/drawing/2014/main" id="{92AA501A-4936-86AF-6CB3-D7D3BDE3BFA6}"/>
              </a:ext>
            </a:extLst>
          </p:cNvPr>
          <p:cNvCxnSpPr>
            <a:cxnSpLocks/>
          </p:cNvCxnSpPr>
          <p:nvPr/>
        </p:nvCxnSpPr>
        <p:spPr>
          <a:xfrm flipH="1" flipV="1">
            <a:off x="5164499" y="1691961"/>
            <a:ext cx="1933375" cy="925893"/>
          </a:xfrm>
          <a:prstGeom prst="straightConnector1">
            <a:avLst/>
          </a:prstGeom>
          <a:ln w="28575">
            <a:solidFill>
              <a:srgbClr val="000000"/>
            </a:solidFill>
            <a:headEnd type="triangle" w="med" len="med"/>
            <a:tailEnd type="triangle" w="med" len="med"/>
          </a:ln>
        </p:spPr>
      </p:cxnSp>
      <p:cxnSp>
        <p:nvCxnSpPr>
          <p:cNvPr id="46" name="直線矢印コネクタ 17">
            <a:extLst>
              <a:ext uri="{FF2B5EF4-FFF2-40B4-BE49-F238E27FC236}">
                <a16:creationId xmlns:a16="http://schemas.microsoft.com/office/drawing/2014/main" id="{8E403350-CFBD-1400-24CB-F6F556043E78}"/>
              </a:ext>
            </a:extLst>
          </p:cNvPr>
          <p:cNvCxnSpPr>
            <a:cxnSpLocks/>
          </p:cNvCxnSpPr>
          <p:nvPr/>
        </p:nvCxnSpPr>
        <p:spPr>
          <a:xfrm flipV="1">
            <a:off x="2878562" y="1691569"/>
            <a:ext cx="2293714" cy="964461"/>
          </a:xfrm>
          <a:prstGeom prst="straightConnector1">
            <a:avLst/>
          </a:prstGeom>
          <a:ln w="28575">
            <a:solidFill>
              <a:srgbClr val="000000"/>
            </a:solidFill>
            <a:headEnd type="triangle" w="med" len="med"/>
            <a:tailEnd type="triangle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863B91-769B-EC08-B71E-1832EAA3AB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四角形: 角を丸くする 6">
            <a:extLst>
              <a:ext uri="{FF2B5EF4-FFF2-40B4-BE49-F238E27FC236}">
                <a16:creationId xmlns:a16="http://schemas.microsoft.com/office/drawing/2014/main" id="{1477F336-B5A7-2FB7-8967-45E0A904588C}"/>
              </a:ext>
            </a:extLst>
          </p:cNvPr>
          <p:cNvSpPr/>
          <p:nvPr/>
        </p:nvSpPr>
        <p:spPr>
          <a:xfrm>
            <a:off x="1384920" y="5992560"/>
            <a:ext cx="1193760" cy="548280"/>
          </a:xfrm>
          <a:prstGeom prst="roundRect">
            <a:avLst>
              <a:gd name="adj" fmla="val 16667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70AD4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sz="1400" b="0" strike="noStrike" spc="-1">
                <a:solidFill>
                  <a:schemeClr val="dk1"/>
                </a:solidFill>
                <a:latin typeface="Calibri"/>
              </a:rPr>
              <a:t>A</a:t>
            </a:r>
            <a:r>
              <a:rPr lang="ja-JP" sz="1400" b="0" strike="noStrike" spc="-1">
                <a:solidFill>
                  <a:schemeClr val="dk1"/>
                </a:solidFill>
                <a:latin typeface="Calibri"/>
              </a:rPr>
              <a:t>社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lang="ja-JP" sz="1400" b="0" strike="noStrike" spc="-1">
                <a:solidFill>
                  <a:schemeClr val="dk1"/>
                </a:solidFill>
                <a:latin typeface="Calibri"/>
              </a:rPr>
              <a:t>照明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四角形: 角を丸くする 7">
            <a:extLst>
              <a:ext uri="{FF2B5EF4-FFF2-40B4-BE49-F238E27FC236}">
                <a16:creationId xmlns:a16="http://schemas.microsoft.com/office/drawing/2014/main" id="{9BE36AA0-E807-D3F3-F1FF-9E8FEA60DDB5}"/>
              </a:ext>
            </a:extLst>
          </p:cNvPr>
          <p:cNvSpPr/>
          <p:nvPr/>
        </p:nvSpPr>
        <p:spPr>
          <a:xfrm>
            <a:off x="5904000" y="5999760"/>
            <a:ext cx="1301400" cy="548280"/>
          </a:xfrm>
          <a:prstGeom prst="roundRect">
            <a:avLst>
              <a:gd name="adj" fmla="val 16667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70AD4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sz="1400" b="0" strike="noStrike" spc="-1">
                <a:solidFill>
                  <a:schemeClr val="dk1"/>
                </a:solidFill>
                <a:latin typeface="Calibri"/>
              </a:rPr>
              <a:t>B</a:t>
            </a:r>
            <a:r>
              <a:rPr lang="ja-JP" sz="1400" b="0" strike="noStrike" spc="-1">
                <a:solidFill>
                  <a:schemeClr val="dk1"/>
                </a:solidFill>
                <a:latin typeface="Calibri"/>
              </a:rPr>
              <a:t>社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lang="ja-JP" sz="1400" b="0" strike="noStrike" spc="-1">
                <a:solidFill>
                  <a:schemeClr val="dk1"/>
                </a:solidFill>
                <a:latin typeface="Calibri"/>
              </a:rPr>
              <a:t>空気清浄機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四角形: 角を丸くする 8">
            <a:extLst>
              <a:ext uri="{FF2B5EF4-FFF2-40B4-BE49-F238E27FC236}">
                <a16:creationId xmlns:a16="http://schemas.microsoft.com/office/drawing/2014/main" id="{7C90909F-36A9-EC99-0BF3-E8598C210917}"/>
              </a:ext>
            </a:extLst>
          </p:cNvPr>
          <p:cNvSpPr/>
          <p:nvPr/>
        </p:nvSpPr>
        <p:spPr>
          <a:xfrm>
            <a:off x="7773840" y="6010200"/>
            <a:ext cx="1193760" cy="548280"/>
          </a:xfrm>
          <a:prstGeom prst="roundRect">
            <a:avLst>
              <a:gd name="adj" fmla="val 16667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70AD4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sz="1400" b="0" strike="noStrike" spc="-1">
                <a:solidFill>
                  <a:schemeClr val="dk1"/>
                </a:solidFill>
                <a:latin typeface="Calibri"/>
              </a:rPr>
              <a:t>B</a:t>
            </a:r>
            <a:r>
              <a:rPr lang="ja-JP" sz="1400" b="0" strike="noStrike" spc="-1">
                <a:solidFill>
                  <a:schemeClr val="dk1"/>
                </a:solidFill>
                <a:latin typeface="Calibri"/>
              </a:rPr>
              <a:t>社</a:t>
            </a:r>
            <a:br>
              <a:rPr sz="1400"/>
            </a:br>
            <a:r>
              <a:rPr lang="ja-JP" sz="1400" b="0" strike="noStrike" spc="-1">
                <a:solidFill>
                  <a:schemeClr val="dk1"/>
                </a:solidFill>
                <a:latin typeface="Calibri"/>
              </a:rPr>
              <a:t>スピーカー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四角形: 角を丸くする 12">
            <a:extLst>
              <a:ext uri="{FF2B5EF4-FFF2-40B4-BE49-F238E27FC236}">
                <a16:creationId xmlns:a16="http://schemas.microsoft.com/office/drawing/2014/main" id="{C15CBB0A-775B-C5B2-0665-BD3C82535570}"/>
              </a:ext>
            </a:extLst>
          </p:cNvPr>
          <p:cNvSpPr/>
          <p:nvPr/>
        </p:nvSpPr>
        <p:spPr>
          <a:xfrm>
            <a:off x="2651760" y="5992560"/>
            <a:ext cx="1193760" cy="548280"/>
          </a:xfrm>
          <a:prstGeom prst="roundRect">
            <a:avLst>
              <a:gd name="adj" fmla="val 16667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70AD4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sz="1400" b="0" strike="noStrike" spc="-1">
                <a:solidFill>
                  <a:schemeClr val="dk1"/>
                </a:solidFill>
                <a:latin typeface="Calibri"/>
              </a:rPr>
              <a:t>A</a:t>
            </a:r>
            <a:r>
              <a:rPr lang="ja-JP" sz="1400" b="0" strike="noStrike" spc="-1">
                <a:solidFill>
                  <a:schemeClr val="dk1"/>
                </a:solidFill>
                <a:latin typeface="Calibri"/>
              </a:rPr>
              <a:t>社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lang="ja-JP" sz="1400" b="0" strike="noStrike" spc="-1">
                <a:solidFill>
                  <a:schemeClr val="dk1"/>
                </a:solidFill>
                <a:latin typeface="Calibri"/>
              </a:rPr>
              <a:t>エアコン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四角形: 角を丸くする 14">
            <a:extLst>
              <a:ext uri="{FF2B5EF4-FFF2-40B4-BE49-F238E27FC236}">
                <a16:creationId xmlns:a16="http://schemas.microsoft.com/office/drawing/2014/main" id="{9C757E8C-E147-8550-9AE4-4A7F78C58B71}"/>
              </a:ext>
            </a:extLst>
          </p:cNvPr>
          <p:cNvSpPr/>
          <p:nvPr/>
        </p:nvSpPr>
        <p:spPr>
          <a:xfrm>
            <a:off x="1503000" y="4354501"/>
            <a:ext cx="2878200" cy="548280"/>
          </a:xfrm>
          <a:prstGeom prst="roundRect">
            <a:avLst>
              <a:gd name="adj" fmla="val 16667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1D315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sz="1600" b="0" strike="noStrike" spc="-1">
                <a:solidFill>
                  <a:schemeClr val="dk1"/>
                </a:solidFill>
                <a:latin typeface="Calibri"/>
              </a:rPr>
              <a:t>A</a:t>
            </a:r>
            <a:r>
              <a:rPr lang="ja-JP" sz="1600" b="0" strike="noStrike" spc="-1">
                <a:solidFill>
                  <a:schemeClr val="dk1"/>
                </a:solidFill>
                <a:latin typeface="Calibri"/>
              </a:rPr>
              <a:t>社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lang="ja-JP" sz="1600" b="0" strike="noStrike" spc="-1">
                <a:solidFill>
                  <a:schemeClr val="dk1"/>
                </a:solidFill>
                <a:latin typeface="Calibri"/>
              </a:rPr>
              <a:t>プラットフォーム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55" name="直線矢印コネクタ 15">
            <a:extLst>
              <a:ext uri="{FF2B5EF4-FFF2-40B4-BE49-F238E27FC236}">
                <a16:creationId xmlns:a16="http://schemas.microsoft.com/office/drawing/2014/main" id="{28522137-B2A3-33B2-AB68-3627B21F8701}"/>
              </a:ext>
            </a:extLst>
          </p:cNvPr>
          <p:cNvCxnSpPr>
            <a:cxnSpLocks/>
          </p:cNvCxnSpPr>
          <p:nvPr/>
        </p:nvCxnSpPr>
        <p:spPr>
          <a:xfrm flipH="1">
            <a:off x="1859760" y="4923692"/>
            <a:ext cx="419206" cy="1001548"/>
          </a:xfrm>
          <a:prstGeom prst="straightConnector1">
            <a:avLst/>
          </a:prstGeom>
          <a:ln w="28575">
            <a:solidFill>
              <a:srgbClr val="000000"/>
            </a:solidFill>
            <a:headEnd type="triangle" w="med" len="med"/>
            <a:tailEnd type="triangle" w="med" len="med"/>
          </a:ln>
        </p:spPr>
      </p:cxnSp>
      <p:cxnSp>
        <p:nvCxnSpPr>
          <p:cNvPr id="56" name="直線矢印コネクタ 22">
            <a:extLst>
              <a:ext uri="{FF2B5EF4-FFF2-40B4-BE49-F238E27FC236}">
                <a16:creationId xmlns:a16="http://schemas.microsoft.com/office/drawing/2014/main" id="{EA980DBD-F186-8499-8BAD-B29A13CDBAD8}"/>
              </a:ext>
            </a:extLst>
          </p:cNvPr>
          <p:cNvCxnSpPr>
            <a:cxnSpLocks/>
          </p:cNvCxnSpPr>
          <p:nvPr/>
        </p:nvCxnSpPr>
        <p:spPr>
          <a:xfrm flipV="1">
            <a:off x="3156840" y="4923692"/>
            <a:ext cx="0" cy="946108"/>
          </a:xfrm>
          <a:prstGeom prst="straightConnector1">
            <a:avLst/>
          </a:prstGeom>
          <a:ln w="28575">
            <a:solidFill>
              <a:srgbClr val="000000"/>
            </a:solidFill>
            <a:headEnd type="triangle" w="med" len="med"/>
            <a:tailEnd type="triangle" w="med" len="med"/>
          </a:ln>
        </p:spPr>
      </p:cxnSp>
      <p:cxnSp>
        <p:nvCxnSpPr>
          <p:cNvPr id="57" name="直線コネクタ 34">
            <a:extLst>
              <a:ext uri="{FF2B5EF4-FFF2-40B4-BE49-F238E27FC236}">
                <a16:creationId xmlns:a16="http://schemas.microsoft.com/office/drawing/2014/main" id="{313011AC-65AF-5B62-930C-26AB09BB7B62}"/>
              </a:ext>
            </a:extLst>
          </p:cNvPr>
          <p:cNvCxnSpPr>
            <a:cxnSpLocks/>
          </p:cNvCxnSpPr>
          <p:nvPr/>
        </p:nvCxnSpPr>
        <p:spPr>
          <a:xfrm>
            <a:off x="1105854" y="1205322"/>
            <a:ext cx="29946" cy="5653038"/>
          </a:xfrm>
          <a:prstGeom prst="straightConnector1">
            <a:avLst/>
          </a:prstGeom>
          <a:ln w="19050">
            <a:solidFill>
              <a:srgbClr val="ED7D31"/>
            </a:solidFill>
          </a:ln>
        </p:spPr>
      </p:cxnSp>
      <p:sp>
        <p:nvSpPr>
          <p:cNvPr id="58" name="テキスト ボックス 36">
            <a:extLst>
              <a:ext uri="{FF2B5EF4-FFF2-40B4-BE49-F238E27FC236}">
                <a16:creationId xmlns:a16="http://schemas.microsoft.com/office/drawing/2014/main" id="{FCD2E7E8-0400-6520-1302-05742E888A2F}"/>
              </a:ext>
            </a:extLst>
          </p:cNvPr>
          <p:cNvSpPr/>
          <p:nvPr/>
        </p:nvSpPr>
        <p:spPr>
          <a:xfrm>
            <a:off x="0" y="6088983"/>
            <a:ext cx="1194480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en-US" sz="1400" b="1" strike="noStrike" spc="-1" dirty="0">
                <a:solidFill>
                  <a:schemeClr val="dk1"/>
                </a:solidFill>
                <a:latin typeface="Calibri"/>
              </a:rPr>
              <a:t>IoT</a:t>
            </a:r>
            <a:r>
              <a:rPr lang="ja-JP" sz="1400" b="1" strike="noStrike" spc="-1" dirty="0">
                <a:solidFill>
                  <a:schemeClr val="dk1"/>
                </a:solidFill>
                <a:latin typeface="Calibri"/>
              </a:rPr>
              <a:t>デバイス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テキスト ボックス 38">
            <a:extLst>
              <a:ext uri="{FF2B5EF4-FFF2-40B4-BE49-F238E27FC236}">
                <a16:creationId xmlns:a16="http://schemas.microsoft.com/office/drawing/2014/main" id="{60B8E459-D066-AB31-65C2-916801AD74F0}"/>
              </a:ext>
            </a:extLst>
          </p:cNvPr>
          <p:cNvSpPr/>
          <p:nvPr/>
        </p:nvSpPr>
        <p:spPr>
          <a:xfrm>
            <a:off x="28715" y="4439154"/>
            <a:ext cx="1127935" cy="52176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ja-JP" sz="1400" b="1" strike="noStrike" spc="-1" dirty="0">
                <a:solidFill>
                  <a:schemeClr val="dk1"/>
                </a:solidFill>
                <a:latin typeface="Calibri"/>
              </a:rPr>
              <a:t>各</a:t>
            </a:r>
            <a:r>
              <a:rPr lang="ja-JP" altLang="en-US" sz="1400" b="1" spc="-1" dirty="0">
                <a:solidFill>
                  <a:schemeClr val="dk1"/>
                </a:solidFill>
                <a:latin typeface="Calibri"/>
              </a:rPr>
              <a:t>社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lang="en-US" sz="1400" b="1" strike="noStrike" spc="-1" dirty="0">
                <a:solidFill>
                  <a:schemeClr val="dk1"/>
                </a:solidFill>
                <a:latin typeface="Calibri"/>
              </a:rPr>
              <a:t>IoT</a:t>
            </a:r>
            <a:r>
              <a:rPr lang="ja-JP" sz="1400" b="1" strike="noStrike" spc="-1" dirty="0">
                <a:solidFill>
                  <a:schemeClr val="dk1"/>
                </a:solidFill>
                <a:latin typeface="Calibri"/>
              </a:rPr>
              <a:t>システム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テキスト ボックス 118">
            <a:extLst>
              <a:ext uri="{FF2B5EF4-FFF2-40B4-BE49-F238E27FC236}">
                <a16:creationId xmlns:a16="http://schemas.microsoft.com/office/drawing/2014/main" id="{D804CA77-B666-480F-0780-58E1CDA563EB}"/>
              </a:ext>
            </a:extLst>
          </p:cNvPr>
          <p:cNvSpPr/>
          <p:nvPr/>
        </p:nvSpPr>
        <p:spPr>
          <a:xfrm>
            <a:off x="70920" y="2744529"/>
            <a:ext cx="1273320" cy="52176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ja-JP" sz="1400" b="1" strike="noStrike" spc="-1" dirty="0">
                <a:solidFill>
                  <a:schemeClr val="dk1"/>
                </a:solidFill>
                <a:latin typeface="Calibri"/>
              </a:rPr>
              <a:t>サービス</a:t>
            </a:r>
            <a:r>
              <a:rPr lang="en-US" sz="1400" b="1" strike="noStrike" spc="-1" dirty="0">
                <a:solidFill>
                  <a:schemeClr val="dk1"/>
                </a:solidFill>
                <a:latin typeface="Calibri"/>
              </a:rPr>
              <a:t>/</a:t>
            </a:r>
            <a:br>
              <a:rPr sz="1400" dirty="0"/>
            </a:br>
            <a:r>
              <a:rPr lang="ja-JP" sz="1400" b="1" strike="noStrike" spc="-1" dirty="0">
                <a:solidFill>
                  <a:schemeClr val="dk1"/>
                </a:solidFill>
                <a:latin typeface="Calibri"/>
              </a:rPr>
              <a:t>アプリ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四角形: 角を丸くする 90">
            <a:extLst>
              <a:ext uri="{FF2B5EF4-FFF2-40B4-BE49-F238E27FC236}">
                <a16:creationId xmlns:a16="http://schemas.microsoft.com/office/drawing/2014/main" id="{FCD159CD-91CD-2959-848D-82A9571B296E}"/>
              </a:ext>
            </a:extLst>
          </p:cNvPr>
          <p:cNvSpPr/>
          <p:nvPr/>
        </p:nvSpPr>
        <p:spPr>
          <a:xfrm>
            <a:off x="3929040" y="5987520"/>
            <a:ext cx="1006560" cy="548280"/>
          </a:xfrm>
          <a:prstGeom prst="roundRect">
            <a:avLst>
              <a:gd name="adj" fmla="val 16667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70AD4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sz="1400" b="0" strike="noStrike" spc="-1">
                <a:solidFill>
                  <a:schemeClr val="dk1"/>
                </a:solidFill>
                <a:latin typeface="Calibri"/>
              </a:rPr>
              <a:t>A</a:t>
            </a:r>
            <a:r>
              <a:rPr lang="ja-JP" sz="1400" b="0" strike="noStrike" spc="-1">
                <a:solidFill>
                  <a:schemeClr val="dk1"/>
                </a:solidFill>
                <a:latin typeface="Calibri"/>
              </a:rPr>
              <a:t>社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lang="en-US" sz="1400" b="0" strike="noStrike" spc="-1">
                <a:solidFill>
                  <a:schemeClr val="dk1"/>
                </a:solidFill>
                <a:latin typeface="Calibri"/>
              </a:rPr>
              <a:t>TV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63" name="直線矢印コネクタ 91">
            <a:extLst>
              <a:ext uri="{FF2B5EF4-FFF2-40B4-BE49-F238E27FC236}">
                <a16:creationId xmlns:a16="http://schemas.microsoft.com/office/drawing/2014/main" id="{4223C6F9-BFF8-7069-0E58-8A303712D4EC}"/>
              </a:ext>
            </a:extLst>
          </p:cNvPr>
          <p:cNvCxnSpPr>
            <a:cxnSpLocks/>
          </p:cNvCxnSpPr>
          <p:nvPr/>
        </p:nvCxnSpPr>
        <p:spPr>
          <a:xfrm flipH="1" flipV="1">
            <a:off x="3976157" y="4923692"/>
            <a:ext cx="405403" cy="1055188"/>
          </a:xfrm>
          <a:prstGeom prst="straightConnector1">
            <a:avLst/>
          </a:prstGeom>
          <a:ln w="28575">
            <a:solidFill>
              <a:srgbClr val="000000"/>
            </a:solidFill>
            <a:headEnd type="triangle" w="med" len="med"/>
            <a:tailEnd type="triangle" w="med" len="med"/>
          </a:ln>
        </p:spPr>
      </p:cxnSp>
      <p:sp>
        <p:nvSpPr>
          <p:cNvPr id="64" name="四角形: 角を丸くする 215">
            <a:extLst>
              <a:ext uri="{FF2B5EF4-FFF2-40B4-BE49-F238E27FC236}">
                <a16:creationId xmlns:a16="http://schemas.microsoft.com/office/drawing/2014/main" id="{E4444D80-300F-F38D-7F87-433EC7568BEA}"/>
              </a:ext>
            </a:extLst>
          </p:cNvPr>
          <p:cNvSpPr/>
          <p:nvPr/>
        </p:nvSpPr>
        <p:spPr>
          <a:xfrm>
            <a:off x="4486750" y="2686272"/>
            <a:ext cx="1809348" cy="638280"/>
          </a:xfrm>
          <a:prstGeom prst="roundRect">
            <a:avLst>
              <a:gd name="adj" fmla="val 16667"/>
            </a:avLst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sz="1400" spc="-1" dirty="0" err="1">
                <a:solidFill>
                  <a:schemeClr val="dk1"/>
                </a:solidFill>
                <a:latin typeface="Calibri"/>
              </a:rPr>
              <a:t>WoT</a:t>
            </a:r>
            <a:r>
              <a:rPr lang="ja-JP" altLang="en-US" sz="1400" spc="-1" dirty="0">
                <a:solidFill>
                  <a:schemeClr val="dk1"/>
                </a:solidFill>
                <a:latin typeface="Calibri"/>
              </a:rPr>
              <a:t>を利用した</a:t>
            </a:r>
            <a:br>
              <a:rPr sz="1400" dirty="0"/>
            </a:br>
            <a:r>
              <a:rPr lang="ja-JP" altLang="en-US" sz="1400" spc="-1" dirty="0">
                <a:solidFill>
                  <a:schemeClr val="dk1"/>
                </a:solidFill>
                <a:latin typeface="Calibri"/>
              </a:rPr>
              <a:t>連携アプリ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四角形: 角を丸くする 4">
            <a:extLst>
              <a:ext uri="{FF2B5EF4-FFF2-40B4-BE49-F238E27FC236}">
                <a16:creationId xmlns:a16="http://schemas.microsoft.com/office/drawing/2014/main" id="{FAF04C0A-B5D3-9AEA-4B12-4543DCDF43FA}"/>
              </a:ext>
            </a:extLst>
          </p:cNvPr>
          <p:cNvSpPr/>
          <p:nvPr/>
        </p:nvSpPr>
        <p:spPr>
          <a:xfrm>
            <a:off x="1442160" y="2704040"/>
            <a:ext cx="2601000" cy="638280"/>
          </a:xfrm>
          <a:prstGeom prst="roundRect">
            <a:avLst>
              <a:gd name="adj" fmla="val 16667"/>
            </a:avLst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sz="1400" b="0" strike="noStrike" spc="-1">
                <a:solidFill>
                  <a:schemeClr val="dk1"/>
                </a:solidFill>
                <a:latin typeface="Calibri"/>
              </a:rPr>
              <a:t>A</a:t>
            </a:r>
            <a:r>
              <a:rPr lang="ja-JP" sz="1400" b="0" strike="noStrike" spc="-1">
                <a:solidFill>
                  <a:schemeClr val="dk1"/>
                </a:solidFill>
                <a:latin typeface="Calibri"/>
              </a:rPr>
              <a:t>社</a:t>
            </a:r>
            <a:br>
              <a:rPr sz="1400"/>
            </a:br>
            <a:r>
              <a:rPr lang="ja-JP" sz="1400" b="0" strike="noStrike" spc="-1">
                <a:solidFill>
                  <a:schemeClr val="dk1"/>
                </a:solidFill>
                <a:latin typeface="Calibri"/>
              </a:rPr>
              <a:t>アプリ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66" name="直線矢印コネクタ 17">
            <a:extLst>
              <a:ext uri="{FF2B5EF4-FFF2-40B4-BE49-F238E27FC236}">
                <a16:creationId xmlns:a16="http://schemas.microsoft.com/office/drawing/2014/main" id="{20CDB093-4896-FADD-C5B2-5ECA93B854CF}"/>
              </a:ext>
            </a:extLst>
          </p:cNvPr>
          <p:cNvCxnSpPr>
            <a:cxnSpLocks/>
            <a:stCxn id="54" idx="0"/>
          </p:cNvCxnSpPr>
          <p:nvPr/>
        </p:nvCxnSpPr>
        <p:spPr>
          <a:xfrm flipV="1">
            <a:off x="2942100" y="3429000"/>
            <a:ext cx="3420" cy="925501"/>
          </a:xfrm>
          <a:prstGeom prst="straightConnector1">
            <a:avLst/>
          </a:prstGeom>
          <a:ln w="28575">
            <a:solidFill>
              <a:srgbClr val="000000"/>
            </a:solidFill>
            <a:headEnd type="triangle" w="med" len="med"/>
            <a:tailEnd type="triangle" w="med" len="med"/>
          </a:ln>
        </p:spPr>
      </p:cxnSp>
      <p:sp>
        <p:nvSpPr>
          <p:cNvPr id="68" name="四角形: 角を丸くする 1">
            <a:extLst>
              <a:ext uri="{FF2B5EF4-FFF2-40B4-BE49-F238E27FC236}">
                <a16:creationId xmlns:a16="http://schemas.microsoft.com/office/drawing/2014/main" id="{4B23611A-BB6E-E3F2-E3F2-8F9ADEF79027}"/>
              </a:ext>
            </a:extLst>
          </p:cNvPr>
          <p:cNvSpPr/>
          <p:nvPr/>
        </p:nvSpPr>
        <p:spPr>
          <a:xfrm>
            <a:off x="6779520" y="2710880"/>
            <a:ext cx="842760" cy="635400"/>
          </a:xfrm>
          <a:prstGeom prst="roundRect">
            <a:avLst>
              <a:gd name="adj" fmla="val 16667"/>
            </a:avLst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sz="1400" b="0" strike="noStrike" spc="-1">
                <a:solidFill>
                  <a:schemeClr val="dk1"/>
                </a:solidFill>
                <a:latin typeface="Calibri"/>
              </a:rPr>
              <a:t>B</a:t>
            </a:r>
            <a:r>
              <a:rPr lang="ja-JP" sz="1400" b="0" strike="noStrike" spc="-1">
                <a:solidFill>
                  <a:schemeClr val="dk1"/>
                </a:solidFill>
                <a:latin typeface="Calibri"/>
              </a:rPr>
              <a:t>社</a:t>
            </a:r>
            <a:br>
              <a:rPr sz="1400"/>
            </a:br>
            <a:r>
              <a:rPr lang="ja-JP" sz="1400" b="0" strike="noStrike" spc="-1">
                <a:solidFill>
                  <a:schemeClr val="dk1"/>
                </a:solidFill>
                <a:latin typeface="Calibri"/>
              </a:rPr>
              <a:t>アプリ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70" name="直線矢印コネクタ 240">
            <a:extLst>
              <a:ext uri="{FF2B5EF4-FFF2-40B4-BE49-F238E27FC236}">
                <a16:creationId xmlns:a16="http://schemas.microsoft.com/office/drawing/2014/main" id="{15743400-A576-D6C7-DCC0-76F85BD4F1E1}"/>
              </a:ext>
            </a:extLst>
          </p:cNvPr>
          <p:cNvCxnSpPr>
            <a:cxnSpLocks/>
          </p:cNvCxnSpPr>
          <p:nvPr/>
        </p:nvCxnSpPr>
        <p:spPr>
          <a:xfrm>
            <a:off x="7185780" y="3421021"/>
            <a:ext cx="0" cy="801689"/>
          </a:xfrm>
          <a:prstGeom prst="straightConnector1">
            <a:avLst/>
          </a:prstGeom>
          <a:ln w="28575">
            <a:solidFill>
              <a:srgbClr val="000000"/>
            </a:solidFill>
            <a:headEnd type="triangle" w="med" len="med"/>
            <a:tailEnd type="triangle" w="med" len="med"/>
          </a:ln>
        </p:spPr>
      </p:cxnSp>
      <p:sp>
        <p:nvSpPr>
          <p:cNvPr id="71" name="四角形: 角を丸くする 250">
            <a:extLst>
              <a:ext uri="{FF2B5EF4-FFF2-40B4-BE49-F238E27FC236}">
                <a16:creationId xmlns:a16="http://schemas.microsoft.com/office/drawing/2014/main" id="{AFEBFF6E-77A4-382E-D0D1-49D626B805EE}"/>
              </a:ext>
            </a:extLst>
          </p:cNvPr>
          <p:cNvSpPr/>
          <p:nvPr/>
        </p:nvSpPr>
        <p:spPr>
          <a:xfrm>
            <a:off x="6095880" y="4299061"/>
            <a:ext cx="2113920" cy="548280"/>
          </a:xfrm>
          <a:prstGeom prst="roundRect">
            <a:avLst>
              <a:gd name="adj" fmla="val 16667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1D315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sz="1600" b="0" strike="noStrike" spc="-1">
                <a:solidFill>
                  <a:schemeClr val="dk1"/>
                </a:solidFill>
                <a:latin typeface="Calibri"/>
              </a:rPr>
              <a:t>B</a:t>
            </a:r>
            <a:r>
              <a:rPr lang="ja-JP" sz="1600" b="0" strike="noStrike" spc="-1">
                <a:solidFill>
                  <a:schemeClr val="dk1"/>
                </a:solidFill>
                <a:latin typeface="Calibri"/>
              </a:rPr>
              <a:t>社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lang="ja-JP" sz="1600" b="0" strike="noStrike" spc="-1">
                <a:solidFill>
                  <a:schemeClr val="dk1"/>
                </a:solidFill>
                <a:latin typeface="Calibri"/>
              </a:rPr>
              <a:t>プラットフォーム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72" name="直線矢印コネクタ 254">
            <a:extLst>
              <a:ext uri="{FF2B5EF4-FFF2-40B4-BE49-F238E27FC236}">
                <a16:creationId xmlns:a16="http://schemas.microsoft.com/office/drawing/2014/main" id="{871E5DE4-FB0D-E437-E8D6-22E17BF2627B}"/>
              </a:ext>
            </a:extLst>
          </p:cNvPr>
          <p:cNvCxnSpPr>
            <a:cxnSpLocks/>
            <a:endCxn id="51" idx="0"/>
          </p:cNvCxnSpPr>
          <p:nvPr/>
        </p:nvCxnSpPr>
        <p:spPr>
          <a:xfrm flipH="1">
            <a:off x="6554700" y="4923692"/>
            <a:ext cx="224820" cy="1076068"/>
          </a:xfrm>
          <a:prstGeom prst="straightConnector1">
            <a:avLst/>
          </a:prstGeom>
          <a:ln w="28575">
            <a:solidFill>
              <a:srgbClr val="000000"/>
            </a:solidFill>
            <a:headEnd type="triangle" w="med" len="med"/>
            <a:tailEnd type="triangle" w="med" len="med"/>
          </a:ln>
        </p:spPr>
      </p:cxnSp>
      <p:cxnSp>
        <p:nvCxnSpPr>
          <p:cNvPr id="73" name="直線矢印コネクタ 32">
            <a:extLst>
              <a:ext uri="{FF2B5EF4-FFF2-40B4-BE49-F238E27FC236}">
                <a16:creationId xmlns:a16="http://schemas.microsoft.com/office/drawing/2014/main" id="{98630329-2669-1E88-C36A-1ED738253430}"/>
              </a:ext>
            </a:extLst>
          </p:cNvPr>
          <p:cNvCxnSpPr>
            <a:cxnSpLocks/>
            <a:endCxn id="52" idx="0"/>
          </p:cNvCxnSpPr>
          <p:nvPr/>
        </p:nvCxnSpPr>
        <p:spPr>
          <a:xfrm>
            <a:off x="7773840" y="4923692"/>
            <a:ext cx="596880" cy="1086508"/>
          </a:xfrm>
          <a:prstGeom prst="straightConnector1">
            <a:avLst/>
          </a:prstGeom>
          <a:ln w="28575">
            <a:solidFill>
              <a:srgbClr val="000000"/>
            </a:solidFill>
            <a:headEnd type="triangle" w="med" len="med"/>
            <a:tailEnd type="triangle" w="med" len="med"/>
          </a:ln>
        </p:spPr>
      </p:cxnSp>
      <p:sp>
        <p:nvSpPr>
          <p:cNvPr id="75" name="四角形: 角を丸くする 17">
            <a:extLst>
              <a:ext uri="{FF2B5EF4-FFF2-40B4-BE49-F238E27FC236}">
                <a16:creationId xmlns:a16="http://schemas.microsoft.com/office/drawing/2014/main" id="{3000BE07-042F-51C2-0A26-C84852D0441A}"/>
              </a:ext>
            </a:extLst>
          </p:cNvPr>
          <p:cNvSpPr/>
          <p:nvPr/>
        </p:nvSpPr>
        <p:spPr>
          <a:xfrm>
            <a:off x="4448474" y="1153741"/>
            <a:ext cx="1403640" cy="418320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635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ja-JP" sz="1400" b="0" strike="noStrike" spc="-1" dirty="0">
                <a:solidFill>
                  <a:schemeClr val="dk1"/>
                </a:solidFill>
                <a:latin typeface="Arial"/>
              </a:rPr>
              <a:t>ユーザ</a:t>
            </a:r>
            <a:r>
              <a:rPr lang="en-US" altLang="ja-JP" sz="1400" b="0" strike="noStrike" spc="-1" dirty="0">
                <a:solidFill>
                  <a:schemeClr val="dk1"/>
                </a:solidFill>
                <a:latin typeface="Arial"/>
              </a:rPr>
              <a:t> 2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四角形: 角を丸くする 17">
            <a:extLst>
              <a:ext uri="{FF2B5EF4-FFF2-40B4-BE49-F238E27FC236}">
                <a16:creationId xmlns:a16="http://schemas.microsoft.com/office/drawing/2014/main" id="{FF9E8B2A-F0C4-0E73-5822-F31D77DDBFD2}"/>
              </a:ext>
            </a:extLst>
          </p:cNvPr>
          <p:cNvSpPr/>
          <p:nvPr/>
        </p:nvSpPr>
        <p:spPr>
          <a:xfrm>
            <a:off x="2094335" y="1179529"/>
            <a:ext cx="1403640" cy="418320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635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ja-JP" sz="1400" b="0" strike="noStrike" spc="-1" dirty="0">
                <a:solidFill>
                  <a:schemeClr val="dk1"/>
                </a:solidFill>
                <a:latin typeface="Arial"/>
              </a:rPr>
              <a:t>ユーザ</a:t>
            </a:r>
            <a:r>
              <a:rPr lang="en-US" altLang="ja-JP" sz="1400" b="0" strike="noStrike" spc="-1" dirty="0">
                <a:solidFill>
                  <a:schemeClr val="dk1"/>
                </a:solidFill>
                <a:latin typeface="Arial"/>
              </a:rPr>
              <a:t> 1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四角形: 角を丸くする 17">
            <a:extLst>
              <a:ext uri="{FF2B5EF4-FFF2-40B4-BE49-F238E27FC236}">
                <a16:creationId xmlns:a16="http://schemas.microsoft.com/office/drawing/2014/main" id="{76B65003-4470-2BE1-EE5F-09038373C55F}"/>
              </a:ext>
            </a:extLst>
          </p:cNvPr>
          <p:cNvSpPr/>
          <p:nvPr/>
        </p:nvSpPr>
        <p:spPr>
          <a:xfrm>
            <a:off x="6457334" y="1205322"/>
            <a:ext cx="1403640" cy="418320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635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ja-JP" sz="1400" b="0" strike="noStrike" spc="-1" dirty="0">
                <a:solidFill>
                  <a:schemeClr val="dk1"/>
                </a:solidFill>
                <a:latin typeface="Arial"/>
              </a:rPr>
              <a:t>ユーザ</a:t>
            </a:r>
            <a:r>
              <a:rPr lang="en-US" altLang="ja-JP" sz="1400" b="0" strike="noStrike" spc="-1" dirty="0">
                <a:solidFill>
                  <a:schemeClr val="dk1"/>
                </a:solidFill>
                <a:latin typeface="Arial"/>
              </a:rPr>
              <a:t> 3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テキスト ボックス 118">
            <a:extLst>
              <a:ext uri="{FF2B5EF4-FFF2-40B4-BE49-F238E27FC236}">
                <a16:creationId xmlns:a16="http://schemas.microsoft.com/office/drawing/2014/main" id="{2A1AAF30-8C9F-0A18-6191-D1B08FF053C6}"/>
              </a:ext>
            </a:extLst>
          </p:cNvPr>
          <p:cNvSpPr/>
          <p:nvPr/>
        </p:nvSpPr>
        <p:spPr>
          <a:xfrm>
            <a:off x="152980" y="1236941"/>
            <a:ext cx="1273320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ja-JP" altLang="en-US" sz="1400" b="1" strike="noStrike" spc="-1" dirty="0">
                <a:solidFill>
                  <a:schemeClr val="dk1"/>
                </a:solidFill>
                <a:latin typeface="Calibri"/>
              </a:rPr>
              <a:t>ユーザ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7" name="直線矢印コネクタ 15">
            <a:extLst>
              <a:ext uri="{FF2B5EF4-FFF2-40B4-BE49-F238E27FC236}">
                <a16:creationId xmlns:a16="http://schemas.microsoft.com/office/drawing/2014/main" id="{C1453220-8875-1E52-CCD4-0B3281ED1863}"/>
              </a:ext>
            </a:extLst>
          </p:cNvPr>
          <p:cNvCxnSpPr>
            <a:cxnSpLocks/>
          </p:cNvCxnSpPr>
          <p:nvPr/>
        </p:nvCxnSpPr>
        <p:spPr>
          <a:xfrm flipH="1">
            <a:off x="4297995" y="3333192"/>
            <a:ext cx="637605" cy="1059332"/>
          </a:xfrm>
          <a:prstGeom prst="straightConnector1">
            <a:avLst/>
          </a:prstGeom>
          <a:ln w="69850">
            <a:solidFill>
              <a:schemeClr val="accent2"/>
            </a:solidFill>
            <a:headEnd type="triangle" w="med" len="med"/>
            <a:tailEnd type="triangle" w="med" len="med"/>
          </a:ln>
        </p:spPr>
      </p:cxnSp>
      <p:cxnSp>
        <p:nvCxnSpPr>
          <p:cNvPr id="18" name="直線矢印コネクタ 32">
            <a:extLst>
              <a:ext uri="{FF2B5EF4-FFF2-40B4-BE49-F238E27FC236}">
                <a16:creationId xmlns:a16="http://schemas.microsoft.com/office/drawing/2014/main" id="{510CB716-B395-4A68-F3DA-FE612E8C0B83}"/>
              </a:ext>
            </a:extLst>
          </p:cNvPr>
          <p:cNvCxnSpPr>
            <a:cxnSpLocks/>
          </p:cNvCxnSpPr>
          <p:nvPr/>
        </p:nvCxnSpPr>
        <p:spPr>
          <a:xfrm>
            <a:off x="5791777" y="3390976"/>
            <a:ext cx="531429" cy="935504"/>
          </a:xfrm>
          <a:prstGeom prst="straightConnector1">
            <a:avLst/>
          </a:prstGeom>
          <a:ln w="69850">
            <a:solidFill>
              <a:schemeClr val="accent2"/>
            </a:solidFill>
            <a:headEnd type="triangle" w="med" len="med"/>
            <a:tailEnd type="triangle" w="med" len="med"/>
          </a:ln>
        </p:spPr>
      </p:cxnSp>
      <p:cxnSp>
        <p:nvCxnSpPr>
          <p:cNvPr id="23" name="直線矢印コネクタ 17">
            <a:extLst>
              <a:ext uri="{FF2B5EF4-FFF2-40B4-BE49-F238E27FC236}">
                <a16:creationId xmlns:a16="http://schemas.microsoft.com/office/drawing/2014/main" id="{C99C5F96-23A6-C6EB-6538-BC48DBFE54EE}"/>
              </a:ext>
            </a:extLst>
          </p:cNvPr>
          <p:cNvCxnSpPr>
            <a:cxnSpLocks/>
          </p:cNvCxnSpPr>
          <p:nvPr/>
        </p:nvCxnSpPr>
        <p:spPr>
          <a:xfrm flipV="1">
            <a:off x="2900340" y="1634158"/>
            <a:ext cx="3420" cy="925501"/>
          </a:xfrm>
          <a:prstGeom prst="straightConnector1">
            <a:avLst/>
          </a:prstGeom>
          <a:ln w="28575">
            <a:solidFill>
              <a:srgbClr val="000000"/>
            </a:solidFill>
            <a:headEnd type="triangle" w="med" len="med"/>
            <a:tailEnd type="triangle" w="med" len="med"/>
          </a:ln>
        </p:spPr>
      </p:cxnSp>
      <p:cxnSp>
        <p:nvCxnSpPr>
          <p:cNvPr id="24" name="直線矢印コネクタ 17">
            <a:extLst>
              <a:ext uri="{FF2B5EF4-FFF2-40B4-BE49-F238E27FC236}">
                <a16:creationId xmlns:a16="http://schemas.microsoft.com/office/drawing/2014/main" id="{98943E36-636C-0A39-D26F-14FE6A55174E}"/>
              </a:ext>
            </a:extLst>
          </p:cNvPr>
          <p:cNvCxnSpPr>
            <a:cxnSpLocks/>
          </p:cNvCxnSpPr>
          <p:nvPr/>
        </p:nvCxnSpPr>
        <p:spPr>
          <a:xfrm flipV="1">
            <a:off x="5156722" y="1692353"/>
            <a:ext cx="3420" cy="925501"/>
          </a:xfrm>
          <a:prstGeom prst="straightConnector1">
            <a:avLst/>
          </a:prstGeom>
          <a:ln w="28575">
            <a:solidFill>
              <a:srgbClr val="000000"/>
            </a:solidFill>
            <a:headEnd type="triangle" w="med" len="med"/>
            <a:tailEnd type="triangle" w="med" len="med"/>
          </a:ln>
        </p:spPr>
      </p:cxnSp>
      <p:cxnSp>
        <p:nvCxnSpPr>
          <p:cNvPr id="25" name="直線矢印コネクタ 17">
            <a:extLst>
              <a:ext uri="{FF2B5EF4-FFF2-40B4-BE49-F238E27FC236}">
                <a16:creationId xmlns:a16="http://schemas.microsoft.com/office/drawing/2014/main" id="{68084E46-9CF8-EF42-C4CB-58340B9EECC6}"/>
              </a:ext>
            </a:extLst>
          </p:cNvPr>
          <p:cNvCxnSpPr>
            <a:cxnSpLocks/>
          </p:cNvCxnSpPr>
          <p:nvPr/>
        </p:nvCxnSpPr>
        <p:spPr>
          <a:xfrm flipV="1">
            <a:off x="7120780" y="1747203"/>
            <a:ext cx="3420" cy="925501"/>
          </a:xfrm>
          <a:prstGeom prst="straightConnector1">
            <a:avLst/>
          </a:prstGeom>
          <a:ln w="28575">
            <a:solidFill>
              <a:srgbClr val="000000"/>
            </a:solidFill>
            <a:headEnd type="triangle" w="med" len="med"/>
            <a:tailEnd type="triangle" w="med" len="med"/>
          </a:ln>
        </p:spPr>
      </p:cxnSp>
      <p:cxnSp>
        <p:nvCxnSpPr>
          <p:cNvPr id="26" name="直線矢印コネクタ 17">
            <a:extLst>
              <a:ext uri="{FF2B5EF4-FFF2-40B4-BE49-F238E27FC236}">
                <a16:creationId xmlns:a16="http://schemas.microsoft.com/office/drawing/2014/main" id="{46EA139C-EEC1-1E29-E123-2E2BBA5A6C29}"/>
              </a:ext>
            </a:extLst>
          </p:cNvPr>
          <p:cNvCxnSpPr>
            <a:cxnSpLocks/>
          </p:cNvCxnSpPr>
          <p:nvPr/>
        </p:nvCxnSpPr>
        <p:spPr>
          <a:xfrm flipV="1">
            <a:off x="5388004" y="1747203"/>
            <a:ext cx="1738782" cy="925501"/>
          </a:xfrm>
          <a:prstGeom prst="straightConnector1">
            <a:avLst/>
          </a:prstGeom>
          <a:ln w="28575">
            <a:solidFill>
              <a:srgbClr val="000000"/>
            </a:solidFill>
            <a:headEnd type="triangle" w="med" len="med"/>
            <a:tailEnd type="triangle" w="med" len="med"/>
          </a:ln>
        </p:spPr>
      </p:cxnSp>
      <p:cxnSp>
        <p:nvCxnSpPr>
          <p:cNvPr id="28" name="直線矢印コネクタ 17">
            <a:extLst>
              <a:ext uri="{FF2B5EF4-FFF2-40B4-BE49-F238E27FC236}">
                <a16:creationId xmlns:a16="http://schemas.microsoft.com/office/drawing/2014/main" id="{305B2A18-628E-5375-7B34-CFE5588A2247}"/>
              </a:ext>
            </a:extLst>
          </p:cNvPr>
          <p:cNvCxnSpPr>
            <a:cxnSpLocks/>
          </p:cNvCxnSpPr>
          <p:nvPr/>
        </p:nvCxnSpPr>
        <p:spPr>
          <a:xfrm flipV="1">
            <a:off x="3582400" y="1758385"/>
            <a:ext cx="3473855" cy="914319"/>
          </a:xfrm>
          <a:prstGeom prst="straightConnector1">
            <a:avLst/>
          </a:prstGeom>
          <a:ln w="28575">
            <a:solidFill>
              <a:srgbClr val="000000"/>
            </a:solidFill>
            <a:headEnd type="triangle" w="med" len="med"/>
            <a:tailEnd type="triangle" w="med" len="med"/>
          </a:ln>
        </p:spPr>
      </p:cxnSp>
      <p:cxnSp>
        <p:nvCxnSpPr>
          <p:cNvPr id="30" name="直線矢印コネクタ 17">
            <a:extLst>
              <a:ext uri="{FF2B5EF4-FFF2-40B4-BE49-F238E27FC236}">
                <a16:creationId xmlns:a16="http://schemas.microsoft.com/office/drawing/2014/main" id="{FB04EC52-65A1-DD78-6869-5DBBDF5F8D97}"/>
              </a:ext>
            </a:extLst>
          </p:cNvPr>
          <p:cNvCxnSpPr>
            <a:cxnSpLocks/>
          </p:cNvCxnSpPr>
          <p:nvPr/>
        </p:nvCxnSpPr>
        <p:spPr>
          <a:xfrm flipH="1" flipV="1">
            <a:off x="5164499" y="1691961"/>
            <a:ext cx="1933375" cy="925893"/>
          </a:xfrm>
          <a:prstGeom prst="straightConnector1">
            <a:avLst/>
          </a:prstGeom>
          <a:ln w="28575">
            <a:solidFill>
              <a:srgbClr val="000000"/>
            </a:solidFill>
            <a:headEnd type="triangle" w="med" len="med"/>
            <a:tailEnd type="triangle" w="med" len="med"/>
          </a:ln>
        </p:spPr>
      </p:cxnSp>
      <p:cxnSp>
        <p:nvCxnSpPr>
          <p:cNvPr id="33" name="直線矢印コネクタ 17">
            <a:extLst>
              <a:ext uri="{FF2B5EF4-FFF2-40B4-BE49-F238E27FC236}">
                <a16:creationId xmlns:a16="http://schemas.microsoft.com/office/drawing/2014/main" id="{C8FD716E-F5A7-C6A3-43F3-3000C0D27127}"/>
              </a:ext>
            </a:extLst>
          </p:cNvPr>
          <p:cNvCxnSpPr>
            <a:cxnSpLocks/>
          </p:cNvCxnSpPr>
          <p:nvPr/>
        </p:nvCxnSpPr>
        <p:spPr>
          <a:xfrm flipV="1">
            <a:off x="2878562" y="1691569"/>
            <a:ext cx="2293714" cy="964461"/>
          </a:xfrm>
          <a:prstGeom prst="straightConnector1">
            <a:avLst/>
          </a:prstGeom>
          <a:ln w="28575">
            <a:solidFill>
              <a:srgbClr val="000000"/>
            </a:solidFill>
            <a:headEnd type="triangle" w="med" len="med"/>
            <a:tailEnd type="triangle" w="med" len="med"/>
          </a:ln>
        </p:spPr>
      </p:cxnSp>
      <p:cxnSp>
        <p:nvCxnSpPr>
          <p:cNvPr id="35" name="直線矢印コネクタ 17">
            <a:extLst>
              <a:ext uri="{FF2B5EF4-FFF2-40B4-BE49-F238E27FC236}">
                <a16:creationId xmlns:a16="http://schemas.microsoft.com/office/drawing/2014/main" id="{BC2880E9-CF3F-8760-3731-67298CDC0A1F}"/>
              </a:ext>
            </a:extLst>
          </p:cNvPr>
          <p:cNvCxnSpPr>
            <a:cxnSpLocks/>
          </p:cNvCxnSpPr>
          <p:nvPr/>
        </p:nvCxnSpPr>
        <p:spPr>
          <a:xfrm flipH="1" flipV="1">
            <a:off x="2925538" y="1674091"/>
            <a:ext cx="1933375" cy="925893"/>
          </a:xfrm>
          <a:prstGeom prst="straightConnector1">
            <a:avLst/>
          </a:prstGeom>
          <a:ln w="28575">
            <a:solidFill>
              <a:srgbClr val="000000"/>
            </a:solidFill>
            <a:headEnd type="triangle" w="med" len="med"/>
            <a:tailEnd type="triangle" w="med" len="med"/>
          </a:ln>
        </p:spPr>
      </p:cxnSp>
      <p:cxnSp>
        <p:nvCxnSpPr>
          <p:cNvPr id="36" name="直線矢印コネクタ 17">
            <a:extLst>
              <a:ext uri="{FF2B5EF4-FFF2-40B4-BE49-F238E27FC236}">
                <a16:creationId xmlns:a16="http://schemas.microsoft.com/office/drawing/2014/main" id="{1CB3DC00-0EBF-98DE-8859-02655CBAC94C}"/>
              </a:ext>
            </a:extLst>
          </p:cNvPr>
          <p:cNvCxnSpPr>
            <a:cxnSpLocks/>
          </p:cNvCxnSpPr>
          <p:nvPr/>
        </p:nvCxnSpPr>
        <p:spPr>
          <a:xfrm flipH="1" flipV="1">
            <a:off x="2871428" y="1660233"/>
            <a:ext cx="4065388" cy="1034943"/>
          </a:xfrm>
          <a:prstGeom prst="straightConnector1">
            <a:avLst/>
          </a:prstGeom>
          <a:ln w="28575">
            <a:solidFill>
              <a:srgbClr val="000000"/>
            </a:solidFill>
            <a:headEnd type="triangle" w="med" len="med"/>
            <a:tailEnd type="triangle" w="med" len="med"/>
          </a:ln>
        </p:spPr>
      </p:cxn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BFA5994D-65D1-90C1-5B95-F56E641EDA27}"/>
              </a:ext>
            </a:extLst>
          </p:cNvPr>
          <p:cNvSpPr txBox="1"/>
          <p:nvPr/>
        </p:nvSpPr>
        <p:spPr>
          <a:xfrm>
            <a:off x="145875" y="103104"/>
            <a:ext cx="118232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b="1" dirty="0" err="1"/>
              <a:t>WoT</a:t>
            </a:r>
            <a:r>
              <a:rPr kumimoji="1" lang="ja-JP" altLang="en-US" sz="2800" b="1" dirty="0"/>
              <a:t>を利用したサービス連携</a:t>
            </a:r>
            <a:endParaRPr lang="en-US" altLang="ja-JP" sz="2800" b="1" dirty="0"/>
          </a:p>
          <a:p>
            <a:r>
              <a:rPr kumimoji="1" lang="ja-JP" altLang="en-US" sz="2000" b="1" dirty="0"/>
              <a:t>ケース</a:t>
            </a:r>
            <a:r>
              <a:rPr kumimoji="1" lang="en-US" altLang="ja-JP" sz="2000" b="1" dirty="0"/>
              <a:t>2: </a:t>
            </a:r>
            <a:r>
              <a:rPr kumimoji="1" lang="ja-JP" altLang="en-US" sz="2000" b="1" dirty="0"/>
              <a:t>複数のユーザが</a:t>
            </a:r>
            <a:r>
              <a:rPr lang="ja-JP" altLang="en-US" sz="2000" b="1" dirty="0"/>
              <a:t>、複数の</a:t>
            </a:r>
            <a:r>
              <a:rPr kumimoji="1" lang="ja-JP" altLang="en-US" sz="2000" b="1" dirty="0"/>
              <a:t>アプリ経由で、複数のデバイス</a:t>
            </a:r>
            <a:r>
              <a:rPr kumimoji="1" lang="en-US" altLang="ja-JP" sz="2000" b="1" dirty="0"/>
              <a:t>(</a:t>
            </a:r>
            <a:r>
              <a:rPr kumimoji="1" lang="ja-JP" altLang="en-US" sz="2000" b="1" dirty="0"/>
              <a:t>同じデバイスは一つずつ</a:t>
            </a:r>
            <a:r>
              <a:rPr kumimoji="1" lang="en-US" altLang="ja-JP" sz="2000" b="1" dirty="0"/>
              <a:t>)</a:t>
            </a:r>
            <a:r>
              <a:rPr kumimoji="1" lang="ja-JP" altLang="en-US" sz="2000" b="1" dirty="0"/>
              <a:t>を利用</a:t>
            </a:r>
          </a:p>
        </p:txBody>
      </p:sp>
    </p:spTree>
    <p:extLst>
      <p:ext uri="{BB962C8B-B14F-4D97-AF65-F5344CB8AC3E}">
        <p14:creationId xmlns:p14="http://schemas.microsoft.com/office/powerpoint/2010/main" val="23005961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DB999C-BE8C-679B-0880-91790DDEB4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四角形: 角を丸くする 6">
            <a:extLst>
              <a:ext uri="{FF2B5EF4-FFF2-40B4-BE49-F238E27FC236}">
                <a16:creationId xmlns:a16="http://schemas.microsoft.com/office/drawing/2014/main" id="{05C43C0D-26D5-BA42-AB0A-9DA35FAE1FDD}"/>
              </a:ext>
            </a:extLst>
          </p:cNvPr>
          <p:cNvSpPr/>
          <p:nvPr/>
        </p:nvSpPr>
        <p:spPr>
          <a:xfrm>
            <a:off x="1384920" y="4497236"/>
            <a:ext cx="1193760" cy="548280"/>
          </a:xfrm>
          <a:prstGeom prst="roundRect">
            <a:avLst>
              <a:gd name="adj" fmla="val 16667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70AD4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sz="1400" b="0" strike="noStrike" spc="-1">
                <a:solidFill>
                  <a:schemeClr val="dk1"/>
                </a:solidFill>
                <a:latin typeface="Calibri"/>
              </a:rPr>
              <a:t>A</a:t>
            </a:r>
            <a:r>
              <a:rPr lang="ja-JP" sz="1400" b="0" strike="noStrike" spc="-1">
                <a:solidFill>
                  <a:schemeClr val="dk1"/>
                </a:solidFill>
                <a:latin typeface="Calibri"/>
              </a:rPr>
              <a:t>社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lang="ja-JP" sz="1400" b="0" strike="noStrike" spc="-1">
                <a:solidFill>
                  <a:schemeClr val="dk1"/>
                </a:solidFill>
                <a:latin typeface="Calibri"/>
              </a:rPr>
              <a:t>照明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四角形: 角を丸くする 7">
            <a:extLst>
              <a:ext uri="{FF2B5EF4-FFF2-40B4-BE49-F238E27FC236}">
                <a16:creationId xmlns:a16="http://schemas.microsoft.com/office/drawing/2014/main" id="{801B4A2C-E037-BE3C-800F-BBE9F77D71BE}"/>
              </a:ext>
            </a:extLst>
          </p:cNvPr>
          <p:cNvSpPr/>
          <p:nvPr/>
        </p:nvSpPr>
        <p:spPr>
          <a:xfrm>
            <a:off x="5904000" y="4504436"/>
            <a:ext cx="1301400" cy="548280"/>
          </a:xfrm>
          <a:prstGeom prst="roundRect">
            <a:avLst>
              <a:gd name="adj" fmla="val 16667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70AD4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sz="1400" b="0" strike="noStrike" spc="-1">
                <a:solidFill>
                  <a:schemeClr val="dk1"/>
                </a:solidFill>
                <a:latin typeface="Calibri"/>
              </a:rPr>
              <a:t>B</a:t>
            </a:r>
            <a:r>
              <a:rPr lang="ja-JP" sz="1400" b="0" strike="noStrike" spc="-1">
                <a:solidFill>
                  <a:schemeClr val="dk1"/>
                </a:solidFill>
                <a:latin typeface="Calibri"/>
              </a:rPr>
              <a:t>社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lang="ja-JP" sz="1400" b="0" strike="noStrike" spc="-1">
                <a:solidFill>
                  <a:schemeClr val="dk1"/>
                </a:solidFill>
                <a:latin typeface="Calibri"/>
              </a:rPr>
              <a:t>空気清浄機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四角形: 角を丸くする 8">
            <a:extLst>
              <a:ext uri="{FF2B5EF4-FFF2-40B4-BE49-F238E27FC236}">
                <a16:creationId xmlns:a16="http://schemas.microsoft.com/office/drawing/2014/main" id="{C8BAB8C6-5BB6-4A0E-BB3C-C6A83FE7C2EF}"/>
              </a:ext>
            </a:extLst>
          </p:cNvPr>
          <p:cNvSpPr/>
          <p:nvPr/>
        </p:nvSpPr>
        <p:spPr>
          <a:xfrm>
            <a:off x="7773840" y="4514876"/>
            <a:ext cx="1193760" cy="548280"/>
          </a:xfrm>
          <a:prstGeom prst="roundRect">
            <a:avLst>
              <a:gd name="adj" fmla="val 16667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70AD4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sz="1400" b="0" strike="noStrike" spc="-1">
                <a:solidFill>
                  <a:schemeClr val="dk1"/>
                </a:solidFill>
                <a:latin typeface="Calibri"/>
              </a:rPr>
              <a:t>B</a:t>
            </a:r>
            <a:r>
              <a:rPr lang="ja-JP" sz="1400" b="0" strike="noStrike" spc="-1">
                <a:solidFill>
                  <a:schemeClr val="dk1"/>
                </a:solidFill>
                <a:latin typeface="Calibri"/>
              </a:rPr>
              <a:t>社</a:t>
            </a:r>
            <a:br>
              <a:rPr sz="1400"/>
            </a:br>
            <a:r>
              <a:rPr lang="ja-JP" sz="1400" b="0" strike="noStrike" spc="-1">
                <a:solidFill>
                  <a:schemeClr val="dk1"/>
                </a:solidFill>
                <a:latin typeface="Calibri"/>
              </a:rPr>
              <a:t>スピーカー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四角形: 角を丸くする 12">
            <a:extLst>
              <a:ext uri="{FF2B5EF4-FFF2-40B4-BE49-F238E27FC236}">
                <a16:creationId xmlns:a16="http://schemas.microsoft.com/office/drawing/2014/main" id="{4C636CDF-E5C6-7A9C-83F6-FBF838BE11A5}"/>
              </a:ext>
            </a:extLst>
          </p:cNvPr>
          <p:cNvSpPr/>
          <p:nvPr/>
        </p:nvSpPr>
        <p:spPr>
          <a:xfrm>
            <a:off x="2651760" y="4497236"/>
            <a:ext cx="1193760" cy="548280"/>
          </a:xfrm>
          <a:prstGeom prst="roundRect">
            <a:avLst>
              <a:gd name="adj" fmla="val 16667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70AD4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sz="1400" b="0" strike="noStrike" spc="-1">
                <a:solidFill>
                  <a:schemeClr val="dk1"/>
                </a:solidFill>
                <a:latin typeface="Calibri"/>
              </a:rPr>
              <a:t>A</a:t>
            </a:r>
            <a:r>
              <a:rPr lang="ja-JP" sz="1400" b="0" strike="noStrike" spc="-1">
                <a:solidFill>
                  <a:schemeClr val="dk1"/>
                </a:solidFill>
                <a:latin typeface="Calibri"/>
              </a:rPr>
              <a:t>社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lang="ja-JP" sz="1400" b="0" strike="noStrike" spc="-1">
                <a:solidFill>
                  <a:schemeClr val="dk1"/>
                </a:solidFill>
                <a:latin typeface="Calibri"/>
              </a:rPr>
              <a:t>エアコン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四角形: 角を丸くする 14">
            <a:extLst>
              <a:ext uri="{FF2B5EF4-FFF2-40B4-BE49-F238E27FC236}">
                <a16:creationId xmlns:a16="http://schemas.microsoft.com/office/drawing/2014/main" id="{33CD99FD-CA8C-D350-5FD6-8319EE24A981}"/>
              </a:ext>
            </a:extLst>
          </p:cNvPr>
          <p:cNvSpPr/>
          <p:nvPr/>
        </p:nvSpPr>
        <p:spPr>
          <a:xfrm>
            <a:off x="1503000" y="3389649"/>
            <a:ext cx="2878200" cy="548280"/>
          </a:xfrm>
          <a:prstGeom prst="roundRect">
            <a:avLst>
              <a:gd name="adj" fmla="val 16667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1D315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sz="1600" b="0" strike="noStrike" spc="-1">
                <a:solidFill>
                  <a:schemeClr val="dk1"/>
                </a:solidFill>
                <a:latin typeface="Calibri"/>
              </a:rPr>
              <a:t>A</a:t>
            </a:r>
            <a:r>
              <a:rPr lang="ja-JP" sz="1600" b="0" strike="noStrike" spc="-1">
                <a:solidFill>
                  <a:schemeClr val="dk1"/>
                </a:solidFill>
                <a:latin typeface="Calibri"/>
              </a:rPr>
              <a:t>社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lang="ja-JP" sz="1600" b="0" strike="noStrike" spc="-1">
                <a:solidFill>
                  <a:schemeClr val="dk1"/>
                </a:solidFill>
                <a:latin typeface="Calibri"/>
              </a:rPr>
              <a:t>プラットフォーム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55" name="直線矢印コネクタ 15">
            <a:extLst>
              <a:ext uri="{FF2B5EF4-FFF2-40B4-BE49-F238E27FC236}">
                <a16:creationId xmlns:a16="http://schemas.microsoft.com/office/drawing/2014/main" id="{E9E95C49-DCF4-2BF9-3AF9-BDC9A8C96835}"/>
              </a:ext>
            </a:extLst>
          </p:cNvPr>
          <p:cNvCxnSpPr>
            <a:cxnSpLocks/>
          </p:cNvCxnSpPr>
          <p:nvPr/>
        </p:nvCxnSpPr>
        <p:spPr>
          <a:xfrm flipH="1">
            <a:off x="2047643" y="3996068"/>
            <a:ext cx="321588" cy="508368"/>
          </a:xfrm>
          <a:prstGeom prst="straightConnector1">
            <a:avLst/>
          </a:prstGeom>
          <a:ln w="28575">
            <a:solidFill>
              <a:srgbClr val="000000"/>
            </a:solidFill>
            <a:headEnd type="triangle" w="med" len="med"/>
            <a:tailEnd type="triangle" w="med" len="med"/>
          </a:ln>
        </p:spPr>
      </p:cxnSp>
      <p:cxnSp>
        <p:nvCxnSpPr>
          <p:cNvPr id="56" name="直線矢印コネクタ 22">
            <a:extLst>
              <a:ext uri="{FF2B5EF4-FFF2-40B4-BE49-F238E27FC236}">
                <a16:creationId xmlns:a16="http://schemas.microsoft.com/office/drawing/2014/main" id="{20F34470-CD38-66D2-9C1D-3887B8419182}"/>
              </a:ext>
            </a:extLst>
          </p:cNvPr>
          <p:cNvCxnSpPr>
            <a:cxnSpLocks/>
          </p:cNvCxnSpPr>
          <p:nvPr/>
        </p:nvCxnSpPr>
        <p:spPr>
          <a:xfrm flipV="1">
            <a:off x="3161412" y="3949506"/>
            <a:ext cx="0" cy="542690"/>
          </a:xfrm>
          <a:prstGeom prst="straightConnector1">
            <a:avLst/>
          </a:prstGeom>
          <a:ln w="28575">
            <a:solidFill>
              <a:srgbClr val="000000"/>
            </a:solidFill>
            <a:headEnd type="triangle" w="med" len="med"/>
            <a:tailEnd type="triangle" w="med" len="med"/>
          </a:ln>
        </p:spPr>
      </p:cxnSp>
      <p:cxnSp>
        <p:nvCxnSpPr>
          <p:cNvPr id="57" name="直線コネクタ 34">
            <a:extLst>
              <a:ext uri="{FF2B5EF4-FFF2-40B4-BE49-F238E27FC236}">
                <a16:creationId xmlns:a16="http://schemas.microsoft.com/office/drawing/2014/main" id="{E9B933B7-45A6-A2CD-F366-CD8B5E90FF27}"/>
              </a:ext>
            </a:extLst>
          </p:cNvPr>
          <p:cNvCxnSpPr>
            <a:cxnSpLocks/>
          </p:cNvCxnSpPr>
          <p:nvPr/>
        </p:nvCxnSpPr>
        <p:spPr>
          <a:xfrm flipH="1">
            <a:off x="1119422" y="875206"/>
            <a:ext cx="16378" cy="5742530"/>
          </a:xfrm>
          <a:prstGeom prst="straightConnector1">
            <a:avLst/>
          </a:prstGeom>
          <a:ln w="19050">
            <a:solidFill>
              <a:srgbClr val="ED7D31"/>
            </a:solidFill>
          </a:ln>
        </p:spPr>
      </p:cxnSp>
      <p:sp>
        <p:nvSpPr>
          <p:cNvPr id="58" name="テキスト ボックス 36">
            <a:extLst>
              <a:ext uri="{FF2B5EF4-FFF2-40B4-BE49-F238E27FC236}">
                <a16:creationId xmlns:a16="http://schemas.microsoft.com/office/drawing/2014/main" id="{5AE3B730-40CD-D5D6-E0D8-77EE47E8A83E}"/>
              </a:ext>
            </a:extLst>
          </p:cNvPr>
          <p:cNvSpPr/>
          <p:nvPr/>
        </p:nvSpPr>
        <p:spPr>
          <a:xfrm>
            <a:off x="0" y="4593659"/>
            <a:ext cx="1194480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en-US" sz="1400" b="1" strike="noStrike" spc="-1" dirty="0">
                <a:solidFill>
                  <a:schemeClr val="dk1"/>
                </a:solidFill>
                <a:latin typeface="Calibri"/>
              </a:rPr>
              <a:t>IoT</a:t>
            </a:r>
            <a:r>
              <a:rPr lang="ja-JP" sz="1400" b="1" strike="noStrike" spc="-1" dirty="0">
                <a:solidFill>
                  <a:schemeClr val="dk1"/>
                </a:solidFill>
                <a:latin typeface="Calibri"/>
              </a:rPr>
              <a:t>デバイス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テキスト ボックス 38">
            <a:extLst>
              <a:ext uri="{FF2B5EF4-FFF2-40B4-BE49-F238E27FC236}">
                <a16:creationId xmlns:a16="http://schemas.microsoft.com/office/drawing/2014/main" id="{A01751A5-FAF6-2714-0A89-AFAC4072E0EF}"/>
              </a:ext>
            </a:extLst>
          </p:cNvPr>
          <p:cNvSpPr/>
          <p:nvPr/>
        </p:nvSpPr>
        <p:spPr>
          <a:xfrm>
            <a:off x="28715" y="3474302"/>
            <a:ext cx="1127935" cy="52176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ja-JP" sz="1400" b="1" strike="noStrike" spc="-1" dirty="0">
                <a:solidFill>
                  <a:schemeClr val="dk1"/>
                </a:solidFill>
                <a:latin typeface="Calibri"/>
              </a:rPr>
              <a:t>各</a:t>
            </a:r>
            <a:r>
              <a:rPr lang="ja-JP" altLang="en-US" sz="1400" b="1" spc="-1" dirty="0">
                <a:solidFill>
                  <a:schemeClr val="dk1"/>
                </a:solidFill>
                <a:latin typeface="Calibri"/>
              </a:rPr>
              <a:t>社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lang="en-US" sz="1400" b="1" strike="noStrike" spc="-1" dirty="0">
                <a:solidFill>
                  <a:schemeClr val="dk1"/>
                </a:solidFill>
                <a:latin typeface="Calibri"/>
              </a:rPr>
              <a:t>IoT</a:t>
            </a:r>
            <a:r>
              <a:rPr lang="ja-JP" sz="1400" b="1" strike="noStrike" spc="-1" dirty="0">
                <a:solidFill>
                  <a:schemeClr val="dk1"/>
                </a:solidFill>
                <a:latin typeface="Calibri"/>
              </a:rPr>
              <a:t>システム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テキスト ボックス 118">
            <a:extLst>
              <a:ext uri="{FF2B5EF4-FFF2-40B4-BE49-F238E27FC236}">
                <a16:creationId xmlns:a16="http://schemas.microsoft.com/office/drawing/2014/main" id="{2F6A35C0-01EB-8F74-B355-BF0A43495D1D}"/>
              </a:ext>
            </a:extLst>
          </p:cNvPr>
          <p:cNvSpPr/>
          <p:nvPr/>
        </p:nvSpPr>
        <p:spPr>
          <a:xfrm>
            <a:off x="70920" y="2225669"/>
            <a:ext cx="1273320" cy="52176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ja-JP" sz="1400" b="1" strike="noStrike" spc="-1" dirty="0">
                <a:solidFill>
                  <a:schemeClr val="dk1"/>
                </a:solidFill>
                <a:latin typeface="Calibri"/>
              </a:rPr>
              <a:t>サービス</a:t>
            </a:r>
            <a:r>
              <a:rPr lang="en-US" sz="1400" b="1" strike="noStrike" spc="-1" dirty="0">
                <a:solidFill>
                  <a:schemeClr val="dk1"/>
                </a:solidFill>
                <a:latin typeface="Calibri"/>
              </a:rPr>
              <a:t>/</a:t>
            </a:r>
            <a:br>
              <a:rPr sz="1400" dirty="0"/>
            </a:br>
            <a:r>
              <a:rPr lang="ja-JP" sz="1400" b="1" strike="noStrike" spc="-1" dirty="0">
                <a:solidFill>
                  <a:schemeClr val="dk1"/>
                </a:solidFill>
                <a:latin typeface="Calibri"/>
              </a:rPr>
              <a:t>アプリ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四角形: 角を丸くする 90">
            <a:extLst>
              <a:ext uri="{FF2B5EF4-FFF2-40B4-BE49-F238E27FC236}">
                <a16:creationId xmlns:a16="http://schemas.microsoft.com/office/drawing/2014/main" id="{79D59358-A400-7581-6667-17E51D3CD036}"/>
              </a:ext>
            </a:extLst>
          </p:cNvPr>
          <p:cNvSpPr/>
          <p:nvPr/>
        </p:nvSpPr>
        <p:spPr>
          <a:xfrm>
            <a:off x="3929040" y="4492196"/>
            <a:ext cx="1006560" cy="548280"/>
          </a:xfrm>
          <a:prstGeom prst="roundRect">
            <a:avLst>
              <a:gd name="adj" fmla="val 16667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70AD4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sz="1400" b="0" strike="noStrike" spc="-1">
                <a:solidFill>
                  <a:schemeClr val="dk1"/>
                </a:solidFill>
                <a:latin typeface="Calibri"/>
              </a:rPr>
              <a:t>A</a:t>
            </a:r>
            <a:r>
              <a:rPr lang="ja-JP" sz="1400" b="0" strike="noStrike" spc="-1">
                <a:solidFill>
                  <a:schemeClr val="dk1"/>
                </a:solidFill>
                <a:latin typeface="Calibri"/>
              </a:rPr>
              <a:t>社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lang="en-US" sz="1400" b="0" strike="noStrike" spc="-1">
                <a:solidFill>
                  <a:schemeClr val="dk1"/>
                </a:solidFill>
                <a:latin typeface="Calibri"/>
              </a:rPr>
              <a:t>TV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63" name="直線矢印コネクタ 91">
            <a:extLst>
              <a:ext uri="{FF2B5EF4-FFF2-40B4-BE49-F238E27FC236}">
                <a16:creationId xmlns:a16="http://schemas.microsoft.com/office/drawing/2014/main" id="{EFD1F847-3335-3655-95B5-140750B20FC1}"/>
              </a:ext>
            </a:extLst>
          </p:cNvPr>
          <p:cNvCxnSpPr>
            <a:cxnSpLocks/>
          </p:cNvCxnSpPr>
          <p:nvPr/>
        </p:nvCxnSpPr>
        <p:spPr>
          <a:xfrm flipH="1" flipV="1">
            <a:off x="3975572" y="3949506"/>
            <a:ext cx="419460" cy="517417"/>
          </a:xfrm>
          <a:prstGeom prst="straightConnector1">
            <a:avLst/>
          </a:prstGeom>
          <a:ln w="28575">
            <a:solidFill>
              <a:srgbClr val="000000"/>
            </a:solidFill>
            <a:headEnd type="triangle" w="med" len="med"/>
            <a:tailEnd type="triangle" w="med" len="med"/>
          </a:ln>
        </p:spPr>
      </p:cxnSp>
      <p:sp>
        <p:nvSpPr>
          <p:cNvPr id="64" name="四角形: 角を丸くする 215">
            <a:extLst>
              <a:ext uri="{FF2B5EF4-FFF2-40B4-BE49-F238E27FC236}">
                <a16:creationId xmlns:a16="http://schemas.microsoft.com/office/drawing/2014/main" id="{F0717F3E-C692-726F-D845-7B361A455771}"/>
              </a:ext>
            </a:extLst>
          </p:cNvPr>
          <p:cNvSpPr/>
          <p:nvPr/>
        </p:nvSpPr>
        <p:spPr>
          <a:xfrm>
            <a:off x="4486750" y="2167412"/>
            <a:ext cx="1809348" cy="638280"/>
          </a:xfrm>
          <a:prstGeom prst="roundRect">
            <a:avLst>
              <a:gd name="adj" fmla="val 16667"/>
            </a:avLst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sz="1400" spc="-1" dirty="0" err="1">
                <a:solidFill>
                  <a:schemeClr val="dk1"/>
                </a:solidFill>
                <a:latin typeface="Calibri"/>
              </a:rPr>
              <a:t>WoT</a:t>
            </a:r>
            <a:r>
              <a:rPr lang="ja-JP" altLang="en-US" sz="1400" spc="-1" dirty="0">
                <a:solidFill>
                  <a:schemeClr val="dk1"/>
                </a:solidFill>
                <a:latin typeface="Calibri"/>
              </a:rPr>
              <a:t>を利用した</a:t>
            </a:r>
            <a:br>
              <a:rPr sz="1400" dirty="0"/>
            </a:br>
            <a:r>
              <a:rPr lang="ja-JP" altLang="en-US" sz="1400" spc="-1" dirty="0">
                <a:solidFill>
                  <a:schemeClr val="dk1"/>
                </a:solidFill>
                <a:latin typeface="Calibri"/>
              </a:rPr>
              <a:t>連携アプリ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四角形: 角を丸くする 4">
            <a:extLst>
              <a:ext uri="{FF2B5EF4-FFF2-40B4-BE49-F238E27FC236}">
                <a16:creationId xmlns:a16="http://schemas.microsoft.com/office/drawing/2014/main" id="{57AC0BC1-0198-8502-4307-12A73FC09E8D}"/>
              </a:ext>
            </a:extLst>
          </p:cNvPr>
          <p:cNvSpPr/>
          <p:nvPr/>
        </p:nvSpPr>
        <p:spPr>
          <a:xfrm>
            <a:off x="1450622" y="2160258"/>
            <a:ext cx="2601000" cy="638280"/>
          </a:xfrm>
          <a:prstGeom prst="roundRect">
            <a:avLst>
              <a:gd name="adj" fmla="val 16667"/>
            </a:avLst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sz="1400" b="0" strike="noStrike" spc="-1">
                <a:solidFill>
                  <a:schemeClr val="dk1"/>
                </a:solidFill>
                <a:latin typeface="Calibri"/>
              </a:rPr>
              <a:t>A</a:t>
            </a:r>
            <a:r>
              <a:rPr lang="ja-JP" sz="1400" b="0" strike="noStrike" spc="-1">
                <a:solidFill>
                  <a:schemeClr val="dk1"/>
                </a:solidFill>
                <a:latin typeface="Calibri"/>
              </a:rPr>
              <a:t>社</a:t>
            </a:r>
            <a:br>
              <a:rPr sz="1400"/>
            </a:br>
            <a:r>
              <a:rPr lang="ja-JP" sz="1400" b="0" strike="noStrike" spc="-1">
                <a:solidFill>
                  <a:schemeClr val="dk1"/>
                </a:solidFill>
                <a:latin typeface="Calibri"/>
              </a:rPr>
              <a:t>アプリ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66" name="直線矢印コネクタ 17">
            <a:extLst>
              <a:ext uri="{FF2B5EF4-FFF2-40B4-BE49-F238E27FC236}">
                <a16:creationId xmlns:a16="http://schemas.microsoft.com/office/drawing/2014/main" id="{FBFDBE77-4ACA-616E-545C-7B81AA749F3D}"/>
              </a:ext>
            </a:extLst>
          </p:cNvPr>
          <p:cNvCxnSpPr>
            <a:cxnSpLocks/>
          </p:cNvCxnSpPr>
          <p:nvPr/>
        </p:nvCxnSpPr>
        <p:spPr>
          <a:xfrm flipV="1">
            <a:off x="2942100" y="2827420"/>
            <a:ext cx="0" cy="536537"/>
          </a:xfrm>
          <a:prstGeom prst="straightConnector1">
            <a:avLst/>
          </a:prstGeom>
          <a:ln w="28575">
            <a:solidFill>
              <a:srgbClr val="000000"/>
            </a:solidFill>
            <a:headEnd type="triangle" w="med" len="med"/>
            <a:tailEnd type="triangle" w="med" len="med"/>
          </a:ln>
        </p:spPr>
      </p:cxnSp>
      <p:sp>
        <p:nvSpPr>
          <p:cNvPr id="68" name="四角形: 角を丸くする 1">
            <a:extLst>
              <a:ext uri="{FF2B5EF4-FFF2-40B4-BE49-F238E27FC236}">
                <a16:creationId xmlns:a16="http://schemas.microsoft.com/office/drawing/2014/main" id="{D8D66D46-9257-7B34-CCC7-9165F8680B5F}"/>
              </a:ext>
            </a:extLst>
          </p:cNvPr>
          <p:cNvSpPr/>
          <p:nvPr/>
        </p:nvSpPr>
        <p:spPr>
          <a:xfrm>
            <a:off x="6779520" y="2192020"/>
            <a:ext cx="842760" cy="635400"/>
          </a:xfrm>
          <a:prstGeom prst="roundRect">
            <a:avLst>
              <a:gd name="adj" fmla="val 16667"/>
            </a:avLst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sz="1400" b="0" strike="noStrike" spc="-1">
                <a:solidFill>
                  <a:schemeClr val="dk1"/>
                </a:solidFill>
                <a:latin typeface="Calibri"/>
              </a:rPr>
              <a:t>B</a:t>
            </a:r>
            <a:r>
              <a:rPr lang="ja-JP" sz="1400" b="0" strike="noStrike" spc="-1">
                <a:solidFill>
                  <a:schemeClr val="dk1"/>
                </a:solidFill>
                <a:latin typeface="Calibri"/>
              </a:rPr>
              <a:t>社</a:t>
            </a:r>
            <a:br>
              <a:rPr sz="1400"/>
            </a:br>
            <a:r>
              <a:rPr lang="ja-JP" sz="1400" b="0" strike="noStrike" spc="-1">
                <a:solidFill>
                  <a:schemeClr val="dk1"/>
                </a:solidFill>
                <a:latin typeface="Calibri"/>
              </a:rPr>
              <a:t>アプリ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70" name="直線矢印コネクタ 240">
            <a:extLst>
              <a:ext uri="{FF2B5EF4-FFF2-40B4-BE49-F238E27FC236}">
                <a16:creationId xmlns:a16="http://schemas.microsoft.com/office/drawing/2014/main" id="{4715152B-1A4C-048D-F4A3-D83979DD599F}"/>
              </a:ext>
            </a:extLst>
          </p:cNvPr>
          <p:cNvCxnSpPr>
            <a:cxnSpLocks/>
          </p:cNvCxnSpPr>
          <p:nvPr/>
        </p:nvCxnSpPr>
        <p:spPr>
          <a:xfrm>
            <a:off x="7152840" y="2862072"/>
            <a:ext cx="0" cy="442645"/>
          </a:xfrm>
          <a:prstGeom prst="straightConnector1">
            <a:avLst/>
          </a:prstGeom>
          <a:ln w="28575">
            <a:solidFill>
              <a:srgbClr val="000000"/>
            </a:solidFill>
            <a:headEnd type="triangle" w="med" len="med"/>
            <a:tailEnd type="triangle" w="med" len="med"/>
          </a:ln>
        </p:spPr>
      </p:cxnSp>
      <p:sp>
        <p:nvSpPr>
          <p:cNvPr id="71" name="四角形: 角を丸くする 250">
            <a:extLst>
              <a:ext uri="{FF2B5EF4-FFF2-40B4-BE49-F238E27FC236}">
                <a16:creationId xmlns:a16="http://schemas.microsoft.com/office/drawing/2014/main" id="{68DE9849-B9ED-8580-4A87-CD58150A6F1F}"/>
              </a:ext>
            </a:extLst>
          </p:cNvPr>
          <p:cNvSpPr/>
          <p:nvPr/>
        </p:nvSpPr>
        <p:spPr>
          <a:xfrm>
            <a:off x="6095880" y="3334209"/>
            <a:ext cx="2113920" cy="548280"/>
          </a:xfrm>
          <a:prstGeom prst="roundRect">
            <a:avLst>
              <a:gd name="adj" fmla="val 16667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1D315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sz="1600" b="0" strike="noStrike" spc="-1">
                <a:solidFill>
                  <a:schemeClr val="dk1"/>
                </a:solidFill>
                <a:latin typeface="Calibri"/>
              </a:rPr>
              <a:t>B</a:t>
            </a:r>
            <a:r>
              <a:rPr lang="ja-JP" sz="1600" b="0" strike="noStrike" spc="-1">
                <a:solidFill>
                  <a:schemeClr val="dk1"/>
                </a:solidFill>
                <a:latin typeface="Calibri"/>
              </a:rPr>
              <a:t>社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lang="ja-JP" sz="1600" b="0" strike="noStrike" spc="-1">
                <a:solidFill>
                  <a:schemeClr val="dk1"/>
                </a:solidFill>
                <a:latin typeface="Calibri"/>
              </a:rPr>
              <a:t>プラットフォーム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72" name="直線矢印コネクタ 254">
            <a:extLst>
              <a:ext uri="{FF2B5EF4-FFF2-40B4-BE49-F238E27FC236}">
                <a16:creationId xmlns:a16="http://schemas.microsoft.com/office/drawing/2014/main" id="{76866BEA-CB91-2C30-F1BB-0D6EC3368F3E}"/>
              </a:ext>
            </a:extLst>
          </p:cNvPr>
          <p:cNvCxnSpPr>
            <a:cxnSpLocks/>
          </p:cNvCxnSpPr>
          <p:nvPr/>
        </p:nvCxnSpPr>
        <p:spPr>
          <a:xfrm flipH="1">
            <a:off x="6544621" y="3882489"/>
            <a:ext cx="171647" cy="657694"/>
          </a:xfrm>
          <a:prstGeom prst="straightConnector1">
            <a:avLst/>
          </a:prstGeom>
          <a:ln w="28575">
            <a:solidFill>
              <a:srgbClr val="000000"/>
            </a:solidFill>
            <a:headEnd type="triangle" w="med" len="med"/>
            <a:tailEnd type="triangle" w="med" len="med"/>
          </a:ln>
        </p:spPr>
      </p:cxnSp>
      <p:cxnSp>
        <p:nvCxnSpPr>
          <p:cNvPr id="73" name="直線矢印コネクタ 32">
            <a:extLst>
              <a:ext uri="{FF2B5EF4-FFF2-40B4-BE49-F238E27FC236}">
                <a16:creationId xmlns:a16="http://schemas.microsoft.com/office/drawing/2014/main" id="{7162B933-D911-C829-AA98-5ADE80B1F2A1}"/>
              </a:ext>
            </a:extLst>
          </p:cNvPr>
          <p:cNvCxnSpPr>
            <a:cxnSpLocks/>
          </p:cNvCxnSpPr>
          <p:nvPr/>
        </p:nvCxnSpPr>
        <p:spPr>
          <a:xfrm>
            <a:off x="7860974" y="3906572"/>
            <a:ext cx="509746" cy="589856"/>
          </a:xfrm>
          <a:prstGeom prst="straightConnector1">
            <a:avLst/>
          </a:prstGeom>
          <a:ln w="28575">
            <a:solidFill>
              <a:srgbClr val="000000"/>
            </a:solidFill>
            <a:headEnd type="triangle" w="med" len="med"/>
            <a:tailEnd type="triangle" w="med" len="med"/>
          </a:ln>
        </p:spPr>
      </p:cxnSp>
      <p:sp>
        <p:nvSpPr>
          <p:cNvPr id="75" name="四角形: 角を丸くする 17">
            <a:extLst>
              <a:ext uri="{FF2B5EF4-FFF2-40B4-BE49-F238E27FC236}">
                <a16:creationId xmlns:a16="http://schemas.microsoft.com/office/drawing/2014/main" id="{819491E0-EC14-24C2-84FA-87AF6A33A73F}"/>
              </a:ext>
            </a:extLst>
          </p:cNvPr>
          <p:cNvSpPr/>
          <p:nvPr/>
        </p:nvSpPr>
        <p:spPr>
          <a:xfrm>
            <a:off x="4448474" y="975433"/>
            <a:ext cx="1403640" cy="418320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635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ja-JP" sz="1400" b="0" strike="noStrike" spc="-1" dirty="0">
                <a:solidFill>
                  <a:schemeClr val="dk1"/>
                </a:solidFill>
                <a:latin typeface="Arial"/>
              </a:rPr>
              <a:t>ユーザ</a:t>
            </a:r>
            <a:r>
              <a:rPr lang="en-US" altLang="ja-JP" sz="1400" b="0" strike="noStrike" spc="-1" dirty="0">
                <a:solidFill>
                  <a:schemeClr val="dk1"/>
                </a:solidFill>
                <a:latin typeface="Arial"/>
              </a:rPr>
              <a:t> 2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四角形: 角を丸くする 17">
            <a:extLst>
              <a:ext uri="{FF2B5EF4-FFF2-40B4-BE49-F238E27FC236}">
                <a16:creationId xmlns:a16="http://schemas.microsoft.com/office/drawing/2014/main" id="{E94A0D70-F8F4-F335-A8DA-42D9A5E65092}"/>
              </a:ext>
            </a:extLst>
          </p:cNvPr>
          <p:cNvSpPr/>
          <p:nvPr/>
        </p:nvSpPr>
        <p:spPr>
          <a:xfrm>
            <a:off x="2094335" y="1001221"/>
            <a:ext cx="1403640" cy="418320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635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ja-JP" sz="1400" b="0" strike="noStrike" spc="-1" dirty="0">
                <a:solidFill>
                  <a:schemeClr val="dk1"/>
                </a:solidFill>
                <a:latin typeface="Arial"/>
              </a:rPr>
              <a:t>ユーザ</a:t>
            </a:r>
            <a:r>
              <a:rPr lang="en-US" altLang="ja-JP" sz="1400" b="0" strike="noStrike" spc="-1" dirty="0">
                <a:solidFill>
                  <a:schemeClr val="dk1"/>
                </a:solidFill>
                <a:latin typeface="Arial"/>
              </a:rPr>
              <a:t> 1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四角形: 角を丸くする 17">
            <a:extLst>
              <a:ext uri="{FF2B5EF4-FFF2-40B4-BE49-F238E27FC236}">
                <a16:creationId xmlns:a16="http://schemas.microsoft.com/office/drawing/2014/main" id="{8AEB0574-EED0-CA1D-D781-4AA09F9808DF}"/>
              </a:ext>
            </a:extLst>
          </p:cNvPr>
          <p:cNvSpPr/>
          <p:nvPr/>
        </p:nvSpPr>
        <p:spPr>
          <a:xfrm>
            <a:off x="6457334" y="1027014"/>
            <a:ext cx="1403640" cy="418320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635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ja-JP" sz="1400" b="0" strike="noStrike" spc="-1" dirty="0">
                <a:solidFill>
                  <a:schemeClr val="dk1"/>
                </a:solidFill>
                <a:latin typeface="Arial"/>
              </a:rPr>
              <a:t>ユーザ</a:t>
            </a:r>
            <a:r>
              <a:rPr lang="en-US" altLang="ja-JP" sz="1400" b="0" strike="noStrike" spc="-1" dirty="0">
                <a:solidFill>
                  <a:schemeClr val="dk1"/>
                </a:solidFill>
                <a:latin typeface="Arial"/>
              </a:rPr>
              <a:t> 3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テキスト ボックス 118">
            <a:extLst>
              <a:ext uri="{FF2B5EF4-FFF2-40B4-BE49-F238E27FC236}">
                <a16:creationId xmlns:a16="http://schemas.microsoft.com/office/drawing/2014/main" id="{BE90275F-0547-2E10-41EB-AC4E0448EF1C}"/>
              </a:ext>
            </a:extLst>
          </p:cNvPr>
          <p:cNvSpPr/>
          <p:nvPr/>
        </p:nvSpPr>
        <p:spPr>
          <a:xfrm>
            <a:off x="152980" y="1058633"/>
            <a:ext cx="1273320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ja-JP" altLang="en-US" sz="1400" b="1" strike="noStrike" spc="-1" dirty="0">
                <a:solidFill>
                  <a:schemeClr val="dk1"/>
                </a:solidFill>
                <a:latin typeface="Calibri"/>
              </a:rPr>
              <a:t>ユーザ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7" name="直線矢印コネクタ 15">
            <a:extLst>
              <a:ext uri="{FF2B5EF4-FFF2-40B4-BE49-F238E27FC236}">
                <a16:creationId xmlns:a16="http://schemas.microsoft.com/office/drawing/2014/main" id="{C57BFCE9-2E56-702D-5A95-AD7034593C52}"/>
              </a:ext>
            </a:extLst>
          </p:cNvPr>
          <p:cNvCxnSpPr>
            <a:cxnSpLocks/>
          </p:cNvCxnSpPr>
          <p:nvPr/>
        </p:nvCxnSpPr>
        <p:spPr>
          <a:xfrm flipH="1">
            <a:off x="4336138" y="2818320"/>
            <a:ext cx="504474" cy="518640"/>
          </a:xfrm>
          <a:prstGeom prst="straightConnector1">
            <a:avLst/>
          </a:prstGeom>
          <a:ln w="69850">
            <a:solidFill>
              <a:schemeClr val="accent2"/>
            </a:solidFill>
            <a:headEnd type="triangle" w="med" len="med"/>
            <a:tailEnd type="triangle" w="med" len="med"/>
          </a:ln>
        </p:spPr>
      </p:cxnSp>
      <p:cxnSp>
        <p:nvCxnSpPr>
          <p:cNvPr id="18" name="直線矢印コネクタ 32">
            <a:extLst>
              <a:ext uri="{FF2B5EF4-FFF2-40B4-BE49-F238E27FC236}">
                <a16:creationId xmlns:a16="http://schemas.microsoft.com/office/drawing/2014/main" id="{0040BCDB-EAD5-E82C-DBBA-96A8EB9A6595}"/>
              </a:ext>
            </a:extLst>
          </p:cNvPr>
          <p:cNvCxnSpPr>
            <a:cxnSpLocks/>
          </p:cNvCxnSpPr>
          <p:nvPr/>
        </p:nvCxnSpPr>
        <p:spPr>
          <a:xfrm>
            <a:off x="5670617" y="2827420"/>
            <a:ext cx="520844" cy="510079"/>
          </a:xfrm>
          <a:prstGeom prst="straightConnector1">
            <a:avLst/>
          </a:prstGeom>
          <a:ln w="69850">
            <a:solidFill>
              <a:schemeClr val="accent2"/>
            </a:solidFill>
            <a:headEnd type="triangle" w="med" len="med"/>
            <a:tailEnd type="triangle" w="med" len="med"/>
          </a:ln>
        </p:spPr>
      </p:cxnSp>
      <p:cxnSp>
        <p:nvCxnSpPr>
          <p:cNvPr id="23" name="直線矢印コネクタ 17">
            <a:extLst>
              <a:ext uri="{FF2B5EF4-FFF2-40B4-BE49-F238E27FC236}">
                <a16:creationId xmlns:a16="http://schemas.microsoft.com/office/drawing/2014/main" id="{4653821A-E5E5-3957-E77D-98B8C031E44E}"/>
              </a:ext>
            </a:extLst>
          </p:cNvPr>
          <p:cNvCxnSpPr>
            <a:cxnSpLocks/>
          </p:cNvCxnSpPr>
          <p:nvPr/>
        </p:nvCxnSpPr>
        <p:spPr>
          <a:xfrm flipV="1">
            <a:off x="2900340" y="1445334"/>
            <a:ext cx="0" cy="579401"/>
          </a:xfrm>
          <a:prstGeom prst="straightConnector1">
            <a:avLst/>
          </a:prstGeom>
          <a:ln w="28575">
            <a:solidFill>
              <a:srgbClr val="000000"/>
            </a:solidFill>
            <a:headEnd type="triangle" w="med" len="med"/>
            <a:tailEnd type="triangle" w="med" len="med"/>
          </a:ln>
        </p:spPr>
      </p:cxnSp>
      <p:cxnSp>
        <p:nvCxnSpPr>
          <p:cNvPr id="24" name="直線矢印コネクタ 17">
            <a:extLst>
              <a:ext uri="{FF2B5EF4-FFF2-40B4-BE49-F238E27FC236}">
                <a16:creationId xmlns:a16="http://schemas.microsoft.com/office/drawing/2014/main" id="{0AE1C6E1-E0AC-FF87-709A-188074D3F093}"/>
              </a:ext>
            </a:extLst>
          </p:cNvPr>
          <p:cNvCxnSpPr>
            <a:cxnSpLocks/>
            <a:endCxn id="75" idx="2"/>
          </p:cNvCxnSpPr>
          <p:nvPr/>
        </p:nvCxnSpPr>
        <p:spPr>
          <a:xfrm flipH="1" flipV="1">
            <a:off x="5150294" y="1393753"/>
            <a:ext cx="21565" cy="764968"/>
          </a:xfrm>
          <a:prstGeom prst="straightConnector1">
            <a:avLst/>
          </a:prstGeom>
          <a:ln w="28575">
            <a:solidFill>
              <a:srgbClr val="000000"/>
            </a:solidFill>
            <a:headEnd type="triangle" w="med" len="med"/>
            <a:tailEnd type="triangle" w="med" len="med"/>
          </a:ln>
        </p:spPr>
      </p:cxnSp>
      <p:cxnSp>
        <p:nvCxnSpPr>
          <p:cNvPr id="25" name="直線矢印コネクタ 17">
            <a:extLst>
              <a:ext uri="{FF2B5EF4-FFF2-40B4-BE49-F238E27FC236}">
                <a16:creationId xmlns:a16="http://schemas.microsoft.com/office/drawing/2014/main" id="{F1EDAC87-B71E-270E-004D-5802AD102D13}"/>
              </a:ext>
            </a:extLst>
          </p:cNvPr>
          <p:cNvCxnSpPr>
            <a:cxnSpLocks/>
          </p:cNvCxnSpPr>
          <p:nvPr/>
        </p:nvCxnSpPr>
        <p:spPr>
          <a:xfrm flipH="1" flipV="1">
            <a:off x="7117644" y="1499574"/>
            <a:ext cx="3136" cy="638206"/>
          </a:xfrm>
          <a:prstGeom prst="straightConnector1">
            <a:avLst/>
          </a:prstGeom>
          <a:ln w="28575">
            <a:solidFill>
              <a:srgbClr val="000000"/>
            </a:solidFill>
            <a:headEnd type="triangle" w="med" len="med"/>
            <a:tailEnd type="triangle" w="med" len="med"/>
          </a:ln>
        </p:spPr>
      </p:cxnSp>
      <p:cxnSp>
        <p:nvCxnSpPr>
          <p:cNvPr id="26" name="直線矢印コネクタ 17">
            <a:extLst>
              <a:ext uri="{FF2B5EF4-FFF2-40B4-BE49-F238E27FC236}">
                <a16:creationId xmlns:a16="http://schemas.microsoft.com/office/drawing/2014/main" id="{B8C4571F-414F-74D1-F1A1-6F407421C119}"/>
              </a:ext>
            </a:extLst>
          </p:cNvPr>
          <p:cNvCxnSpPr>
            <a:cxnSpLocks/>
          </p:cNvCxnSpPr>
          <p:nvPr/>
        </p:nvCxnSpPr>
        <p:spPr>
          <a:xfrm flipV="1">
            <a:off x="5251674" y="1454526"/>
            <a:ext cx="1892036" cy="678347"/>
          </a:xfrm>
          <a:prstGeom prst="straightConnector1">
            <a:avLst/>
          </a:prstGeom>
          <a:ln w="28575">
            <a:solidFill>
              <a:srgbClr val="000000"/>
            </a:solidFill>
            <a:headEnd type="triangle" w="med" len="med"/>
            <a:tailEnd type="triangle" w="med" len="med"/>
          </a:ln>
        </p:spPr>
      </p:cxnSp>
      <p:cxnSp>
        <p:nvCxnSpPr>
          <p:cNvPr id="28" name="直線矢印コネクタ 17">
            <a:extLst>
              <a:ext uri="{FF2B5EF4-FFF2-40B4-BE49-F238E27FC236}">
                <a16:creationId xmlns:a16="http://schemas.microsoft.com/office/drawing/2014/main" id="{57CC9277-467C-736B-F903-A9EEC665A7CB}"/>
              </a:ext>
            </a:extLst>
          </p:cNvPr>
          <p:cNvCxnSpPr>
            <a:cxnSpLocks/>
            <a:endCxn id="4" idx="2"/>
          </p:cNvCxnSpPr>
          <p:nvPr/>
        </p:nvCxnSpPr>
        <p:spPr>
          <a:xfrm flipV="1">
            <a:off x="3582400" y="1445334"/>
            <a:ext cx="3576754" cy="692446"/>
          </a:xfrm>
          <a:prstGeom prst="straightConnector1">
            <a:avLst/>
          </a:prstGeom>
          <a:ln w="28575">
            <a:solidFill>
              <a:srgbClr val="000000"/>
            </a:solidFill>
            <a:headEnd type="triangle" w="med" len="med"/>
            <a:tailEnd type="triangle" w="med" len="med"/>
          </a:ln>
        </p:spPr>
      </p:cxnSp>
      <p:cxnSp>
        <p:nvCxnSpPr>
          <p:cNvPr id="30" name="直線矢印コネクタ 17">
            <a:extLst>
              <a:ext uri="{FF2B5EF4-FFF2-40B4-BE49-F238E27FC236}">
                <a16:creationId xmlns:a16="http://schemas.microsoft.com/office/drawing/2014/main" id="{52A79C5E-535D-9839-4186-71B63F61A125}"/>
              </a:ext>
            </a:extLst>
          </p:cNvPr>
          <p:cNvCxnSpPr>
            <a:cxnSpLocks/>
          </p:cNvCxnSpPr>
          <p:nvPr/>
        </p:nvCxnSpPr>
        <p:spPr>
          <a:xfrm flipH="1" flipV="1">
            <a:off x="5214819" y="1428587"/>
            <a:ext cx="1883055" cy="654343"/>
          </a:xfrm>
          <a:prstGeom prst="straightConnector1">
            <a:avLst/>
          </a:prstGeom>
          <a:ln w="28575">
            <a:solidFill>
              <a:srgbClr val="000000"/>
            </a:solidFill>
            <a:headEnd type="triangle" w="med" len="med"/>
            <a:tailEnd type="triangle" w="med" len="med"/>
          </a:ln>
        </p:spPr>
      </p:cxnSp>
      <p:cxnSp>
        <p:nvCxnSpPr>
          <p:cNvPr id="33" name="直線矢印コネクタ 17">
            <a:extLst>
              <a:ext uri="{FF2B5EF4-FFF2-40B4-BE49-F238E27FC236}">
                <a16:creationId xmlns:a16="http://schemas.microsoft.com/office/drawing/2014/main" id="{F0AA8559-5731-EC22-75C9-4D098B01753B}"/>
              </a:ext>
            </a:extLst>
          </p:cNvPr>
          <p:cNvCxnSpPr>
            <a:cxnSpLocks/>
            <a:endCxn id="75" idx="2"/>
          </p:cNvCxnSpPr>
          <p:nvPr/>
        </p:nvCxnSpPr>
        <p:spPr>
          <a:xfrm flipV="1">
            <a:off x="2878562" y="1393753"/>
            <a:ext cx="2271732" cy="727353"/>
          </a:xfrm>
          <a:prstGeom prst="straightConnector1">
            <a:avLst/>
          </a:prstGeom>
          <a:ln w="28575">
            <a:solidFill>
              <a:srgbClr val="000000"/>
            </a:solidFill>
            <a:headEnd type="triangle" w="med" len="med"/>
            <a:tailEnd type="triangle" w="med" len="med"/>
          </a:ln>
        </p:spPr>
      </p:cxnSp>
      <p:cxnSp>
        <p:nvCxnSpPr>
          <p:cNvPr id="35" name="直線矢印コネクタ 17">
            <a:extLst>
              <a:ext uri="{FF2B5EF4-FFF2-40B4-BE49-F238E27FC236}">
                <a16:creationId xmlns:a16="http://schemas.microsoft.com/office/drawing/2014/main" id="{95B3D15E-3ADE-3D14-21C5-A671A282E3C8}"/>
              </a:ext>
            </a:extLst>
          </p:cNvPr>
          <p:cNvCxnSpPr>
            <a:cxnSpLocks/>
          </p:cNvCxnSpPr>
          <p:nvPr/>
        </p:nvCxnSpPr>
        <p:spPr>
          <a:xfrm flipH="1" flipV="1">
            <a:off x="2942100" y="1445334"/>
            <a:ext cx="2106814" cy="714720"/>
          </a:xfrm>
          <a:prstGeom prst="straightConnector1">
            <a:avLst/>
          </a:prstGeom>
          <a:ln w="28575">
            <a:solidFill>
              <a:srgbClr val="000000"/>
            </a:solidFill>
            <a:headEnd type="triangle" w="med" len="med"/>
            <a:tailEnd type="triangle" w="med" len="med"/>
          </a:ln>
        </p:spPr>
      </p:cxnSp>
      <p:cxnSp>
        <p:nvCxnSpPr>
          <p:cNvPr id="36" name="直線矢印コネクタ 17">
            <a:extLst>
              <a:ext uri="{FF2B5EF4-FFF2-40B4-BE49-F238E27FC236}">
                <a16:creationId xmlns:a16="http://schemas.microsoft.com/office/drawing/2014/main" id="{210A78D1-4F9E-8D0D-12D9-26B9B691F7EB}"/>
              </a:ext>
            </a:extLst>
          </p:cNvPr>
          <p:cNvCxnSpPr>
            <a:cxnSpLocks/>
          </p:cNvCxnSpPr>
          <p:nvPr/>
        </p:nvCxnSpPr>
        <p:spPr>
          <a:xfrm flipH="1" flipV="1">
            <a:off x="2999955" y="1458219"/>
            <a:ext cx="4097919" cy="674654"/>
          </a:xfrm>
          <a:prstGeom prst="straightConnector1">
            <a:avLst/>
          </a:prstGeom>
          <a:ln w="28575">
            <a:solidFill>
              <a:srgbClr val="000000"/>
            </a:solidFill>
            <a:headEnd type="triangle" w="med" len="med"/>
            <a:tailEnd type="triangle" w="med" len="med"/>
          </a:ln>
        </p:spPr>
      </p:cxn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4BCF23BE-7157-55D7-B4B6-7412D63E1B67}"/>
              </a:ext>
            </a:extLst>
          </p:cNvPr>
          <p:cNvSpPr txBox="1"/>
          <p:nvPr/>
        </p:nvSpPr>
        <p:spPr>
          <a:xfrm>
            <a:off x="145875" y="29952"/>
            <a:ext cx="118232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b="1" dirty="0" err="1"/>
              <a:t>WoT</a:t>
            </a:r>
            <a:r>
              <a:rPr kumimoji="1" lang="ja-JP" altLang="en-US" sz="2800" b="1" dirty="0"/>
              <a:t>を利用したサービス連携</a:t>
            </a:r>
            <a:endParaRPr lang="en-US" altLang="ja-JP" sz="2800" b="1" dirty="0"/>
          </a:p>
          <a:p>
            <a:r>
              <a:rPr kumimoji="1" lang="ja-JP" altLang="en-US" sz="2000" b="1" dirty="0"/>
              <a:t>ケース</a:t>
            </a:r>
            <a:r>
              <a:rPr kumimoji="1" lang="en-US" altLang="ja-JP" sz="2000" b="1" dirty="0"/>
              <a:t>3: </a:t>
            </a:r>
            <a:r>
              <a:rPr kumimoji="1" lang="ja-JP" altLang="en-US" sz="2000" b="1" dirty="0"/>
              <a:t>複数のユーザが</a:t>
            </a:r>
            <a:r>
              <a:rPr lang="ja-JP" altLang="en-US" sz="2000" b="1" dirty="0"/>
              <a:t>、複数の</a:t>
            </a:r>
            <a:r>
              <a:rPr kumimoji="1" lang="ja-JP" altLang="en-US" sz="2000" b="1" dirty="0"/>
              <a:t>アプリ経由で、複数の</a:t>
            </a:r>
            <a:r>
              <a:rPr lang="ja-JP" altLang="en-US" sz="2000" b="1" dirty="0"/>
              <a:t>場所にある、複数の</a:t>
            </a:r>
            <a:r>
              <a:rPr kumimoji="1" lang="ja-JP" altLang="en-US" sz="2000" b="1" dirty="0"/>
              <a:t>デバイスを利用</a:t>
            </a:r>
          </a:p>
        </p:txBody>
      </p:sp>
      <p:sp>
        <p:nvSpPr>
          <p:cNvPr id="2" name="四角形: 角を丸くする 6">
            <a:extLst>
              <a:ext uri="{FF2B5EF4-FFF2-40B4-BE49-F238E27FC236}">
                <a16:creationId xmlns:a16="http://schemas.microsoft.com/office/drawing/2014/main" id="{303860F4-ACE4-FD92-0902-99427BB77D2E}"/>
              </a:ext>
            </a:extLst>
          </p:cNvPr>
          <p:cNvSpPr/>
          <p:nvPr/>
        </p:nvSpPr>
        <p:spPr>
          <a:xfrm>
            <a:off x="2111852" y="5263536"/>
            <a:ext cx="1193760" cy="548280"/>
          </a:xfrm>
          <a:prstGeom prst="roundRect">
            <a:avLst>
              <a:gd name="adj" fmla="val 16667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70AD4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sz="1400" b="0" strike="noStrike" spc="-1">
                <a:solidFill>
                  <a:schemeClr val="dk1"/>
                </a:solidFill>
                <a:latin typeface="Calibri"/>
              </a:rPr>
              <a:t>A</a:t>
            </a:r>
            <a:r>
              <a:rPr lang="ja-JP" sz="1400" b="0" strike="noStrike" spc="-1">
                <a:solidFill>
                  <a:schemeClr val="dk1"/>
                </a:solidFill>
                <a:latin typeface="Calibri"/>
              </a:rPr>
              <a:t>社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lang="ja-JP" sz="1400" b="0" strike="noStrike" spc="-1">
                <a:solidFill>
                  <a:schemeClr val="dk1"/>
                </a:solidFill>
                <a:latin typeface="Calibri"/>
              </a:rPr>
              <a:t>照明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四角形: 角を丸くする 12">
            <a:extLst>
              <a:ext uri="{FF2B5EF4-FFF2-40B4-BE49-F238E27FC236}">
                <a16:creationId xmlns:a16="http://schemas.microsoft.com/office/drawing/2014/main" id="{92AE1F51-2149-0E51-FE57-CD1FE1437AF7}"/>
              </a:ext>
            </a:extLst>
          </p:cNvPr>
          <p:cNvSpPr/>
          <p:nvPr/>
        </p:nvSpPr>
        <p:spPr>
          <a:xfrm>
            <a:off x="3378692" y="5263536"/>
            <a:ext cx="1193760" cy="548280"/>
          </a:xfrm>
          <a:prstGeom prst="roundRect">
            <a:avLst>
              <a:gd name="adj" fmla="val 16667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70AD4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sz="1400" b="0" strike="noStrike" spc="-1">
                <a:solidFill>
                  <a:schemeClr val="dk1"/>
                </a:solidFill>
                <a:latin typeface="Calibri"/>
              </a:rPr>
              <a:t>A</a:t>
            </a:r>
            <a:r>
              <a:rPr lang="ja-JP" sz="1400" b="0" strike="noStrike" spc="-1">
                <a:solidFill>
                  <a:schemeClr val="dk1"/>
                </a:solidFill>
                <a:latin typeface="Calibri"/>
              </a:rPr>
              <a:t>社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lang="ja-JP" sz="1400" b="0" strike="noStrike" spc="-1">
                <a:solidFill>
                  <a:schemeClr val="dk1"/>
                </a:solidFill>
                <a:latin typeface="Calibri"/>
              </a:rPr>
              <a:t>エアコン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四角形: 角を丸くする 90">
            <a:extLst>
              <a:ext uri="{FF2B5EF4-FFF2-40B4-BE49-F238E27FC236}">
                <a16:creationId xmlns:a16="http://schemas.microsoft.com/office/drawing/2014/main" id="{46AB0E59-03B8-D184-2AE7-21F42BAE9BB4}"/>
              </a:ext>
            </a:extLst>
          </p:cNvPr>
          <p:cNvSpPr/>
          <p:nvPr/>
        </p:nvSpPr>
        <p:spPr>
          <a:xfrm>
            <a:off x="4655972" y="5258496"/>
            <a:ext cx="1006560" cy="548280"/>
          </a:xfrm>
          <a:prstGeom prst="roundRect">
            <a:avLst>
              <a:gd name="adj" fmla="val 16667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70AD4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sz="1400" b="0" strike="noStrike" spc="-1">
                <a:solidFill>
                  <a:schemeClr val="dk1"/>
                </a:solidFill>
                <a:latin typeface="Calibri"/>
              </a:rPr>
              <a:t>A</a:t>
            </a:r>
            <a:r>
              <a:rPr lang="ja-JP" sz="1400" b="0" strike="noStrike" spc="-1">
                <a:solidFill>
                  <a:schemeClr val="dk1"/>
                </a:solidFill>
                <a:latin typeface="Calibri"/>
              </a:rPr>
              <a:t>社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lang="en-US" sz="1400" b="0" strike="noStrike" spc="-1">
                <a:solidFill>
                  <a:schemeClr val="dk1"/>
                </a:solidFill>
                <a:latin typeface="Calibri"/>
              </a:rPr>
              <a:t>TV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四角形: 角を丸くする 7">
            <a:extLst>
              <a:ext uri="{FF2B5EF4-FFF2-40B4-BE49-F238E27FC236}">
                <a16:creationId xmlns:a16="http://schemas.microsoft.com/office/drawing/2014/main" id="{55EC4D78-756F-05C1-CAA5-204BEB0E562A}"/>
              </a:ext>
            </a:extLst>
          </p:cNvPr>
          <p:cNvSpPr/>
          <p:nvPr/>
        </p:nvSpPr>
        <p:spPr>
          <a:xfrm>
            <a:off x="6630932" y="5278828"/>
            <a:ext cx="1301400" cy="548280"/>
          </a:xfrm>
          <a:prstGeom prst="roundRect">
            <a:avLst>
              <a:gd name="adj" fmla="val 16667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70AD4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sz="1400" b="0" strike="noStrike" spc="-1">
                <a:solidFill>
                  <a:schemeClr val="dk1"/>
                </a:solidFill>
                <a:latin typeface="Calibri"/>
              </a:rPr>
              <a:t>B</a:t>
            </a:r>
            <a:r>
              <a:rPr lang="ja-JP" sz="1400" b="0" strike="noStrike" spc="-1">
                <a:solidFill>
                  <a:schemeClr val="dk1"/>
                </a:solidFill>
                <a:latin typeface="Calibri"/>
              </a:rPr>
              <a:t>社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lang="ja-JP" sz="1400" b="0" strike="noStrike" spc="-1">
                <a:solidFill>
                  <a:schemeClr val="dk1"/>
                </a:solidFill>
                <a:latin typeface="Calibri"/>
              </a:rPr>
              <a:t>空気清浄機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四角形: 角を丸くする 8">
            <a:extLst>
              <a:ext uri="{FF2B5EF4-FFF2-40B4-BE49-F238E27FC236}">
                <a16:creationId xmlns:a16="http://schemas.microsoft.com/office/drawing/2014/main" id="{B392C279-88F2-1ABF-D359-F7F7E971B56E}"/>
              </a:ext>
            </a:extLst>
          </p:cNvPr>
          <p:cNvSpPr/>
          <p:nvPr/>
        </p:nvSpPr>
        <p:spPr>
          <a:xfrm>
            <a:off x="8500772" y="5289268"/>
            <a:ext cx="1193760" cy="548280"/>
          </a:xfrm>
          <a:prstGeom prst="roundRect">
            <a:avLst>
              <a:gd name="adj" fmla="val 16667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70AD4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sz="1400" b="0" strike="noStrike" spc="-1">
                <a:solidFill>
                  <a:schemeClr val="dk1"/>
                </a:solidFill>
                <a:latin typeface="Calibri"/>
              </a:rPr>
              <a:t>B</a:t>
            </a:r>
            <a:r>
              <a:rPr lang="ja-JP" sz="1400" b="0" strike="noStrike" spc="-1">
                <a:solidFill>
                  <a:schemeClr val="dk1"/>
                </a:solidFill>
                <a:latin typeface="Calibri"/>
              </a:rPr>
              <a:t>社</a:t>
            </a:r>
            <a:br>
              <a:rPr sz="1400"/>
            </a:br>
            <a:r>
              <a:rPr lang="ja-JP" sz="1400" b="0" strike="noStrike" spc="-1">
                <a:solidFill>
                  <a:schemeClr val="dk1"/>
                </a:solidFill>
                <a:latin typeface="Calibri"/>
              </a:rPr>
              <a:t>スピーカー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四角形: 角を丸くする 6">
            <a:extLst>
              <a:ext uri="{FF2B5EF4-FFF2-40B4-BE49-F238E27FC236}">
                <a16:creationId xmlns:a16="http://schemas.microsoft.com/office/drawing/2014/main" id="{294CB6A0-DF24-37EF-FC92-A2DE42787B9E}"/>
              </a:ext>
            </a:extLst>
          </p:cNvPr>
          <p:cNvSpPr/>
          <p:nvPr/>
        </p:nvSpPr>
        <p:spPr>
          <a:xfrm>
            <a:off x="2895428" y="6111768"/>
            <a:ext cx="1193760" cy="548280"/>
          </a:xfrm>
          <a:prstGeom prst="roundRect">
            <a:avLst>
              <a:gd name="adj" fmla="val 16667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70AD4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sz="1400" b="0" strike="noStrike" spc="-1">
                <a:solidFill>
                  <a:schemeClr val="dk1"/>
                </a:solidFill>
                <a:latin typeface="Calibri"/>
              </a:rPr>
              <a:t>A</a:t>
            </a:r>
            <a:r>
              <a:rPr lang="ja-JP" sz="1400" b="0" strike="noStrike" spc="-1">
                <a:solidFill>
                  <a:schemeClr val="dk1"/>
                </a:solidFill>
                <a:latin typeface="Calibri"/>
              </a:rPr>
              <a:t>社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lang="ja-JP" sz="1400" b="0" strike="noStrike" spc="-1">
                <a:solidFill>
                  <a:schemeClr val="dk1"/>
                </a:solidFill>
                <a:latin typeface="Calibri"/>
              </a:rPr>
              <a:t>照明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四角形: 角を丸くする 12">
            <a:extLst>
              <a:ext uri="{FF2B5EF4-FFF2-40B4-BE49-F238E27FC236}">
                <a16:creationId xmlns:a16="http://schemas.microsoft.com/office/drawing/2014/main" id="{A960AD2D-9E9F-F31E-3783-E672A2E34B73}"/>
              </a:ext>
            </a:extLst>
          </p:cNvPr>
          <p:cNvSpPr/>
          <p:nvPr/>
        </p:nvSpPr>
        <p:spPr>
          <a:xfrm>
            <a:off x="4162268" y="6111768"/>
            <a:ext cx="1193760" cy="548280"/>
          </a:xfrm>
          <a:prstGeom prst="roundRect">
            <a:avLst>
              <a:gd name="adj" fmla="val 16667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70AD4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sz="1400" b="0" strike="noStrike" spc="-1">
                <a:solidFill>
                  <a:schemeClr val="dk1"/>
                </a:solidFill>
                <a:latin typeface="Calibri"/>
              </a:rPr>
              <a:t>A</a:t>
            </a:r>
            <a:r>
              <a:rPr lang="ja-JP" sz="1400" b="0" strike="noStrike" spc="-1">
                <a:solidFill>
                  <a:schemeClr val="dk1"/>
                </a:solidFill>
                <a:latin typeface="Calibri"/>
              </a:rPr>
              <a:t>社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lang="ja-JP" sz="1400" b="0" strike="noStrike" spc="-1">
                <a:solidFill>
                  <a:schemeClr val="dk1"/>
                </a:solidFill>
                <a:latin typeface="Calibri"/>
              </a:rPr>
              <a:t>エアコン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四角形: 角を丸くする 90">
            <a:extLst>
              <a:ext uri="{FF2B5EF4-FFF2-40B4-BE49-F238E27FC236}">
                <a16:creationId xmlns:a16="http://schemas.microsoft.com/office/drawing/2014/main" id="{9F39DA1F-92DC-1F33-F32E-CCE6416840A7}"/>
              </a:ext>
            </a:extLst>
          </p:cNvPr>
          <p:cNvSpPr/>
          <p:nvPr/>
        </p:nvSpPr>
        <p:spPr>
          <a:xfrm>
            <a:off x="5439548" y="6106728"/>
            <a:ext cx="1006560" cy="548280"/>
          </a:xfrm>
          <a:prstGeom prst="roundRect">
            <a:avLst>
              <a:gd name="adj" fmla="val 16667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70AD4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sz="1400" b="0" strike="noStrike" spc="-1">
                <a:solidFill>
                  <a:schemeClr val="dk1"/>
                </a:solidFill>
                <a:latin typeface="Calibri"/>
              </a:rPr>
              <a:t>A</a:t>
            </a:r>
            <a:r>
              <a:rPr lang="ja-JP" sz="1400" b="0" strike="noStrike" spc="-1">
                <a:solidFill>
                  <a:schemeClr val="dk1"/>
                </a:solidFill>
                <a:latin typeface="Calibri"/>
              </a:rPr>
              <a:t>社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lang="en-US" sz="1400" b="0" strike="noStrike" spc="-1">
                <a:solidFill>
                  <a:schemeClr val="dk1"/>
                </a:solidFill>
                <a:latin typeface="Calibri"/>
              </a:rPr>
              <a:t>TV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四角形: 角を丸くする 7">
            <a:extLst>
              <a:ext uri="{FF2B5EF4-FFF2-40B4-BE49-F238E27FC236}">
                <a16:creationId xmlns:a16="http://schemas.microsoft.com/office/drawing/2014/main" id="{A912FC77-B347-D611-8DF4-D1ABF7CCE8DD}"/>
              </a:ext>
            </a:extLst>
          </p:cNvPr>
          <p:cNvSpPr/>
          <p:nvPr/>
        </p:nvSpPr>
        <p:spPr>
          <a:xfrm>
            <a:off x="7407973" y="6127060"/>
            <a:ext cx="1301400" cy="548280"/>
          </a:xfrm>
          <a:prstGeom prst="roundRect">
            <a:avLst>
              <a:gd name="adj" fmla="val 16667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70AD4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sz="1400" b="0" strike="noStrike" spc="-1">
                <a:solidFill>
                  <a:schemeClr val="dk1"/>
                </a:solidFill>
                <a:latin typeface="Calibri"/>
              </a:rPr>
              <a:t>B</a:t>
            </a:r>
            <a:r>
              <a:rPr lang="ja-JP" sz="1400" b="0" strike="noStrike" spc="-1">
                <a:solidFill>
                  <a:schemeClr val="dk1"/>
                </a:solidFill>
                <a:latin typeface="Calibri"/>
              </a:rPr>
              <a:t>社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lang="ja-JP" sz="1400" b="0" strike="noStrike" spc="-1">
                <a:solidFill>
                  <a:schemeClr val="dk1"/>
                </a:solidFill>
                <a:latin typeface="Calibri"/>
              </a:rPr>
              <a:t>空気清浄機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四角形: 角を丸くする 8">
            <a:extLst>
              <a:ext uri="{FF2B5EF4-FFF2-40B4-BE49-F238E27FC236}">
                <a16:creationId xmlns:a16="http://schemas.microsoft.com/office/drawing/2014/main" id="{A9C8394C-0D4A-D4B5-7793-55A49816E5AF}"/>
              </a:ext>
            </a:extLst>
          </p:cNvPr>
          <p:cNvSpPr/>
          <p:nvPr/>
        </p:nvSpPr>
        <p:spPr>
          <a:xfrm>
            <a:off x="9277813" y="6137500"/>
            <a:ext cx="1193760" cy="548280"/>
          </a:xfrm>
          <a:prstGeom prst="roundRect">
            <a:avLst>
              <a:gd name="adj" fmla="val 16667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70AD4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sz="1400" b="0" strike="noStrike" spc="-1" dirty="0">
                <a:solidFill>
                  <a:schemeClr val="dk1"/>
                </a:solidFill>
                <a:latin typeface="Calibri"/>
              </a:rPr>
              <a:t>B</a:t>
            </a:r>
            <a:r>
              <a:rPr lang="ja-JP" sz="1400" b="0" strike="noStrike" spc="-1" dirty="0">
                <a:solidFill>
                  <a:schemeClr val="dk1"/>
                </a:solidFill>
                <a:latin typeface="Calibri"/>
              </a:rPr>
              <a:t>社</a:t>
            </a:r>
            <a:br>
              <a:rPr sz="1400" dirty="0"/>
            </a:br>
            <a:r>
              <a:rPr lang="ja-JP" sz="1400" b="0" strike="noStrike" spc="-1" dirty="0">
                <a:solidFill>
                  <a:schemeClr val="dk1"/>
                </a:solidFill>
                <a:latin typeface="Calibri"/>
              </a:rPr>
              <a:t>スピーカー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四角形: 角を丸くする 6">
            <a:extLst>
              <a:ext uri="{FF2B5EF4-FFF2-40B4-BE49-F238E27FC236}">
                <a16:creationId xmlns:a16="http://schemas.microsoft.com/office/drawing/2014/main" id="{0A2E6D88-8D1D-DCB9-9B6E-B752834076B6}"/>
              </a:ext>
            </a:extLst>
          </p:cNvPr>
          <p:cNvSpPr/>
          <p:nvPr/>
        </p:nvSpPr>
        <p:spPr>
          <a:xfrm>
            <a:off x="1229941" y="4352303"/>
            <a:ext cx="7950636" cy="797839"/>
          </a:xfrm>
          <a:prstGeom prst="roundRect">
            <a:avLst>
              <a:gd name="adj" fmla="val 16667"/>
            </a:avLst>
          </a:prstGeom>
          <a:solidFill>
            <a:schemeClr val="accent6">
              <a:lumMod val="20000"/>
              <a:lumOff val="80000"/>
              <a:alpha val="15000"/>
            </a:schemeClr>
          </a:solidFill>
          <a:ln>
            <a:solidFill>
              <a:srgbClr val="70AD4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四角形: 角を丸くする 6">
            <a:extLst>
              <a:ext uri="{FF2B5EF4-FFF2-40B4-BE49-F238E27FC236}">
                <a16:creationId xmlns:a16="http://schemas.microsoft.com/office/drawing/2014/main" id="{AC6016C5-8105-BA20-7BB1-B762B2ECAA75}"/>
              </a:ext>
            </a:extLst>
          </p:cNvPr>
          <p:cNvSpPr/>
          <p:nvPr/>
        </p:nvSpPr>
        <p:spPr>
          <a:xfrm>
            <a:off x="2672552" y="5962409"/>
            <a:ext cx="7950636" cy="797839"/>
          </a:xfrm>
          <a:prstGeom prst="roundRect">
            <a:avLst>
              <a:gd name="adj" fmla="val 16667"/>
            </a:avLst>
          </a:prstGeom>
          <a:solidFill>
            <a:schemeClr val="accent6">
              <a:lumMod val="20000"/>
              <a:lumOff val="80000"/>
              <a:alpha val="15000"/>
            </a:schemeClr>
          </a:solidFill>
          <a:ln>
            <a:solidFill>
              <a:srgbClr val="70AD4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テキスト ボックス 118">
            <a:extLst>
              <a:ext uri="{FF2B5EF4-FFF2-40B4-BE49-F238E27FC236}">
                <a16:creationId xmlns:a16="http://schemas.microsoft.com/office/drawing/2014/main" id="{7950EFDC-BA5E-75FC-F7E5-A05F023AB5E1}"/>
              </a:ext>
            </a:extLst>
          </p:cNvPr>
          <p:cNvSpPr/>
          <p:nvPr/>
        </p:nvSpPr>
        <p:spPr>
          <a:xfrm>
            <a:off x="9180577" y="4558429"/>
            <a:ext cx="1273320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ja-JP" altLang="en-US" sz="1400" b="1" strike="noStrike" spc="-1" dirty="0">
                <a:solidFill>
                  <a:schemeClr val="dk1"/>
                </a:solidFill>
                <a:latin typeface="Calibri"/>
              </a:rPr>
              <a:t>ユーザ </a:t>
            </a:r>
            <a:r>
              <a:rPr lang="en-US" altLang="ja-JP" sz="1400" b="1" strike="noStrike" spc="-1" dirty="0">
                <a:solidFill>
                  <a:schemeClr val="dk1"/>
                </a:solidFill>
                <a:latin typeface="Calibri"/>
              </a:rPr>
              <a:t>1 </a:t>
            </a:r>
            <a:r>
              <a:rPr lang="ja-JP" altLang="en-US" sz="1400" b="1" strike="noStrike" spc="-1" dirty="0">
                <a:solidFill>
                  <a:schemeClr val="dk1"/>
                </a:solidFill>
                <a:latin typeface="Calibri"/>
              </a:rPr>
              <a:t>の家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四角形: 角を丸くする 6">
            <a:extLst>
              <a:ext uri="{FF2B5EF4-FFF2-40B4-BE49-F238E27FC236}">
                <a16:creationId xmlns:a16="http://schemas.microsoft.com/office/drawing/2014/main" id="{A3D3761F-1A36-0D14-DA52-90EB0AD60A5E}"/>
              </a:ext>
            </a:extLst>
          </p:cNvPr>
          <p:cNvSpPr/>
          <p:nvPr/>
        </p:nvSpPr>
        <p:spPr>
          <a:xfrm>
            <a:off x="1866601" y="5152796"/>
            <a:ext cx="7950636" cy="797839"/>
          </a:xfrm>
          <a:prstGeom prst="roundRect">
            <a:avLst>
              <a:gd name="adj" fmla="val 16667"/>
            </a:avLst>
          </a:prstGeom>
          <a:solidFill>
            <a:schemeClr val="accent6">
              <a:lumMod val="20000"/>
              <a:lumOff val="80000"/>
              <a:alpha val="15000"/>
            </a:schemeClr>
          </a:solidFill>
          <a:ln>
            <a:solidFill>
              <a:srgbClr val="70AD4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テキスト ボックス 118">
            <a:extLst>
              <a:ext uri="{FF2B5EF4-FFF2-40B4-BE49-F238E27FC236}">
                <a16:creationId xmlns:a16="http://schemas.microsoft.com/office/drawing/2014/main" id="{91FB0A63-0F8E-A160-0A01-41FC69D5D199}"/>
              </a:ext>
            </a:extLst>
          </p:cNvPr>
          <p:cNvSpPr/>
          <p:nvPr/>
        </p:nvSpPr>
        <p:spPr>
          <a:xfrm>
            <a:off x="10000489" y="5410345"/>
            <a:ext cx="1273320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ja-JP" altLang="en-US" sz="1400" b="1" strike="noStrike" spc="-1" dirty="0">
                <a:solidFill>
                  <a:schemeClr val="dk1"/>
                </a:solidFill>
                <a:latin typeface="Calibri"/>
              </a:rPr>
              <a:t>ユーザ </a:t>
            </a:r>
            <a:r>
              <a:rPr lang="en-US" altLang="ja-JP" sz="1400" b="1" strike="noStrike" spc="-1" dirty="0">
                <a:solidFill>
                  <a:schemeClr val="dk1"/>
                </a:solidFill>
                <a:latin typeface="Calibri"/>
              </a:rPr>
              <a:t>1 </a:t>
            </a:r>
            <a:r>
              <a:rPr lang="ja-JP" altLang="en-US" sz="1400" b="1" strike="noStrike" spc="-1" dirty="0">
                <a:solidFill>
                  <a:schemeClr val="dk1"/>
                </a:solidFill>
                <a:latin typeface="Calibri"/>
              </a:rPr>
              <a:t>の家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テキスト ボックス 118">
            <a:extLst>
              <a:ext uri="{FF2B5EF4-FFF2-40B4-BE49-F238E27FC236}">
                <a16:creationId xmlns:a16="http://schemas.microsoft.com/office/drawing/2014/main" id="{A0E8286A-EDF5-C384-B674-F12713119C07}"/>
              </a:ext>
            </a:extLst>
          </p:cNvPr>
          <p:cNvSpPr/>
          <p:nvPr/>
        </p:nvSpPr>
        <p:spPr>
          <a:xfrm>
            <a:off x="10692385" y="6198253"/>
            <a:ext cx="1273320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ja-JP" altLang="en-US" sz="1400" b="1" strike="noStrike" spc="-1" dirty="0">
                <a:solidFill>
                  <a:schemeClr val="dk1"/>
                </a:solidFill>
                <a:latin typeface="Calibri"/>
              </a:rPr>
              <a:t>ユーザ </a:t>
            </a:r>
            <a:r>
              <a:rPr lang="en-US" altLang="ja-JP" sz="1400" b="1" strike="noStrike" spc="-1" dirty="0">
                <a:solidFill>
                  <a:schemeClr val="dk1"/>
                </a:solidFill>
                <a:latin typeface="Calibri"/>
              </a:rPr>
              <a:t>1 </a:t>
            </a:r>
            <a:r>
              <a:rPr lang="ja-JP" altLang="en-US" sz="1400" b="1" strike="noStrike" spc="-1" dirty="0">
                <a:solidFill>
                  <a:schemeClr val="dk1"/>
                </a:solidFill>
                <a:latin typeface="Calibri"/>
              </a:rPr>
              <a:t>の家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3905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996130-B4E8-A704-2A68-2010054BF0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タイトル 1">
            <a:extLst>
              <a:ext uri="{FF2B5EF4-FFF2-40B4-BE49-F238E27FC236}">
                <a16:creationId xmlns:a16="http://schemas.microsoft.com/office/drawing/2014/main" id="{6B6206AF-303C-9FBA-7C50-38DB8109C88E}"/>
              </a:ext>
            </a:extLst>
          </p:cNvPr>
          <p:cNvSpPr/>
          <p:nvPr/>
        </p:nvSpPr>
        <p:spPr>
          <a:xfrm>
            <a:off x="132588" y="420009"/>
            <a:ext cx="11962692" cy="589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Autofit/>
          </a:bodyPr>
          <a:lstStyle/>
          <a:p>
            <a:pPr algn="ctr" defTabSz="914400">
              <a:lnSpc>
                <a:spcPct val="90000"/>
              </a:lnSpc>
            </a:pPr>
            <a:r>
              <a:rPr lang="ja-JP" altLang="en-US" sz="3200" b="1" spc="-1" dirty="0">
                <a:solidFill>
                  <a:srgbClr val="002060"/>
                </a:solidFill>
                <a:latin typeface="メイリオ"/>
                <a:ea typeface="メイリオ"/>
              </a:rPr>
              <a:t>質問</a:t>
            </a:r>
            <a:r>
              <a:rPr lang="en-US" altLang="ja-JP" sz="3200" b="1" spc="-1" dirty="0">
                <a:solidFill>
                  <a:srgbClr val="002060"/>
                </a:solidFill>
                <a:latin typeface="メイリオ"/>
                <a:ea typeface="メイリオ"/>
              </a:rPr>
              <a:t>2: </a:t>
            </a:r>
            <a:r>
              <a:rPr lang="ja-JP" altLang="en-US" sz="3200" b="1" spc="-1" dirty="0">
                <a:solidFill>
                  <a:srgbClr val="002060"/>
                </a:solidFill>
                <a:latin typeface="メイリオ"/>
                <a:ea typeface="メイリオ"/>
              </a:rPr>
              <a:t>対策を実現するために</a:t>
            </a:r>
            <a:r>
              <a:rPr lang="en-US" altLang="ja-JP" sz="3200" b="1" spc="-1" dirty="0" err="1">
                <a:solidFill>
                  <a:srgbClr val="002060"/>
                </a:solidFill>
                <a:latin typeface="メイリオ"/>
                <a:ea typeface="メイリオ"/>
              </a:rPr>
              <a:t>WoT</a:t>
            </a:r>
            <a:r>
              <a:rPr lang="ja-JP" altLang="en-US" sz="3200" b="1" spc="-1" dirty="0">
                <a:solidFill>
                  <a:srgbClr val="002060"/>
                </a:solidFill>
                <a:latin typeface="メイリオ"/>
                <a:ea typeface="メイリオ"/>
              </a:rPr>
              <a:t>に期待すること</a:t>
            </a:r>
            <a:endParaRPr lang="en-US" sz="3200" b="0" strike="noStrike" spc="-1" dirty="0">
              <a:solidFill>
                <a:srgbClr val="002060"/>
              </a:solidFill>
              <a:latin typeface="Arial"/>
            </a:endParaRPr>
          </a:p>
        </p:txBody>
      </p:sp>
      <p:sp>
        <p:nvSpPr>
          <p:cNvPr id="299" name="テキスト プレースホルダー 12">
            <a:extLst>
              <a:ext uri="{FF2B5EF4-FFF2-40B4-BE49-F238E27FC236}">
                <a16:creationId xmlns:a16="http://schemas.microsoft.com/office/drawing/2014/main" id="{BD26E63E-47E9-9B22-C413-12A01A6F1432}"/>
              </a:ext>
            </a:extLst>
          </p:cNvPr>
          <p:cNvSpPr/>
          <p:nvPr/>
        </p:nvSpPr>
        <p:spPr>
          <a:xfrm>
            <a:off x="253219" y="1121233"/>
            <a:ext cx="11324492" cy="469777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342900" indent="-342900" defTabSz="914400">
              <a:spcBef>
                <a:spcPts val="1001"/>
              </a:spcBef>
              <a:buFont typeface="Wingdings" panose="05000000000000000000" pitchFamily="2" charset="2"/>
              <a:buChar char="l"/>
              <a:tabLst>
                <a:tab pos="0" algn="l"/>
              </a:tabLst>
            </a:pPr>
            <a:r>
              <a:rPr lang="ja-JP" altLang="en-US" sz="2800" b="1" spc="-1" dirty="0">
                <a:solidFill>
                  <a:schemeClr val="tx2"/>
                </a:solidFill>
                <a:latin typeface="+mj-lt"/>
                <a:ea typeface="メイリオ"/>
              </a:rPr>
              <a:t>例えば</a:t>
            </a:r>
            <a:endParaRPr lang="en-US" altLang="ja-JP" sz="2800" b="1" spc="-1" dirty="0">
              <a:solidFill>
                <a:schemeClr val="tx2"/>
              </a:solidFill>
              <a:latin typeface="+mj-lt"/>
              <a:ea typeface="メイリオ"/>
            </a:endParaRPr>
          </a:p>
          <a:p>
            <a:pPr marL="800100" lvl="1" indent="-342900">
              <a:spcBef>
                <a:spcPts val="1001"/>
              </a:spcBef>
              <a:buFont typeface="Wingdings" panose="05000000000000000000" pitchFamily="2" charset="2"/>
              <a:buChar char="l"/>
              <a:tabLst>
                <a:tab pos="0" algn="l"/>
              </a:tabLst>
            </a:pPr>
            <a:r>
              <a:rPr lang="ja-JP" altLang="en-US" sz="2800" b="1" spc="-1" dirty="0">
                <a:solidFill>
                  <a:schemeClr val="tx2"/>
                </a:solidFill>
                <a:latin typeface="+mj-lt"/>
                <a:ea typeface="メイリオ"/>
              </a:rPr>
              <a:t>既存仕様書の充実</a:t>
            </a:r>
            <a:endParaRPr lang="en-US" altLang="ja-JP" sz="2800" b="1" spc="-1" dirty="0">
              <a:solidFill>
                <a:schemeClr val="tx2"/>
              </a:solidFill>
              <a:latin typeface="+mj-lt"/>
              <a:ea typeface="メイリオ"/>
            </a:endParaRPr>
          </a:p>
          <a:p>
            <a:pPr marL="800100" lvl="1" indent="-342900">
              <a:spcBef>
                <a:spcPts val="1001"/>
              </a:spcBef>
              <a:buFont typeface="Wingdings" panose="05000000000000000000" pitchFamily="2" charset="2"/>
              <a:buChar char="l"/>
              <a:tabLst>
                <a:tab pos="0" algn="l"/>
              </a:tabLst>
            </a:pPr>
            <a:r>
              <a:rPr lang="ja-JP" altLang="en-US" sz="2800" b="1" spc="-1" dirty="0">
                <a:solidFill>
                  <a:schemeClr val="tx2"/>
                </a:solidFill>
                <a:latin typeface="+mj-lt"/>
                <a:ea typeface="メイリオ"/>
              </a:rPr>
              <a:t>新しい仕様書の追加</a:t>
            </a:r>
            <a:endParaRPr lang="en-US" altLang="ja-JP" sz="2800" b="1" spc="-1" dirty="0">
              <a:solidFill>
                <a:schemeClr val="tx2"/>
              </a:solidFill>
              <a:latin typeface="+mj-lt"/>
              <a:ea typeface="メイリオ"/>
            </a:endParaRPr>
          </a:p>
          <a:p>
            <a:pPr marL="800100" lvl="1" indent="-342900">
              <a:spcBef>
                <a:spcPts val="1001"/>
              </a:spcBef>
              <a:buFont typeface="Wingdings" panose="05000000000000000000" pitchFamily="2" charset="2"/>
              <a:buChar char="l"/>
              <a:tabLst>
                <a:tab pos="0" algn="l"/>
              </a:tabLst>
            </a:pPr>
            <a:r>
              <a:rPr lang="ja-JP" altLang="en-US" sz="2800" b="1" spc="-1" dirty="0">
                <a:solidFill>
                  <a:schemeClr val="tx2"/>
                </a:solidFill>
                <a:latin typeface="+mj-lt"/>
                <a:ea typeface="メイリオ"/>
              </a:rPr>
              <a:t>具体的な実装のためのガイドライン</a:t>
            </a:r>
            <a:endParaRPr lang="en-US" altLang="ja-JP" sz="2800" b="1" spc="-1" dirty="0">
              <a:solidFill>
                <a:schemeClr val="tx2"/>
              </a:solidFill>
              <a:latin typeface="+mj-lt"/>
              <a:ea typeface="メイリオ"/>
            </a:endParaRPr>
          </a:p>
          <a:p>
            <a:pPr marL="800100" lvl="1" indent="-342900">
              <a:spcBef>
                <a:spcPts val="1001"/>
              </a:spcBef>
              <a:buFont typeface="Wingdings" panose="05000000000000000000" pitchFamily="2" charset="2"/>
              <a:buChar char="l"/>
              <a:tabLst>
                <a:tab pos="0" algn="l"/>
              </a:tabLst>
            </a:pPr>
            <a:r>
              <a:rPr lang="ja-JP" altLang="en-US" sz="2800" b="1" spc="-1" dirty="0">
                <a:solidFill>
                  <a:schemeClr val="tx2"/>
                </a:solidFill>
                <a:latin typeface="+mj-lt"/>
                <a:ea typeface="メイリオ"/>
              </a:rPr>
              <a:t>使いやすいツールやライブラリ</a:t>
            </a:r>
            <a:endParaRPr lang="en-US" altLang="ja-JP" sz="2800" b="1" spc="-1" dirty="0">
              <a:solidFill>
                <a:schemeClr val="tx2"/>
              </a:solidFill>
              <a:latin typeface="+mj-lt"/>
              <a:ea typeface="メイリオ"/>
            </a:endParaRPr>
          </a:p>
          <a:p>
            <a:pPr marL="342900" indent="-342900">
              <a:spcBef>
                <a:spcPts val="1001"/>
              </a:spcBef>
              <a:buFont typeface="Wingdings" panose="05000000000000000000" pitchFamily="2" charset="2"/>
              <a:buChar char="l"/>
              <a:tabLst>
                <a:tab pos="0" algn="l"/>
              </a:tabLst>
            </a:pPr>
            <a:r>
              <a:rPr lang="ja-JP" altLang="en-US" sz="2800" b="1" spc="-1" dirty="0">
                <a:solidFill>
                  <a:schemeClr val="tx2"/>
                </a:solidFill>
                <a:latin typeface="+mj-lt"/>
                <a:ea typeface="メイリオ"/>
              </a:rPr>
              <a:t>そのためにどうして欲しいか</a:t>
            </a:r>
            <a:endParaRPr lang="en-US" altLang="ja-JP" sz="2800" b="1" spc="-1" dirty="0">
              <a:solidFill>
                <a:schemeClr val="tx2"/>
              </a:solidFill>
              <a:latin typeface="+mj-lt"/>
              <a:ea typeface="メイリオ"/>
            </a:endParaRPr>
          </a:p>
          <a:p>
            <a:pPr marL="342900" indent="-342900" defTabSz="914400">
              <a:spcBef>
                <a:spcPts val="1001"/>
              </a:spcBef>
              <a:buFont typeface="Wingdings" panose="05000000000000000000" pitchFamily="2" charset="2"/>
              <a:buChar char="l"/>
              <a:tabLst>
                <a:tab pos="0" algn="l"/>
              </a:tabLst>
            </a:pPr>
            <a:endParaRPr lang="en-US" altLang="ja-JP" sz="2800" b="1" strike="noStrike" spc="-1" dirty="0">
              <a:solidFill>
                <a:schemeClr val="tx2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828367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docMetadata/LabelInfo.xml><?xml version="1.0" encoding="utf-8"?>
<clbl:labelList xmlns:clbl="http://schemas.microsoft.com/office/2020/mipLabelMetadata">
  <clbl:label id="{411769f2-88ef-4c20-80b1-26523e4e7599}" enabled="1" method="Standard" siteId="{576ec8d8-f4f9-4e36-b6f4-e32d84d3d87a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516</TotalTime>
  <Words>488</Words>
  <Application>Microsoft Office PowerPoint</Application>
  <PresentationFormat>ワイド画面</PresentationFormat>
  <Paragraphs>133</Paragraphs>
  <Slides>6</Slides>
  <Notes>4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4" baseType="lpstr">
      <vt:lpstr>メイリオ</vt:lpstr>
      <vt:lpstr>游ゴシック</vt:lpstr>
      <vt:lpstr>游ゴシック Light</vt:lpstr>
      <vt:lpstr>Arial</vt:lpstr>
      <vt:lpstr>Calibri</vt:lpstr>
      <vt:lpstr>Times New Roman</vt:lpstr>
      <vt:lpstr>Wingdings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subject/>
  <dc:creator>稲森 伸介</dc:creator>
  <dc:description/>
  <cp:lastModifiedBy>芦村 和幸</cp:lastModifiedBy>
  <cp:revision>12</cp:revision>
  <dcterms:created xsi:type="dcterms:W3CDTF">2024-03-01T02:18:56Z</dcterms:created>
  <dcterms:modified xsi:type="dcterms:W3CDTF">2024-03-07T21:08:18Z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0x010100F91D2EECABD78641A5AA7BE08D254076</vt:lpwstr>
  </property>
  <property fmtid="{D5CDD505-2E9C-101B-9397-08002B2CF9AE}" pid="3" name="HiddenSlides">
    <vt:i4>7</vt:i4>
  </property>
  <property fmtid="{D5CDD505-2E9C-101B-9397-08002B2CF9AE}" pid="4" name="Notes">
    <vt:i4>7</vt:i4>
  </property>
  <property fmtid="{D5CDD505-2E9C-101B-9397-08002B2CF9AE}" pid="5" name="PresentationFormat">
    <vt:lpwstr>ワイド画面</vt:lpwstr>
  </property>
  <property fmtid="{D5CDD505-2E9C-101B-9397-08002B2CF9AE}" pid="6" name="Slides">
    <vt:i4>19</vt:i4>
  </property>
</Properties>
</file>