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9c5beeea1_3_9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9c5beeea1_3_9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28560" y="273780"/>
            <a:ext cx="78864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8560" y="889110"/>
            <a:ext cx="1896210" cy="37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2619810" y="889110"/>
            <a:ext cx="1896210" cy="37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560" y="273780"/>
            <a:ext cx="78864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628560" y="889110"/>
            <a:ext cx="3885840" cy="374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560" y="273780"/>
            <a:ext cx="78864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560" y="889110"/>
            <a:ext cx="3885840" cy="37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8560" y="273780"/>
            <a:ext cx="78864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628560" y="273780"/>
            <a:ext cx="7886430" cy="2850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28560" y="273780"/>
            <a:ext cx="78864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628560" y="889110"/>
            <a:ext cx="189621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2619810" y="889110"/>
            <a:ext cx="1896210" cy="37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3" type="body"/>
          </p:nvPr>
        </p:nvSpPr>
        <p:spPr>
          <a:xfrm>
            <a:off x="628560" y="2844450"/>
            <a:ext cx="189621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8560" y="273780"/>
            <a:ext cx="78864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28560" y="889110"/>
            <a:ext cx="1896210" cy="37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619810" y="889110"/>
            <a:ext cx="189621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2619810" y="2844450"/>
            <a:ext cx="189621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8560" y="273780"/>
            <a:ext cx="78864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8560" y="889110"/>
            <a:ext cx="189621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2619810" y="889110"/>
            <a:ext cx="189621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628560" y="2844450"/>
            <a:ext cx="388584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560" y="273780"/>
            <a:ext cx="78864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560" y="889110"/>
            <a:ext cx="388584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628560" y="2844450"/>
            <a:ext cx="388584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628560" y="273780"/>
            <a:ext cx="78864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628560" y="889110"/>
            <a:ext cx="189621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2619810" y="889110"/>
            <a:ext cx="189621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3" type="body"/>
          </p:nvPr>
        </p:nvSpPr>
        <p:spPr>
          <a:xfrm>
            <a:off x="628560" y="2844450"/>
            <a:ext cx="189621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4" type="body"/>
          </p:nvPr>
        </p:nvSpPr>
        <p:spPr>
          <a:xfrm>
            <a:off x="2619810" y="2844450"/>
            <a:ext cx="189621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28560" y="273780"/>
            <a:ext cx="78864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628560" y="889110"/>
            <a:ext cx="125118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1942650" y="889110"/>
            <a:ext cx="125118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3" type="body"/>
          </p:nvPr>
        </p:nvSpPr>
        <p:spPr>
          <a:xfrm>
            <a:off x="3256740" y="889110"/>
            <a:ext cx="125118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4" type="body"/>
          </p:nvPr>
        </p:nvSpPr>
        <p:spPr>
          <a:xfrm>
            <a:off x="628560" y="2844450"/>
            <a:ext cx="125118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5" type="body"/>
          </p:nvPr>
        </p:nvSpPr>
        <p:spPr>
          <a:xfrm>
            <a:off x="1942650" y="2844450"/>
            <a:ext cx="125118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6" type="body"/>
          </p:nvPr>
        </p:nvSpPr>
        <p:spPr>
          <a:xfrm>
            <a:off x="3256740" y="2844450"/>
            <a:ext cx="1251180" cy="178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sz="1400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560" y="273780"/>
            <a:ext cx="78864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560" y="889110"/>
            <a:ext cx="3885840" cy="37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889110"/>
            <a:ext cx="3885840" cy="37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6750" y="102330"/>
            <a:ext cx="965790" cy="5753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628560" y="273780"/>
            <a:ext cx="6369030" cy="61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rPr b="0" lang="de" sz="2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Interoperable Open Source Implementations</a:t>
            </a:r>
            <a:endParaRPr b="0" sz="27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628560" y="1047870"/>
            <a:ext cx="3885840" cy="382158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d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Background/Motivation: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d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 to deploy WoT applications and consumers on a large range of devices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d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support devices that are more resource constrained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d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can be seen: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0" i="0" lang="d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Thingweb Flutter App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Mobile </a:t>
            </a:r>
            <a:r>
              <a:rPr b="0" i="0" lang="d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d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upport</a:t>
            </a: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0" i="0" lang="d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HTTP, CoAP, MQTT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d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everal discovery mechanisms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Powered by</a:t>
            </a:r>
            <a:r>
              <a:rPr b="0" i="0" lang="d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d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dart_wot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ESP32c3 Microcontrollers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Bare-metal (esp-hal)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■"/>
            </a:pP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Temperature sensor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■"/>
            </a:pP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RGB LED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■"/>
            </a:pP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HTTP and server-side events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d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Powered by </a:t>
            </a:r>
            <a:r>
              <a:rPr b="1" lang="de" sz="1500">
                <a:latin typeface="Calibri"/>
                <a:ea typeface="Calibri"/>
                <a:cs typeface="Calibri"/>
                <a:sym typeface="Calibri"/>
              </a:rPr>
              <a:t>wot-rust </a:t>
            </a:r>
            <a:r>
              <a:rPr lang="de" sz="1500">
                <a:latin typeface="Calibri"/>
                <a:ea typeface="Calibri"/>
                <a:cs typeface="Calibri"/>
                <a:sym typeface="Calibri"/>
              </a:rPr>
              <a:t>(no_std)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4629150" y="1047870"/>
            <a:ext cx="3885840" cy="382158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4629148" y="3796800"/>
            <a:ext cx="1736400" cy="70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 App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6480300" y="3796800"/>
            <a:ext cx="1986000" cy="70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313" y="1315200"/>
            <a:ext cx="1114075" cy="23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21858" l="9215" r="31018" t="21965"/>
          <a:stretch/>
        </p:blipFill>
        <p:spPr>
          <a:xfrm>
            <a:off x="6737275" y="1921088"/>
            <a:ext cx="1400402" cy="175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325" y="4283799"/>
            <a:ext cx="1442051" cy="4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375" y="4283800"/>
            <a:ext cx="465825" cy="4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