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C1CC1-D734-CC4E-225E-353518DF0CE3}" v="515" dt="2024-11-27T09:40:44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loor plan interface for Smart homes &amp; IoT">
            <a:extLst>
              <a:ext uri="{FF2B5EF4-FFF2-40B4-BE49-F238E27FC236}">
                <a16:creationId xmlns:a16="http://schemas.microsoft.com/office/drawing/2014/main" id="{A2E49133-DBBB-8A35-EFA3-445B3ADD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55" y="3471781"/>
            <a:ext cx="1380641" cy="1199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71263-A2DD-DFE3-7EA4-65394741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57" y="177854"/>
            <a:ext cx="9992533" cy="13126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424242"/>
                </a:solidFill>
                <a:ea typeface="+mj-lt"/>
                <a:cs typeface="+mj-lt"/>
              </a:rPr>
              <a:t>Generic &amp; AI Enabled </a:t>
            </a:r>
            <a:r>
              <a:rPr lang="en-US" sz="3200" err="1">
                <a:solidFill>
                  <a:srgbClr val="424242"/>
                </a:solidFill>
                <a:ea typeface="+mj-lt"/>
                <a:cs typeface="+mj-lt"/>
              </a:rPr>
              <a:t>WoT</a:t>
            </a:r>
            <a:r>
              <a:rPr lang="en-US" sz="3200" dirty="0">
                <a:solidFill>
                  <a:srgbClr val="424242"/>
                </a:solidFill>
                <a:ea typeface="+mj-lt"/>
                <a:cs typeface="+mj-lt"/>
              </a:rPr>
              <a:t> Manager</a:t>
            </a:r>
            <a:br>
              <a:rPr lang="en-US" sz="3200" dirty="0">
                <a:ea typeface="+mj-lt"/>
                <a:cs typeface="+mj-lt"/>
              </a:rPr>
            </a:br>
            <a:r>
              <a:rPr lang="en-US" sz="3200" dirty="0">
                <a:solidFill>
                  <a:srgbClr val="424242"/>
                </a:solidFill>
                <a:ea typeface="+mj-lt"/>
                <a:cs typeface="+mj-lt"/>
              </a:rPr>
              <a:t>Connect &amp; Manage Any Thing </a:t>
            </a:r>
          </a:p>
        </p:txBody>
      </p:sp>
      <p:pic>
        <p:nvPicPr>
          <p:cNvPr id="7" name="Picture 6" descr="A black cell phone with a white screen&#10;&#10;Description automatically generated">
            <a:extLst>
              <a:ext uri="{FF2B5EF4-FFF2-40B4-BE49-F238E27FC236}">
                <a16:creationId xmlns:a16="http://schemas.microsoft.com/office/drawing/2014/main" id="{73739D14-4856-7736-0939-35F22B02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30" y="1555925"/>
            <a:ext cx="2945341" cy="5093758"/>
          </a:xfrm>
          <a:prstGeom prst="rect">
            <a:avLst/>
          </a:prstGeom>
        </p:spPr>
      </p:pic>
      <p:pic>
        <p:nvPicPr>
          <p:cNvPr id="5" name="Picture 4" descr="A blue circle with white letters&#10;&#10;Description automatically generated">
            <a:extLst>
              <a:ext uri="{FF2B5EF4-FFF2-40B4-BE49-F238E27FC236}">
                <a16:creationId xmlns:a16="http://schemas.microsoft.com/office/drawing/2014/main" id="{8DF6161C-07E4-8B5D-5866-19C811C43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24" y="208960"/>
            <a:ext cx="816681" cy="816681"/>
          </a:xfrm>
          <a:prstGeom prst="rect">
            <a:avLst/>
          </a:prstGeom>
        </p:spPr>
      </p:pic>
      <p:pic>
        <p:nvPicPr>
          <p:cNvPr id="6" name="Picture 5" descr="Datei:Siemens-logo.svg – Wikipedia">
            <a:extLst>
              <a:ext uri="{FF2B5EF4-FFF2-40B4-BE49-F238E27FC236}">
                <a16:creationId xmlns:a16="http://schemas.microsoft.com/office/drawing/2014/main" id="{575CAF03-0D9C-BE20-19E1-38B4328AF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631" y="398348"/>
            <a:ext cx="2018948" cy="44556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3E4FBEC2-4BCE-6314-C38A-47A95C182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196" y="2046110"/>
            <a:ext cx="2585442" cy="4346223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71B84C3-2836-B04E-1D57-9C612FA19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0584" y="1711326"/>
            <a:ext cx="1869723" cy="3379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8C09B2-EA32-1D89-0066-1C14E9AE7783}"/>
              </a:ext>
            </a:extLst>
          </p:cNvPr>
          <p:cNvSpPr txBox="1"/>
          <p:nvPr/>
        </p:nvSpPr>
        <p:spPr>
          <a:xfrm>
            <a:off x="707756" y="28839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Integrate Background Knowledge on Devices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EDD15-2017-6C02-C175-84C672DE48C4}"/>
              </a:ext>
            </a:extLst>
          </p:cNvPr>
          <p:cNvSpPr txBox="1"/>
          <p:nvPr/>
        </p:nvSpPr>
        <p:spPr>
          <a:xfrm>
            <a:off x="197603" y="4808349"/>
            <a:ext cx="36278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Dashboards powered by Semantic Data Harmonization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BD29C-3328-0F27-4525-4C7C84DCAC85}"/>
              </a:ext>
            </a:extLst>
          </p:cNvPr>
          <p:cNvSpPr txBox="1"/>
          <p:nvPr/>
        </p:nvSpPr>
        <p:spPr>
          <a:xfrm>
            <a:off x="320299" y="1553704"/>
            <a:ext cx="3046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Discovery, Security &amp; RBAC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CF1693DC-47C2-E2FC-47F7-DB4E51D00E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8858" y="1880219"/>
            <a:ext cx="2826505" cy="10246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43556D-6634-A13D-4C2C-7055D0410462}"/>
              </a:ext>
            </a:extLst>
          </p:cNvPr>
          <p:cNvSpPr txBox="1"/>
          <p:nvPr/>
        </p:nvSpPr>
        <p:spPr>
          <a:xfrm>
            <a:off x="8321298" y="1508499"/>
            <a:ext cx="35891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Natural Language Commands</a:t>
            </a:r>
          </a:p>
        </p:txBody>
      </p:sp>
      <p:pic>
        <p:nvPicPr>
          <p:cNvPr id="17" name="Picture 16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79216C23-68AC-0C91-B022-8887E0AF9E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411" y="5455242"/>
            <a:ext cx="2017042" cy="12233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9F2E1D-7759-3D2D-94C3-271CD1AFB8D3}"/>
              </a:ext>
            </a:extLst>
          </p:cNvPr>
          <p:cNvSpPr txBox="1"/>
          <p:nvPr/>
        </p:nvSpPr>
        <p:spPr>
          <a:xfrm>
            <a:off x="8250264" y="5060195"/>
            <a:ext cx="37247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AI Agent fulfills higher lever goals</a:t>
            </a:r>
          </a:p>
        </p:txBody>
      </p:sp>
      <p:pic>
        <p:nvPicPr>
          <p:cNvPr id="20" name="Picture 19" descr="A diagram of a company&#10;&#10;Description automatically generated">
            <a:extLst>
              <a:ext uri="{FF2B5EF4-FFF2-40B4-BE49-F238E27FC236}">
                <a16:creationId xmlns:a16="http://schemas.microsoft.com/office/drawing/2014/main" id="{6B073B67-A66C-6060-4611-158F42D50D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1363" y="5430058"/>
            <a:ext cx="2744816" cy="1428750"/>
          </a:xfrm>
          <a:prstGeom prst="rect">
            <a:avLst/>
          </a:prstGeom>
        </p:spPr>
      </p:pic>
      <p:pic>
        <p:nvPicPr>
          <p:cNvPr id="21" name="Picture 20" descr="single key icon image vector illustration design Stock-Vektorgrafik | Adobe  Stock">
            <a:extLst>
              <a:ext uri="{FF2B5EF4-FFF2-40B4-BE49-F238E27FC236}">
                <a16:creationId xmlns:a16="http://schemas.microsoft.com/office/drawing/2014/main" id="{3ED95201-A33D-B8AF-D459-5672966903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9897" y="1922986"/>
            <a:ext cx="670303" cy="638016"/>
          </a:xfrm>
          <a:prstGeom prst="rect">
            <a:avLst/>
          </a:prstGeom>
        </p:spPr>
      </p:pic>
      <p:pic>
        <p:nvPicPr>
          <p:cNvPr id="22" name="Graphic 12" descr="OpenID - Wikipedia">
            <a:extLst>
              <a:ext uri="{FF2B5EF4-FFF2-40B4-BE49-F238E27FC236}">
                <a16:creationId xmlns:a16="http://schemas.microsoft.com/office/drawing/2014/main" id="{FF6B2C8D-17DF-08D1-1921-448F49B237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8623" y="1921731"/>
            <a:ext cx="1916624" cy="6670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670412B-5BDB-BF01-1A46-61B77AEA88C7}"/>
              </a:ext>
            </a:extLst>
          </p:cNvPr>
          <p:cNvSpPr txBox="1"/>
          <p:nvPr/>
        </p:nvSpPr>
        <p:spPr>
          <a:xfrm>
            <a:off x="7920923" y="3058330"/>
            <a:ext cx="4047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Generic Thing Visualization &amp; Control</a:t>
            </a:r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CC938DFA-99C7-6174-7F9C-F5EB7AED74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63763" y="3528046"/>
            <a:ext cx="1516576" cy="11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7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 xmlns="16506f75-7937-4b10-a149-77c22bd6c62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7F6F4580E9E34A9169237497AD39FE" ma:contentTypeVersion="15" ma:contentTypeDescription="Create a new document." ma:contentTypeScope="" ma:versionID="b97d8f6aec8b430b59ccbd72250bc778">
  <xsd:schema xmlns:xsd="http://www.w3.org/2001/XMLSchema" xmlns:xs="http://www.w3.org/2001/XMLSchema" xmlns:p="http://schemas.microsoft.com/office/2006/metadata/properties" xmlns:ns2="16506f75-7937-4b10-a149-77c22bd6c62e" xmlns:ns3="ae6ea918-b5fa-4073-acae-efcf1cc2b665" targetNamespace="http://schemas.microsoft.com/office/2006/metadata/properties" ma:root="true" ma:fieldsID="0b0bd9ffd3462162b8003822882eac8e" ns2:_="" ns3:_="">
    <xsd:import namespace="16506f75-7937-4b10-a149-77c22bd6c62e"/>
    <xsd:import namespace="ae6ea918-b5fa-4073-acae-efcf1cc2b6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desc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06f75-7937-4b10-a149-77c22bd6c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esc" ma:index="21" nillable="true" ma:displayName="desc" ma:format="Dropdown" ma:internalName="desc">
      <xsd:simpleType>
        <xsd:restriction base="dms:Text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ea918-b5fa-4073-acae-efcf1cc2b66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7B0014-007D-45BA-B462-A2F5C0B25D3E}">
  <ds:schemaRefs>
    <ds:schemaRef ds:uri="http://schemas.microsoft.com/office/2006/metadata/properties"/>
    <ds:schemaRef ds:uri="http://schemas.microsoft.com/office/infopath/2007/PartnerControls"/>
    <ds:schemaRef ds:uri="16506f75-7937-4b10-a149-77c22bd6c62e"/>
  </ds:schemaRefs>
</ds:datastoreItem>
</file>

<file path=customXml/itemProps2.xml><?xml version="1.0" encoding="utf-8"?>
<ds:datastoreItem xmlns:ds="http://schemas.openxmlformats.org/officeDocument/2006/customXml" ds:itemID="{A5C70875-FB5B-404A-88D8-60FCEA1E7E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506f75-7937-4b10-a149-77c22bd6c62e"/>
    <ds:schemaRef ds:uri="ae6ea918-b5fa-4073-acae-efcf1cc2b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4181E3-6ED2-42AA-90EA-E0E8A5D121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Generic &amp; AI Enabled WoT Manager Connect &amp; Manage Any Thing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Korkan, Ege (FT RPD CED IIS-DE)</cp:lastModifiedBy>
  <cp:revision>154</cp:revision>
  <dcterms:created xsi:type="dcterms:W3CDTF">2024-11-27T08:34:35Z</dcterms:created>
  <dcterms:modified xsi:type="dcterms:W3CDTF">2024-11-27T09:50:00Z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0x010100E87F6F4580E9E34A9169237497AD39FE</vt:lpwstr>
  </property>
</Properties>
</file>