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89578020-A428-46DD-9D7E-C67F96B9ACE9}"/>
    <pc:docChg chg="custSel addSld modSld">
      <pc:chgData name="Mccool, Michael" userId="9022b910-48f5-4b36-ad75-783e2c5f7356" providerId="ADAL" clId="{89578020-A428-46DD-9D7E-C67F96B9ACE9}" dt="2024-11-28T09:41:54.851" v="481" actId="20577"/>
      <pc:docMkLst>
        <pc:docMk/>
      </pc:docMkLst>
      <pc:sldChg chg="modSp new mod">
        <pc:chgData name="Mccool, Michael" userId="9022b910-48f5-4b36-ad75-783e2c5f7356" providerId="ADAL" clId="{89578020-A428-46DD-9D7E-C67F96B9ACE9}" dt="2024-11-28T09:41:54.851" v="481" actId="20577"/>
        <pc:sldMkLst>
          <pc:docMk/>
          <pc:sldMk cId="1430137202" sldId="259"/>
        </pc:sldMkLst>
        <pc:spChg chg="mod">
          <ac:chgData name="Mccool, Michael" userId="9022b910-48f5-4b36-ad75-783e2c5f7356" providerId="ADAL" clId="{89578020-A428-46DD-9D7E-C67F96B9ACE9}" dt="2024-11-28T09:38:10.173" v="11" actId="20577"/>
          <ac:spMkLst>
            <pc:docMk/>
            <pc:sldMk cId="1430137202" sldId="259"/>
            <ac:spMk id="2" creationId="{B1BE5D2E-4D30-BBEF-DFBC-56A4647F1E45}"/>
          </ac:spMkLst>
        </pc:spChg>
        <pc:spChg chg="mod">
          <ac:chgData name="Mccool, Michael" userId="9022b910-48f5-4b36-ad75-783e2c5f7356" providerId="ADAL" clId="{89578020-A428-46DD-9D7E-C67F96B9ACE9}" dt="2024-11-28T09:41:54.851" v="481" actId="20577"/>
          <ac:spMkLst>
            <pc:docMk/>
            <pc:sldMk cId="1430137202" sldId="259"/>
            <ac:spMk id="3" creationId="{888F8369-FE24-B84C-7CBA-574A534964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0645-C781-010D-AADA-A5E1C9B84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1071-3A36-FF19-D6A5-133190CC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903B-35B6-5452-81EA-9DFAE262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2BD9-69BA-9433-EB12-83309EC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CE5F-9E65-7F2A-8B24-4C22A8D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25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6611-72B4-243E-5095-B370D75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5F930-8EA7-6099-3C30-14CCB6F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AC80-4DA1-B10F-21EA-DB64D10C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B423-4E78-FA95-AB5A-B6830B4C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95BE-807B-CC8D-12E4-E72CA4F7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16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86D95-82F6-6738-5546-8E237984E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FD5D-58C7-D9D7-8B38-A5523F46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9A13-E910-108F-BC4A-6D973DF8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E934-5FCB-3ED6-D6E3-AA2B7B4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3301-CE2F-32E8-D40D-3919520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EE9-E985-83F0-006A-2109382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0017-313A-9180-46A5-D816C85C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C7F7-F2A1-074B-1545-3DF0300E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7B2B-A4AC-50F2-6E80-D3F4EB36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4E17-5AA2-3A74-5EF3-06B21800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46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ADCA-31A4-743C-8028-49445C58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E77A4-4302-47CE-A507-DF05862E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565F-7CAC-B00F-BBCD-E3C14196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5454-43BB-C75B-E8E5-B61129A4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FB15-5771-8476-7DC4-E6B3C92D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83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A44-8B89-3D71-BB75-E8EA33B7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A00C-DCB3-6C92-6A8D-A4DC322C8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B6FA-8744-D2BF-41F4-D59FA4F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F3BC1-1807-5340-C526-33037D6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8DF9-6A59-17ED-B2A5-2CC3E179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06C2-7007-47A4-3AE3-AD3DD7D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2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A9A-5341-DF26-AB4E-CCD96C6B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BA2-D5AB-E78B-ABF5-131D3D07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6E1E7-6679-2053-2246-8B746B46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F5A4C-F807-094E-9B93-B1E6A893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A031C-5FA6-50C5-AC8B-A838DE7A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5214E-5AAE-03D8-E8C0-05E1357A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CEC-7E3F-565C-7FA9-A477B3A0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11D20-1D36-8F82-1CDA-93297779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3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9AF9-C6F4-6814-BCF9-9413EA4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8028C-C8BB-242D-4A0B-AD0770AD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258E8-6113-CF85-863E-6A87B449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FA286-897E-6836-3641-E8F7238B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74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B8385-08D9-B82D-D451-28AC027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EDCCB-E178-5ADC-CC80-CAA9BF0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947A0-554E-C48C-F7A9-05264981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8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FF66-8F25-0C41-90D4-FE001237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F21C-079A-10E0-3F5D-367C1E23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ECBE5-E6FF-CE33-321B-7B57D0E5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4A24C-BB22-E7A6-4F4B-3A02268A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E211-94D5-DBF5-0E79-A18E9940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8AD96-51CA-C032-06F0-966AF897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9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D9E0-6D9E-0ED0-B1CF-8B6E4BEF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86880-CE0E-397E-E212-EC013357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7343D-3ACB-BF5E-51AD-729053DFC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F2878-03BC-36AD-FCA0-26201FE4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E984-B958-1962-C61C-533AC5C4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E39C-689A-2115-8B96-3146D341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4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94F32-7EE6-BAF0-26BA-781FE61C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109AE-E29C-9938-276B-E9BF47241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D6E0-DB0F-357F-9D42-C77D6F5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8F4AD-FEBB-49B4-9C95-E80A7C7B7D9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EE0B-7266-C792-5324-8ACDB971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EA03-5B24-5177-5F79-698E62266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9C25D-5D1C-4F0E-8E21-11F28613F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1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CAF-E665-9272-D207-4723D6776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AI Services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BFA34-258E-25E6-F6AF-4F738191C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84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D2E-4D30-BBEF-DFBC-56A4647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Services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8369-FE24-B84C-7CBA-574A5349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LLM Service</a:t>
            </a:r>
          </a:p>
          <a:p>
            <a:pPr lvl="1"/>
            <a:r>
              <a:rPr lang="en-US" dirty="0"/>
              <a:t>JSON in</a:t>
            </a:r>
          </a:p>
          <a:p>
            <a:pPr lvl="1"/>
            <a:r>
              <a:rPr lang="en-US" dirty="0"/>
              <a:t>JSON out (</a:t>
            </a:r>
            <a:r>
              <a:rPr lang="en-US" b="1" i="1" dirty="0">
                <a:solidFill>
                  <a:srgbClr val="FF0000"/>
                </a:solidFill>
              </a:rPr>
              <a:t>optional streaming – </a:t>
            </a:r>
            <a:r>
              <a:rPr lang="en-US" b="1" i="1">
                <a:solidFill>
                  <a:srgbClr val="FF0000"/>
                </a:solidFill>
              </a:rPr>
              <a:t>not supported in WoT!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Piper Text-to-Speech Service</a:t>
            </a:r>
          </a:p>
          <a:p>
            <a:pPr lvl="1"/>
            <a:r>
              <a:rPr lang="en-US" dirty="0"/>
              <a:t>Text in (plain; URL variable or in POST body, NOT in JSON)</a:t>
            </a:r>
          </a:p>
          <a:p>
            <a:pPr lvl="1"/>
            <a:r>
              <a:rPr lang="en-US" dirty="0"/>
              <a:t>Audio out (WAV file, binary)</a:t>
            </a:r>
          </a:p>
          <a:p>
            <a:r>
              <a:rPr lang="en-US" dirty="0"/>
              <a:t>Whisper Speech-to-Text (transcription) Service</a:t>
            </a:r>
          </a:p>
          <a:p>
            <a:pPr lvl="1"/>
            <a:r>
              <a:rPr lang="en-US" dirty="0"/>
              <a:t>Audio in (WAV, binary) but also other arguments (language, optional)</a:t>
            </a:r>
          </a:p>
          <a:p>
            <a:pPr lvl="1"/>
            <a:r>
              <a:rPr lang="en-US" dirty="0"/>
              <a:t>Multipart/form-data: </a:t>
            </a:r>
            <a:r>
              <a:rPr lang="en-US" b="1" i="1" dirty="0">
                <a:solidFill>
                  <a:srgbClr val="FF0000"/>
                </a:solidFill>
              </a:rPr>
              <a:t>not supported in WoT!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01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4CFD-C193-9C0C-7BA5-46E8EAF5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Multipart/form-data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A049-6E3B-D406-7799-70B9FA9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for Whisper</a:t>
            </a:r>
          </a:p>
          <a:p>
            <a:r>
              <a:rPr lang="en-US" dirty="0"/>
              <a:t>Send audio/wav and text/plain (for language)</a:t>
            </a:r>
          </a:p>
          <a:p>
            <a:r>
              <a:rPr lang="en-US" dirty="0"/>
              <a:t>Suggested resolution here: </a:t>
            </a:r>
          </a:p>
          <a:p>
            <a:pPr lvl="1"/>
            <a:r>
              <a:rPr lang="en-US" dirty="0">
                <a:hlinkClick r:id="rId2"/>
              </a:rPr>
              <a:t>https://github.com/w3c/wot-thing-description/issues/1464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46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C3BC-6513-04C0-BB3C-578D2460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04ED-9FB0-0028-1E03-B387AA93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Streaming JSON objects for real-time updates</a:t>
            </a:r>
          </a:p>
          <a:p>
            <a:pPr lvl="1"/>
            <a:r>
              <a:rPr lang="en-US" dirty="0"/>
              <a:t>Has a “done” flag in the last object</a:t>
            </a:r>
          </a:p>
          <a:p>
            <a:pPr lvl="1"/>
            <a:r>
              <a:rPr lang="en-US" dirty="0"/>
              <a:t>Objects separated by newlines</a:t>
            </a:r>
          </a:p>
          <a:p>
            <a:pPr lvl="1"/>
            <a:r>
              <a:rPr lang="en-US" dirty="0"/>
              <a:t>Also optional, have “stream” flag in request</a:t>
            </a:r>
          </a:p>
          <a:p>
            <a:pPr lvl="2"/>
            <a:r>
              <a:rPr lang="en-US" dirty="0"/>
              <a:t>Means would need a variable/dependent output data 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2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WoT AI Services</vt:lpstr>
      <vt:lpstr>AI Services</vt:lpstr>
      <vt:lpstr>Multipart/form-data</vt:lpstr>
      <vt:lpstr>JSON Object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1</cp:revision>
  <dcterms:created xsi:type="dcterms:W3CDTF">2024-11-28T09:34:00Z</dcterms:created>
  <dcterms:modified xsi:type="dcterms:W3CDTF">2024-11-28T09:41:57Z</dcterms:modified>
</cp:coreProperties>
</file>