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2"/>
    <p:restoredTop sz="94694"/>
  </p:normalViewPr>
  <p:slideViewPr>
    <p:cSldViewPr snapToGrid="0">
      <p:cViewPr varScale="1">
        <p:scale>
          <a:sx n="104" d="100"/>
          <a:sy n="104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3602-4D47-8077-7425-2572EB2C7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2E7DA-19F3-31EC-882F-99E8C8C29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621E-0171-1B62-F97A-1F8D05F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2180-7F3D-FFD7-1BE3-2EEFDCF8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73E6-FF4F-CE1F-F208-76EABEDB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33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96F7-8883-0EE8-943A-815FA1D6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F646B-6D66-A6C2-475E-1F2F244F9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6E5C-E1BA-2C35-E6BC-B2987328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35D0-3738-0FE1-685C-6DEF789D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9A5B-7C8B-8047-F378-BB2D8AD8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189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C4BCD-35C5-5FEB-966C-755B54C1F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15F79-D8B7-D623-1747-D884A3E5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E4C0-17D5-B61A-AF6A-45324811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79C5-32D9-A183-3576-181CC537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71548-6932-E237-CF4C-1E4AFB0A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577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68D3-E1CE-67A6-2534-E6043146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A6DC-6B04-DF11-F2E9-8C223125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A04E-7993-92B5-1CE3-F8B0583A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8871-1463-E01F-FCDC-54E1E3A1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93D74-CE36-D719-AF74-BD3949DC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22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C5F6-4ECC-6F6B-D5E2-ECE4360E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FB126-BA80-4E93-BDA2-976594C5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848E-5CC9-1A69-25F5-7CCFF7BD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3430-D995-3A60-B9F0-7012677B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6074-99CB-9466-C9EB-D79159B7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54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0E55-69E4-B2B1-90A2-69540539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C259-F9EB-F127-AFFA-ACFC221FF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7C4C-C54A-439E-EF24-A24D69AE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F72D-5D08-5B75-B29E-5A8B5F02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627B-26D8-B0C8-8A19-F0FC76FE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6F09-C6B1-312E-FFEC-04EFC190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61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648C-172D-BCC1-9197-A8142400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B6AF-019A-647B-91CB-08F06C06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2F16F-0C65-78AE-B817-AF1BC1163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E9E3E-F7F3-79D0-400B-26C40A8A7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AECD8-77FD-A872-BAFB-AD47AAECD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74E01-D5F8-E4D4-3BBD-CBA36863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6FF05-8B26-958B-A3F2-B6CFAE0A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E6C89-600C-9495-D7EC-4205EC59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714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1360-BDF9-F391-4F56-609CB16D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899A6-A7E5-6E9F-FE9C-44598930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54B3-1ECD-981E-838A-CE426A6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3CB71-0F84-3FD5-6A9E-BBDC9068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73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B2E2A-CA7C-C29D-9EF8-73659317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D7261-1896-6542-B9B4-07D476C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F8193-0041-34CE-86D4-9F431088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637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D1E2-57A4-9E7C-6B13-F6F46D96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C066-FA4D-93E6-FDA2-9BF66A9C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FDA6-C5C1-298C-9DA3-FAC4AC2F0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C2F46-75A9-2669-3B08-72E0126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C2CAC-969F-8EAD-2028-16BFB49D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6B5F0-B78F-0230-241C-1FB9DBB6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49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54F-C8A5-6D0E-D9C4-F5C0B6E6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319BC-0D35-4688-055D-228C4D71F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5D02-E7FB-DBC8-4217-3E1D75744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FDA14-5CBE-4508-2090-D243953E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34756-894D-F9A5-C830-F55A8F1C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90B8-F274-0B56-E042-3B8C158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00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00D7A-A40B-73DE-CA39-F7509558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9CB59-09A8-8156-EA35-162444CF0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2C39-CCFE-2C1F-AAC5-8F4840686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20A06-724F-DB4B-B43F-4D4F5EC53A8E}" type="datetimeFigureOut">
              <a:rPr lang="en-DE" smtClean="0"/>
              <a:t>28.11.24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506F-7DE0-3C0C-CCB4-1CCBB7F28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185E-7C0E-2535-351C-21FA99AF4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D233CB-E156-C34E-AA76-1829C37B0A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725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8FBA-4486-5AC9-B49D-F4152073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Plugfest summarry 2024 - Noura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A91A-7423-C485-D645-28F9C596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DE" dirty="0"/>
          </a:p>
          <a:p>
            <a:r>
              <a:rPr lang="en-DE" dirty="0"/>
              <a:t>JSON-LD Context issues need to be prioritized - makes sense to do a joint session with JSON-LD WG  (test cases to identify issues)</a:t>
            </a:r>
          </a:p>
          <a:p>
            <a:r>
              <a:rPr lang="en-DE" dirty="0"/>
              <a:t>KNX IoT devices – sleep time, connection problem (</a:t>
            </a:r>
            <a:r>
              <a:rPr lang="en-DE" i="1" dirty="0"/>
              <a:t>!maybe</a:t>
            </a:r>
            <a:r>
              <a:rPr lang="en-DE" dirty="0"/>
              <a:t>) additional vocabulary is required for such devices</a:t>
            </a:r>
          </a:p>
          <a:p>
            <a:r>
              <a:rPr lang="en-DE" dirty="0"/>
              <a:t>Problems with the payload in the message for integration – still manual effort was required to adjust</a:t>
            </a:r>
          </a:p>
          <a:p>
            <a:r>
              <a:rPr lang="en-DE" dirty="0"/>
              <a:t>WoT servients behave different with the same TD – could read OPC UA properties with Siemens WoT servient, but write was not possible. TD adaption required</a:t>
            </a:r>
          </a:p>
          <a:p>
            <a:r>
              <a:rPr lang="en-DE" dirty="0"/>
              <a:t>Switching between networks was time consuming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4163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Plugfest summarry 2024 - Noura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Noura, Mahda (FT RPD CED IIS-DE)</dc:creator>
  <cp:lastModifiedBy>Noura, Mahda (FT RPD CED IIS-DE)</cp:lastModifiedBy>
  <cp:revision>2</cp:revision>
  <dcterms:created xsi:type="dcterms:W3CDTF">2024-11-28T09:33:51Z</dcterms:created>
  <dcterms:modified xsi:type="dcterms:W3CDTF">2024-11-28T09:51:17Z</dcterms:modified>
</cp:coreProperties>
</file>