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59"/>
    <p:restoredTop sz="94590"/>
  </p:normalViewPr>
  <p:slideViewPr>
    <p:cSldViewPr snapToGrid="0" snapToObjects="1">
      <p:cViewPr varScale="1">
        <p:scale>
          <a:sx n="146" d="100"/>
          <a:sy n="146" d="100"/>
        </p:scale>
        <p:origin x="656" y="16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086A6-DBA7-9D4A-A449-B96BF57AEBBA}" type="datetimeFigureOut">
              <a:t>11/27/19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D1AE6-4EE4-1E4A-B16E-95A5017986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81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D1AE6-4EE4-1E4A-B16E-95A501798695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0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470EC-4469-A748-813E-EEF2AE276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76F2D-1660-024B-BF59-81E834D1D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27B0C-1132-4946-AE1B-0B1A67F7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38-E7F1-BD4D-957D-BBB2EE24697C}" type="datetimeFigureOut">
              <a:t>11/27/19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9D4FF-6313-0A4D-9861-96269117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5857B-FAD3-AA45-8B04-6A2B379B4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8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49F0-C8FE-324F-8504-C52E6410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5D951-D058-7149-AA03-6EA85D4C7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6896A-81DD-BF4B-BD20-459A51E5B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38-E7F1-BD4D-957D-BBB2EE24697C}" type="datetimeFigureOut">
              <a:t>11/27/19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708DA-4FBB-784F-8C6A-6DA9BB47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2DF7C-56EC-B147-9303-35B66E63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91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23F3C-AE78-AF4B-BF12-915446F56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6E738-F9E8-6747-A2B4-798E746D5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ED722-9C91-8946-AC8A-2F82822F5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38-E7F1-BD4D-957D-BBB2EE24697C}" type="datetimeFigureOut">
              <a:t>11/27/19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EAB7A-BCC6-054F-AC4A-334DB74E6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078F6-5769-0642-AA96-48D316A9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5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CAAD-AF96-2443-9C39-525F05D15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42ED1-3F6F-F946-947D-657CB69BD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DE476-7E5B-FF45-AF52-B8416568F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38-E7F1-BD4D-957D-BBB2EE24697C}" type="datetimeFigureOut">
              <a:t>11/27/19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5B741-3CD1-ED49-B26A-C7D97725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5459E-D475-8D4D-A95B-D4A0E690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9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B8D5-E2DF-684B-9AC1-CDCF7FAAF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DF955-2088-DD48-9E35-0A65388DC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0D8C3-9725-FC46-BF1C-8FE6AF29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38-E7F1-BD4D-957D-BBB2EE24697C}" type="datetimeFigureOut">
              <a:t>11/27/19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90FD0-8797-474F-A9BC-789537811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E117C-397A-FC49-93F4-0A6062A0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7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00232-8C5F-B546-85A3-602EB548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E3299-80A9-3F47-8637-DAA25F916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C6F44-4231-3E4D-97F8-D68B978BB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858F6-4EE1-4341-8C99-529EA26D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38-E7F1-BD4D-957D-BBB2EE24697C}" type="datetimeFigureOut">
              <a:t>11/27/19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A0196-97A0-1D4E-9E5D-5F19EDB50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9AD8F-D912-B44A-AF49-B78026EE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0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F77AF-24EB-2A4B-B250-3AA89F17C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D8C40-9149-7140-A106-D6B153049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343C2-6B94-FC43-AD43-A1D5C4CC0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73EF59-A708-0549-95F9-F0EC557AD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9E17E5-13CB-A449-9BD8-52A07212C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D932CB-5216-6849-95C7-C09F5E30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38-E7F1-BD4D-957D-BBB2EE24697C}" type="datetimeFigureOut">
              <a:t>11/27/19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1D20E-7D8E-0B4A-BFBD-2324E41ED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577FB7-9C74-1746-8E78-31929BE29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5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2EF9-0F12-054F-90FB-8438800A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ED6BF-2EE1-2D48-88C3-7CBBF77C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38-E7F1-BD4D-957D-BBB2EE24697C}" type="datetimeFigureOut">
              <a:t>11/27/19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2BB2E-37FF-164C-B695-26F1C9EF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5B645-08DF-5D48-B53C-37619984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EE1834-4968-7442-9874-7AEE54A13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38-E7F1-BD4D-957D-BBB2EE24697C}" type="datetimeFigureOut">
              <a:t>11/27/19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368062-18FE-9C4D-A46D-BE8306BB9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F1CA7-E970-E24F-875F-2674FC1CA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6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F57C1-7A49-D744-B490-65D48544B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21FE8-94EB-6D47-9C60-F6654DB11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E765F-AF4F-BE42-9B29-C6BB049DD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7FAA0-A3FD-5A4A-93DA-D8D0CE4B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38-E7F1-BD4D-957D-BBB2EE24697C}" type="datetimeFigureOut">
              <a:t>11/27/19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60739-3635-8C43-9985-D9AC948E1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4C38E-DCD6-6E42-AC18-ECA60365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7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5BA9-39FB-FF44-8A01-2908C47C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E12E0-6AF1-6144-B7EB-6D88A0520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0B3AC-F2DA-6E4E-8E73-3EB5AFDD6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661A4-1F23-7B47-B4EE-3D41F5F2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38-E7F1-BD4D-957D-BBB2EE24697C}" type="datetimeFigureOut">
              <a:t>11/27/19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C2940-0D64-814B-9940-6387D76E2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C2C23-911A-544A-A527-E8938CAA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1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1EAF80-F26C-CD46-9B24-B6F71C752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58143-97F1-0A46-AEC9-0854CB1E9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14174-32D9-B34F-9E4E-B4666D397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07838-E7F1-BD4D-957D-BBB2EE24697C}" type="datetimeFigureOut">
              <a:t>11/27/19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7C8C0-AC3B-BA49-AFFB-18A599995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BA843-3BDB-EC4A-9B99-C91514ABB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1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roup 271">
            <a:extLst>
              <a:ext uri="{FF2B5EF4-FFF2-40B4-BE49-F238E27FC236}">
                <a16:creationId xmlns:a16="http://schemas.microsoft.com/office/drawing/2014/main" id="{19AEE8FA-5C62-8243-9F6B-DEB6976F2A9E}"/>
              </a:ext>
            </a:extLst>
          </p:cNvPr>
          <p:cNvGrpSpPr/>
          <p:nvPr/>
        </p:nvGrpSpPr>
        <p:grpSpPr>
          <a:xfrm>
            <a:off x="1698098" y="315524"/>
            <a:ext cx="2271719" cy="2258717"/>
            <a:chOff x="3293462" y="272455"/>
            <a:chExt cx="2271719" cy="2258717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F4B262D-C5C8-CF42-AF7E-A5EF0A71D396}"/>
                </a:ext>
              </a:extLst>
            </p:cNvPr>
            <p:cNvSpPr/>
            <p:nvPr/>
          </p:nvSpPr>
          <p:spPr>
            <a:xfrm>
              <a:off x="3420779" y="642662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8ABB8F7-AF64-E64E-9C5B-18E93CE8CC78}"/>
                </a:ext>
              </a:extLst>
            </p:cNvPr>
            <p:cNvSpPr txBox="1"/>
            <p:nvPr/>
          </p:nvSpPr>
          <p:spPr>
            <a:xfrm>
              <a:off x="3501762" y="637776"/>
              <a:ext cx="2856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579FCCB-D6E3-054E-966D-CBD9ED232EAB}"/>
                </a:ext>
              </a:extLst>
            </p:cNvPr>
            <p:cNvSpPr/>
            <p:nvPr/>
          </p:nvSpPr>
          <p:spPr>
            <a:xfrm>
              <a:off x="4760713" y="642662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5792DC4-4538-0740-A47B-E550430973CB}"/>
                </a:ext>
              </a:extLst>
            </p:cNvPr>
            <p:cNvSpPr txBox="1"/>
            <p:nvPr/>
          </p:nvSpPr>
          <p:spPr>
            <a:xfrm>
              <a:off x="4820498" y="637776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v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00C9B36-6675-374F-B3B1-55ED5D10DBE8}"/>
                </a:ext>
              </a:extLst>
            </p:cNvPr>
            <p:cNvSpPr/>
            <p:nvPr/>
          </p:nvSpPr>
          <p:spPr>
            <a:xfrm>
              <a:off x="3428833" y="1719736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E10729E-9AA0-ED4F-BE09-ECED7593CEDD}"/>
                </a:ext>
              </a:extLst>
            </p:cNvPr>
            <p:cNvSpPr txBox="1"/>
            <p:nvPr/>
          </p:nvSpPr>
          <p:spPr>
            <a:xfrm>
              <a:off x="3492403" y="1726565"/>
              <a:ext cx="3545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s’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0E39971-8CE4-034D-8FE5-3D16C2A8FFAC}"/>
                </a:ext>
              </a:extLst>
            </p:cNvPr>
            <p:cNvSpPr/>
            <p:nvPr/>
          </p:nvSpPr>
          <p:spPr>
            <a:xfrm>
              <a:off x="4760713" y="1719736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E737024-2184-B34E-9DF5-549BB8020382}"/>
                </a:ext>
              </a:extLst>
            </p:cNvPr>
            <p:cNvSpPr txBox="1"/>
            <p:nvPr/>
          </p:nvSpPr>
          <p:spPr>
            <a:xfrm>
              <a:off x="4818531" y="1729606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v’</a:t>
              </a:r>
            </a:p>
          </p:txBody>
        </p:sp>
        <p:sp>
          <p:nvSpPr>
            <p:cNvPr id="54" name="Triangle 53">
              <a:extLst>
                <a:ext uri="{FF2B5EF4-FFF2-40B4-BE49-F238E27FC236}">
                  <a16:creationId xmlns:a16="http://schemas.microsoft.com/office/drawing/2014/main" id="{CD4882C9-B97A-D74C-94C6-7151E3AC9188}"/>
                </a:ext>
              </a:extLst>
            </p:cNvPr>
            <p:cNvSpPr/>
            <p:nvPr/>
          </p:nvSpPr>
          <p:spPr>
            <a:xfrm rot="5400000">
              <a:off x="4254717" y="794049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9CC86D5-0756-CB45-9E76-0982540C9D59}"/>
                </a:ext>
              </a:extLst>
            </p:cNvPr>
            <p:cNvCxnSpPr>
              <a:cxnSpLocks/>
            </p:cNvCxnSpPr>
            <p:nvPr/>
          </p:nvCxnSpPr>
          <p:spPr>
            <a:xfrm>
              <a:off x="3860348" y="857002"/>
              <a:ext cx="90036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riangle 55">
              <a:extLst>
                <a:ext uri="{FF2B5EF4-FFF2-40B4-BE49-F238E27FC236}">
                  <a16:creationId xmlns:a16="http://schemas.microsoft.com/office/drawing/2014/main" id="{772F522A-3F5E-CF4D-8828-1FE5F0CC1F42}"/>
                </a:ext>
              </a:extLst>
            </p:cNvPr>
            <p:cNvSpPr/>
            <p:nvPr/>
          </p:nvSpPr>
          <p:spPr>
            <a:xfrm rot="16200000">
              <a:off x="4190240" y="1875849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24B43D3-AA7E-9B41-90C3-CA3B06ED25F0}"/>
                </a:ext>
              </a:extLst>
            </p:cNvPr>
            <p:cNvCxnSpPr>
              <a:cxnSpLocks/>
              <a:stCxn id="50" idx="6"/>
              <a:endCxn id="52" idx="2"/>
            </p:cNvCxnSpPr>
            <p:nvPr/>
          </p:nvCxnSpPr>
          <p:spPr>
            <a:xfrm>
              <a:off x="3860348" y="1935494"/>
              <a:ext cx="90036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67DBFC2E-CC35-FF43-8CEF-8885DBB88E48}"/>
                </a:ext>
              </a:extLst>
            </p:cNvPr>
            <p:cNvSpPr/>
            <p:nvPr/>
          </p:nvSpPr>
          <p:spPr>
            <a:xfrm>
              <a:off x="3852374" y="859820"/>
              <a:ext cx="691464" cy="1066800"/>
            </a:xfrm>
            <a:custGeom>
              <a:avLst/>
              <a:gdLst>
                <a:gd name="connsiteX0" fmla="*/ 0 w 1121404"/>
                <a:gd name="connsiteY0" fmla="*/ 0 h 1066800"/>
                <a:gd name="connsiteX1" fmla="*/ 1080655 w 1121404"/>
                <a:gd name="connsiteY1" fmla="*/ 651164 h 1066800"/>
                <a:gd name="connsiteX2" fmla="*/ 789709 w 1121404"/>
                <a:gd name="connsiteY2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1404" h="1066800">
                  <a:moveTo>
                    <a:pt x="0" y="0"/>
                  </a:moveTo>
                  <a:cubicBezTo>
                    <a:pt x="474518" y="236682"/>
                    <a:pt x="949037" y="473364"/>
                    <a:pt x="1080655" y="651164"/>
                  </a:cubicBezTo>
                  <a:cubicBezTo>
                    <a:pt x="1212273" y="828964"/>
                    <a:pt x="1000991" y="947882"/>
                    <a:pt x="789709" y="10668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97A41FD-3E05-4745-8016-D2E77A6F115D}"/>
                </a:ext>
              </a:extLst>
            </p:cNvPr>
            <p:cNvSpPr txBox="1"/>
            <p:nvPr/>
          </p:nvSpPr>
          <p:spPr>
            <a:xfrm>
              <a:off x="4114979" y="492133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get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601DA18-0ACB-564A-9851-D5A64294BD07}"/>
                </a:ext>
              </a:extLst>
            </p:cNvPr>
            <p:cNvSpPr txBox="1"/>
            <p:nvPr/>
          </p:nvSpPr>
          <p:spPr>
            <a:xfrm>
              <a:off x="4091209" y="1968930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put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D84AEB7-63F4-CC4E-BC40-C45674A27B1F}"/>
                </a:ext>
              </a:extLst>
            </p:cNvPr>
            <p:cNvSpPr txBox="1"/>
            <p:nvPr/>
          </p:nvSpPr>
          <p:spPr>
            <a:xfrm>
              <a:off x="3396608" y="272455"/>
              <a:ext cx="5164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[1,2]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7343E30-AE03-2047-B63D-977BEA1DB483}"/>
                </a:ext>
              </a:extLst>
            </p:cNvPr>
            <p:cNvSpPr txBox="1"/>
            <p:nvPr/>
          </p:nvSpPr>
          <p:spPr>
            <a:xfrm>
              <a:off x="4850481" y="27820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55D03A3-4978-9C4D-A30F-D9A4B9A2E0EA}"/>
                </a:ext>
              </a:extLst>
            </p:cNvPr>
            <p:cNvSpPr txBox="1"/>
            <p:nvPr/>
          </p:nvSpPr>
          <p:spPr>
            <a:xfrm>
              <a:off x="4760713" y="2223395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100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8904965-F0F3-9C4B-AE7F-4958E98B0935}"/>
                </a:ext>
              </a:extLst>
            </p:cNvPr>
            <p:cNvSpPr txBox="1"/>
            <p:nvPr/>
          </p:nvSpPr>
          <p:spPr>
            <a:xfrm>
              <a:off x="3293462" y="2223394"/>
              <a:ext cx="696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[100,2]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6B1E3EF-2045-1A48-AD7B-1CB7CBEC9073}"/>
                </a:ext>
              </a:extLst>
            </p:cNvPr>
            <p:cNvCxnSpPr>
              <a:cxnSpLocks/>
              <a:stCxn id="48" idx="4"/>
              <a:endCxn id="52" idx="0"/>
            </p:cNvCxnSpPr>
            <p:nvPr/>
          </p:nvCxnSpPr>
          <p:spPr>
            <a:xfrm>
              <a:off x="4976471" y="1074177"/>
              <a:ext cx="0" cy="64555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1CE284B-61EB-8E4D-833D-11AEB0973EDA}"/>
                </a:ext>
              </a:extLst>
            </p:cNvPr>
            <p:cNvSpPr txBox="1"/>
            <p:nvPr/>
          </p:nvSpPr>
          <p:spPr>
            <a:xfrm>
              <a:off x="4957322" y="1241065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update</a:t>
              </a: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42ADEB59-963F-E745-AD35-E374A262968F}"/>
              </a:ext>
            </a:extLst>
          </p:cNvPr>
          <p:cNvGrpSpPr/>
          <p:nvPr/>
        </p:nvGrpSpPr>
        <p:grpSpPr>
          <a:xfrm>
            <a:off x="5715043" y="273298"/>
            <a:ext cx="5410306" cy="2257876"/>
            <a:chOff x="5715043" y="273298"/>
            <a:chExt cx="5410306" cy="2257876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7366B4D-98F5-3A41-9D87-3FAAD019EDDF}"/>
                </a:ext>
              </a:extLst>
            </p:cNvPr>
            <p:cNvSpPr txBox="1"/>
            <p:nvPr/>
          </p:nvSpPr>
          <p:spPr>
            <a:xfrm>
              <a:off x="10367463" y="1714573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v’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0A6D5FC-DE7D-1B4E-AFB2-4A8CA0790374}"/>
                </a:ext>
              </a:extLst>
            </p:cNvPr>
            <p:cNvSpPr txBox="1"/>
            <p:nvPr/>
          </p:nvSpPr>
          <p:spPr>
            <a:xfrm>
              <a:off x="7718286" y="1725429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i</a:t>
              </a:r>
              <a:r>
                <a:rPr lang="en-US" sz="2000" b="1" baseline="-250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’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C12AD3BB-401B-4245-A8A3-8206E6E4B51A}"/>
                </a:ext>
              </a:extLst>
            </p:cNvPr>
            <p:cNvSpPr/>
            <p:nvPr/>
          </p:nvSpPr>
          <p:spPr>
            <a:xfrm>
              <a:off x="6330315" y="642967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0349056-AF90-9549-A745-D264D52ABF51}"/>
                </a:ext>
              </a:extLst>
            </p:cNvPr>
            <p:cNvSpPr txBox="1"/>
            <p:nvPr/>
          </p:nvSpPr>
          <p:spPr>
            <a:xfrm>
              <a:off x="6403204" y="638081"/>
              <a:ext cx="2856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F76E530-9B78-0646-8B2D-303BC14F4AD0}"/>
                </a:ext>
              </a:extLst>
            </p:cNvPr>
            <p:cNvSpPr/>
            <p:nvPr/>
          </p:nvSpPr>
          <p:spPr>
            <a:xfrm>
              <a:off x="7662195" y="642967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12B19B0-3E1A-4A46-A422-89CD70323A31}"/>
                </a:ext>
              </a:extLst>
            </p:cNvPr>
            <p:cNvSpPr txBox="1"/>
            <p:nvPr/>
          </p:nvSpPr>
          <p:spPr>
            <a:xfrm>
              <a:off x="7728208" y="648395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i</a:t>
              </a:r>
              <a:r>
                <a:rPr lang="en-US" sz="2000" b="1" baseline="-250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lang="en-US" sz="2000" b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703F144-B764-AF44-A337-F760B3D8206B}"/>
                </a:ext>
              </a:extLst>
            </p:cNvPr>
            <p:cNvSpPr/>
            <p:nvPr/>
          </p:nvSpPr>
          <p:spPr>
            <a:xfrm>
              <a:off x="6330315" y="1720041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6C4F11C-44B2-3B4B-8C38-8D7269949B28}"/>
                </a:ext>
              </a:extLst>
            </p:cNvPr>
            <p:cNvSpPr txBox="1"/>
            <p:nvPr/>
          </p:nvSpPr>
          <p:spPr>
            <a:xfrm>
              <a:off x="6399806" y="1719961"/>
              <a:ext cx="3545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s’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E418967-1C95-F642-90C1-B8C302759D46}"/>
                </a:ext>
              </a:extLst>
            </p:cNvPr>
            <p:cNvSpPr/>
            <p:nvPr/>
          </p:nvSpPr>
          <p:spPr>
            <a:xfrm>
              <a:off x="7659069" y="1720041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93" name="Triangle 92">
              <a:extLst>
                <a:ext uri="{FF2B5EF4-FFF2-40B4-BE49-F238E27FC236}">
                  <a16:creationId xmlns:a16="http://schemas.microsoft.com/office/drawing/2014/main" id="{1905371E-FCFD-3B42-AD20-FB127D73A2EC}"/>
                </a:ext>
              </a:extLst>
            </p:cNvPr>
            <p:cNvSpPr/>
            <p:nvPr/>
          </p:nvSpPr>
          <p:spPr>
            <a:xfrm rot="5400000">
              <a:off x="7178883" y="782120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2AAD3C1-2E24-264C-893F-C37B07E02375}"/>
                </a:ext>
              </a:extLst>
            </p:cNvPr>
            <p:cNvCxnSpPr>
              <a:cxnSpLocks/>
            </p:cNvCxnSpPr>
            <p:nvPr/>
          </p:nvCxnSpPr>
          <p:spPr>
            <a:xfrm>
              <a:off x="6768058" y="858724"/>
              <a:ext cx="90036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riangle 94">
              <a:extLst>
                <a:ext uri="{FF2B5EF4-FFF2-40B4-BE49-F238E27FC236}">
                  <a16:creationId xmlns:a16="http://schemas.microsoft.com/office/drawing/2014/main" id="{AB159F33-5C40-644E-B564-D79336A879DA}"/>
                </a:ext>
              </a:extLst>
            </p:cNvPr>
            <p:cNvSpPr/>
            <p:nvPr/>
          </p:nvSpPr>
          <p:spPr>
            <a:xfrm rot="16200000">
              <a:off x="7114406" y="1863920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37FAADE-9381-8D42-A54F-04C9608250B0}"/>
                </a:ext>
              </a:extLst>
            </p:cNvPr>
            <p:cNvCxnSpPr>
              <a:cxnSpLocks/>
              <a:stCxn id="89" idx="6"/>
              <a:endCxn id="91" idx="2"/>
            </p:cNvCxnSpPr>
            <p:nvPr/>
          </p:nvCxnSpPr>
          <p:spPr>
            <a:xfrm>
              <a:off x="6761830" y="1935799"/>
              <a:ext cx="89723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7BE3ABE8-B738-DB4F-AFD9-2D0468882909}"/>
                </a:ext>
              </a:extLst>
            </p:cNvPr>
            <p:cNvSpPr/>
            <p:nvPr/>
          </p:nvSpPr>
          <p:spPr>
            <a:xfrm>
              <a:off x="6761749" y="860125"/>
              <a:ext cx="707830" cy="1066800"/>
            </a:xfrm>
            <a:custGeom>
              <a:avLst/>
              <a:gdLst>
                <a:gd name="connsiteX0" fmla="*/ 0 w 1121404"/>
                <a:gd name="connsiteY0" fmla="*/ 0 h 1066800"/>
                <a:gd name="connsiteX1" fmla="*/ 1080655 w 1121404"/>
                <a:gd name="connsiteY1" fmla="*/ 651164 h 1066800"/>
                <a:gd name="connsiteX2" fmla="*/ 789709 w 1121404"/>
                <a:gd name="connsiteY2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1404" h="1066800">
                  <a:moveTo>
                    <a:pt x="0" y="0"/>
                  </a:moveTo>
                  <a:cubicBezTo>
                    <a:pt x="474518" y="236682"/>
                    <a:pt x="949037" y="473364"/>
                    <a:pt x="1080655" y="651164"/>
                  </a:cubicBezTo>
                  <a:cubicBezTo>
                    <a:pt x="1212273" y="828964"/>
                    <a:pt x="1000991" y="947882"/>
                    <a:pt x="789709" y="10668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57FDA84-B78A-6C40-B395-525CF2715733}"/>
                </a:ext>
              </a:extLst>
            </p:cNvPr>
            <p:cNvSpPr txBox="1"/>
            <p:nvPr/>
          </p:nvSpPr>
          <p:spPr>
            <a:xfrm>
              <a:off x="7038876" y="478359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get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5F89C3D-C4E4-6F4F-8FEB-0A7AA10FE667}"/>
                </a:ext>
              </a:extLst>
            </p:cNvPr>
            <p:cNvSpPr txBox="1"/>
            <p:nvPr/>
          </p:nvSpPr>
          <p:spPr>
            <a:xfrm>
              <a:off x="7012825" y="1946653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put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B63069C-17A5-324D-886A-F92FCBED5DA1}"/>
                </a:ext>
              </a:extLst>
            </p:cNvPr>
            <p:cNvSpPr txBox="1"/>
            <p:nvPr/>
          </p:nvSpPr>
          <p:spPr>
            <a:xfrm>
              <a:off x="5800768" y="273298"/>
              <a:ext cx="13676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[[[1,2],[3]], [[4]]]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3946FD9-D2E1-8942-B55F-F21B2B8EBF63}"/>
                </a:ext>
              </a:extLst>
            </p:cNvPr>
            <p:cNvSpPr txBox="1"/>
            <p:nvPr/>
          </p:nvSpPr>
          <p:spPr>
            <a:xfrm>
              <a:off x="7455487" y="275198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[[1,2],[3]]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685E8F0-19EA-BA43-9206-3197E8669392}"/>
                </a:ext>
              </a:extLst>
            </p:cNvPr>
            <p:cNvSpPr txBox="1"/>
            <p:nvPr/>
          </p:nvSpPr>
          <p:spPr>
            <a:xfrm>
              <a:off x="7417014" y="2223397"/>
              <a:ext cx="1031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[[100,2],[3]]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8B6BB20-FBB0-7F46-93BB-087D90F2C0C6}"/>
                </a:ext>
              </a:extLst>
            </p:cNvPr>
            <p:cNvCxnSpPr>
              <a:cxnSpLocks/>
              <a:stCxn id="121" idx="4"/>
              <a:endCxn id="125" idx="0"/>
            </p:cNvCxnSpPr>
            <p:nvPr/>
          </p:nvCxnSpPr>
          <p:spPr>
            <a:xfrm flipH="1">
              <a:off x="10524004" y="1063626"/>
              <a:ext cx="3126" cy="64555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C301F29-627A-F64D-A6B6-D21470973273}"/>
                </a:ext>
              </a:extLst>
            </p:cNvPr>
            <p:cNvSpPr txBox="1"/>
            <p:nvPr/>
          </p:nvSpPr>
          <p:spPr>
            <a:xfrm>
              <a:off x="10517490" y="1255025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update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E497EC6-D994-084E-9301-96F21B4ECBA5}"/>
                </a:ext>
              </a:extLst>
            </p:cNvPr>
            <p:cNvSpPr/>
            <p:nvPr/>
          </p:nvSpPr>
          <p:spPr>
            <a:xfrm>
              <a:off x="8981840" y="637499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A376E8C-3C9B-DB4E-A475-2514070B9E4F}"/>
                </a:ext>
              </a:extLst>
            </p:cNvPr>
            <p:cNvSpPr txBox="1"/>
            <p:nvPr/>
          </p:nvSpPr>
          <p:spPr>
            <a:xfrm>
              <a:off x="9047853" y="642927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i</a:t>
              </a:r>
              <a:r>
                <a:rPr lang="en-US" sz="2000" b="1" baseline="-250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endParaRPr lang="en-US" sz="2000" b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CEC1646E-C08B-F349-B58B-85D30AA0CC1B}"/>
                </a:ext>
              </a:extLst>
            </p:cNvPr>
            <p:cNvSpPr/>
            <p:nvPr/>
          </p:nvSpPr>
          <p:spPr>
            <a:xfrm>
              <a:off x="8978714" y="1714573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DCD2F11-0C68-AE4C-8A9F-4367CC6AF734}"/>
                </a:ext>
              </a:extLst>
            </p:cNvPr>
            <p:cNvSpPr txBox="1"/>
            <p:nvPr/>
          </p:nvSpPr>
          <p:spPr>
            <a:xfrm>
              <a:off x="9037931" y="1719961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i</a:t>
              </a:r>
              <a:r>
                <a:rPr lang="en-US" sz="2000" b="1" baseline="-250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’</a:t>
              </a:r>
            </a:p>
          </p:txBody>
        </p:sp>
        <p:sp>
          <p:nvSpPr>
            <p:cNvPr id="114" name="Triangle 113">
              <a:extLst>
                <a:ext uri="{FF2B5EF4-FFF2-40B4-BE49-F238E27FC236}">
                  <a16:creationId xmlns:a16="http://schemas.microsoft.com/office/drawing/2014/main" id="{2A840FBD-CEF6-9948-BFA7-76D2DE5C3E2F}"/>
                </a:ext>
              </a:extLst>
            </p:cNvPr>
            <p:cNvSpPr/>
            <p:nvPr/>
          </p:nvSpPr>
          <p:spPr>
            <a:xfrm rot="5400000">
              <a:off x="8498528" y="776652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88AF9BE-9A1A-F94A-B64C-94DC02050284}"/>
                </a:ext>
              </a:extLst>
            </p:cNvPr>
            <p:cNvCxnSpPr>
              <a:cxnSpLocks/>
            </p:cNvCxnSpPr>
            <p:nvPr/>
          </p:nvCxnSpPr>
          <p:spPr>
            <a:xfrm>
              <a:off x="8087703" y="853256"/>
              <a:ext cx="90036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iangle 115">
              <a:extLst>
                <a:ext uri="{FF2B5EF4-FFF2-40B4-BE49-F238E27FC236}">
                  <a16:creationId xmlns:a16="http://schemas.microsoft.com/office/drawing/2014/main" id="{77AEFC07-0AB7-514A-BDCB-957F6DFD6D34}"/>
                </a:ext>
              </a:extLst>
            </p:cNvPr>
            <p:cNvSpPr/>
            <p:nvPr/>
          </p:nvSpPr>
          <p:spPr>
            <a:xfrm rot="16200000">
              <a:off x="8434051" y="1858452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47D639B-1CCF-614B-B70D-8C5E2409388C}"/>
                </a:ext>
              </a:extLst>
            </p:cNvPr>
            <p:cNvCxnSpPr>
              <a:cxnSpLocks/>
              <a:stCxn id="91" idx="6"/>
              <a:endCxn id="112" idx="2"/>
            </p:cNvCxnSpPr>
            <p:nvPr/>
          </p:nvCxnSpPr>
          <p:spPr>
            <a:xfrm flipV="1">
              <a:off x="8090584" y="1930331"/>
              <a:ext cx="888130" cy="546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1D3C8CC9-4BDC-7644-9E68-88CBBD281376}"/>
                </a:ext>
              </a:extLst>
            </p:cNvPr>
            <p:cNvSpPr/>
            <p:nvPr/>
          </p:nvSpPr>
          <p:spPr>
            <a:xfrm>
              <a:off x="8093710" y="854656"/>
              <a:ext cx="665162" cy="1091997"/>
            </a:xfrm>
            <a:custGeom>
              <a:avLst/>
              <a:gdLst>
                <a:gd name="connsiteX0" fmla="*/ 0 w 1121404"/>
                <a:gd name="connsiteY0" fmla="*/ 0 h 1066800"/>
                <a:gd name="connsiteX1" fmla="*/ 1080655 w 1121404"/>
                <a:gd name="connsiteY1" fmla="*/ 651164 h 1066800"/>
                <a:gd name="connsiteX2" fmla="*/ 789709 w 1121404"/>
                <a:gd name="connsiteY2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1404" h="1066800">
                  <a:moveTo>
                    <a:pt x="0" y="0"/>
                  </a:moveTo>
                  <a:cubicBezTo>
                    <a:pt x="474518" y="236682"/>
                    <a:pt x="949037" y="473364"/>
                    <a:pt x="1080655" y="651164"/>
                  </a:cubicBezTo>
                  <a:cubicBezTo>
                    <a:pt x="1212273" y="828964"/>
                    <a:pt x="1000991" y="947882"/>
                    <a:pt x="789709" y="10668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52474EBF-E4C5-3841-A4A0-C22637B9464F}"/>
                </a:ext>
              </a:extLst>
            </p:cNvPr>
            <p:cNvSpPr/>
            <p:nvPr/>
          </p:nvSpPr>
          <p:spPr>
            <a:xfrm>
              <a:off x="10311372" y="632111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01448E0-4A28-8E46-8A5F-9090008A88AB}"/>
                </a:ext>
              </a:extLst>
            </p:cNvPr>
            <p:cNvSpPr txBox="1"/>
            <p:nvPr/>
          </p:nvSpPr>
          <p:spPr>
            <a:xfrm>
              <a:off x="10377385" y="637539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v</a:t>
              </a: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C77AF4C2-A8B8-4A42-9F36-9193BEE12CD0}"/>
                </a:ext>
              </a:extLst>
            </p:cNvPr>
            <p:cNvSpPr/>
            <p:nvPr/>
          </p:nvSpPr>
          <p:spPr>
            <a:xfrm>
              <a:off x="10308246" y="1709185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27" name="Triangle 126">
              <a:extLst>
                <a:ext uri="{FF2B5EF4-FFF2-40B4-BE49-F238E27FC236}">
                  <a16:creationId xmlns:a16="http://schemas.microsoft.com/office/drawing/2014/main" id="{067CB767-95C3-904B-8D52-2AE2DCDA68C8}"/>
                </a:ext>
              </a:extLst>
            </p:cNvPr>
            <p:cNvSpPr/>
            <p:nvPr/>
          </p:nvSpPr>
          <p:spPr>
            <a:xfrm rot="5400000">
              <a:off x="9828060" y="771264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7745FD68-9BB7-0C4F-B8C4-A586C70FA91B}"/>
                </a:ext>
              </a:extLst>
            </p:cNvPr>
            <p:cNvCxnSpPr>
              <a:cxnSpLocks/>
            </p:cNvCxnSpPr>
            <p:nvPr/>
          </p:nvCxnSpPr>
          <p:spPr>
            <a:xfrm>
              <a:off x="9417235" y="847868"/>
              <a:ext cx="90036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riangle 128">
              <a:extLst>
                <a:ext uri="{FF2B5EF4-FFF2-40B4-BE49-F238E27FC236}">
                  <a16:creationId xmlns:a16="http://schemas.microsoft.com/office/drawing/2014/main" id="{5C5C2EF8-E5D6-BE49-ACBF-7F657A8F7233}"/>
                </a:ext>
              </a:extLst>
            </p:cNvPr>
            <p:cNvSpPr/>
            <p:nvPr/>
          </p:nvSpPr>
          <p:spPr>
            <a:xfrm rot="16200000">
              <a:off x="9763583" y="1853064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4E05FFB-FD3B-7C4E-9111-0A23517D1D2B}"/>
                </a:ext>
              </a:extLst>
            </p:cNvPr>
            <p:cNvCxnSpPr>
              <a:cxnSpLocks/>
              <a:endCxn id="125" idx="2"/>
            </p:cNvCxnSpPr>
            <p:nvPr/>
          </p:nvCxnSpPr>
          <p:spPr>
            <a:xfrm>
              <a:off x="9411007" y="1924943"/>
              <a:ext cx="89723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260ACD7-43B8-7843-B1DE-D87F86C08F88}"/>
                </a:ext>
              </a:extLst>
            </p:cNvPr>
            <p:cNvSpPr/>
            <p:nvPr/>
          </p:nvSpPr>
          <p:spPr>
            <a:xfrm>
              <a:off x="9410925" y="849269"/>
              <a:ext cx="706851" cy="1066800"/>
            </a:xfrm>
            <a:custGeom>
              <a:avLst/>
              <a:gdLst>
                <a:gd name="connsiteX0" fmla="*/ 0 w 1121404"/>
                <a:gd name="connsiteY0" fmla="*/ 0 h 1066800"/>
                <a:gd name="connsiteX1" fmla="*/ 1080655 w 1121404"/>
                <a:gd name="connsiteY1" fmla="*/ 651164 h 1066800"/>
                <a:gd name="connsiteX2" fmla="*/ 789709 w 1121404"/>
                <a:gd name="connsiteY2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1404" h="1066800">
                  <a:moveTo>
                    <a:pt x="0" y="0"/>
                  </a:moveTo>
                  <a:cubicBezTo>
                    <a:pt x="474518" y="236682"/>
                    <a:pt x="949037" y="473364"/>
                    <a:pt x="1080655" y="651164"/>
                  </a:cubicBezTo>
                  <a:cubicBezTo>
                    <a:pt x="1212273" y="828964"/>
                    <a:pt x="1000991" y="947882"/>
                    <a:pt x="789709" y="10668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3595366-6078-E74F-A236-7F63791CF1A8}"/>
                </a:ext>
              </a:extLst>
            </p:cNvPr>
            <p:cNvSpPr txBox="1"/>
            <p:nvPr/>
          </p:nvSpPr>
          <p:spPr>
            <a:xfrm>
              <a:off x="8330023" y="486462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get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E1435C4-0FD9-0A45-9A13-3E12F80F920C}"/>
                </a:ext>
              </a:extLst>
            </p:cNvPr>
            <p:cNvSpPr txBox="1"/>
            <p:nvPr/>
          </p:nvSpPr>
          <p:spPr>
            <a:xfrm>
              <a:off x="8954879" y="279725"/>
              <a:ext cx="5164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[1,2]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4D89F16-E98A-4847-8D6B-DA8524DFB4B4}"/>
                </a:ext>
              </a:extLst>
            </p:cNvPr>
            <p:cNvSpPr txBox="1"/>
            <p:nvPr/>
          </p:nvSpPr>
          <p:spPr>
            <a:xfrm>
              <a:off x="10386786" y="27329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DCD27F1-6A70-A54B-BD62-696E0F9B280A}"/>
                </a:ext>
              </a:extLst>
            </p:cNvPr>
            <p:cNvSpPr txBox="1"/>
            <p:nvPr/>
          </p:nvSpPr>
          <p:spPr>
            <a:xfrm>
              <a:off x="5715043" y="2223397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[[[100,2],[3]], [[4]]]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487F086-4FA2-5644-BEF9-486B2D797057}"/>
                </a:ext>
              </a:extLst>
            </p:cNvPr>
            <p:cNvSpPr txBox="1"/>
            <p:nvPr/>
          </p:nvSpPr>
          <p:spPr>
            <a:xfrm>
              <a:off x="8865111" y="2223396"/>
              <a:ext cx="696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[100,2]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3EDBCE5-9F81-6342-B94F-14FA03C49DBF}"/>
                </a:ext>
              </a:extLst>
            </p:cNvPr>
            <p:cNvSpPr txBox="1"/>
            <p:nvPr/>
          </p:nvSpPr>
          <p:spPr>
            <a:xfrm>
              <a:off x="10285791" y="2223395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100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E31463F-6695-6C4C-BCAC-8B63E676395C}"/>
                </a:ext>
              </a:extLst>
            </p:cNvPr>
            <p:cNvSpPr txBox="1"/>
            <p:nvPr/>
          </p:nvSpPr>
          <p:spPr>
            <a:xfrm>
              <a:off x="9690922" y="478222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get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AC7ADD74-6F9A-1F45-B752-15AAC9C658A6}"/>
                </a:ext>
              </a:extLst>
            </p:cNvPr>
            <p:cNvSpPr txBox="1"/>
            <p:nvPr/>
          </p:nvSpPr>
          <p:spPr>
            <a:xfrm>
              <a:off x="8339977" y="1943199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put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00E74F6E-C21B-6847-B4C5-90C92D7AB882}"/>
                </a:ext>
              </a:extLst>
            </p:cNvPr>
            <p:cNvSpPr txBox="1"/>
            <p:nvPr/>
          </p:nvSpPr>
          <p:spPr>
            <a:xfrm>
              <a:off x="9653670" y="1943198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put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F89EE3D-5E31-6A4C-86F6-40AAC5A61B77}"/>
              </a:ext>
            </a:extLst>
          </p:cNvPr>
          <p:cNvGrpSpPr/>
          <p:nvPr/>
        </p:nvGrpSpPr>
        <p:grpSpPr>
          <a:xfrm>
            <a:off x="2246761" y="3135349"/>
            <a:ext cx="7566385" cy="3594103"/>
            <a:chOff x="2246761" y="3135349"/>
            <a:chExt cx="7566385" cy="3594103"/>
          </a:xfrm>
        </p:grpSpPr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75746A06-72CE-824E-B9E5-35ED9356D729}"/>
                </a:ext>
              </a:extLst>
            </p:cNvPr>
            <p:cNvSpPr txBox="1"/>
            <p:nvPr/>
          </p:nvSpPr>
          <p:spPr>
            <a:xfrm>
              <a:off x="6495887" y="642167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7A06D81D-D5C9-4642-8E61-1445C3FADE21}"/>
                </a:ext>
              </a:extLst>
            </p:cNvPr>
            <p:cNvSpPr txBox="1"/>
            <p:nvPr/>
          </p:nvSpPr>
          <p:spPr>
            <a:xfrm>
              <a:off x="5180594" y="6420530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100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3B1394B-5A4D-114B-B1D1-4404C67E6D91}"/>
                </a:ext>
              </a:extLst>
            </p:cNvPr>
            <p:cNvSpPr txBox="1"/>
            <p:nvPr/>
          </p:nvSpPr>
          <p:spPr>
            <a:xfrm>
              <a:off x="5250485" y="6020420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v’</a:t>
              </a:r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FA7114FA-FE6F-6842-A6D0-2DE0D8116471}"/>
                </a:ext>
              </a:extLst>
            </p:cNvPr>
            <p:cNvSpPr/>
            <p:nvPr/>
          </p:nvSpPr>
          <p:spPr>
            <a:xfrm>
              <a:off x="2751496" y="3481790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C3C53EC-B896-514C-9E24-0D1B29C87069}"/>
                </a:ext>
              </a:extLst>
            </p:cNvPr>
            <p:cNvSpPr txBox="1"/>
            <p:nvPr/>
          </p:nvSpPr>
          <p:spPr>
            <a:xfrm>
              <a:off x="2824385" y="3476904"/>
              <a:ext cx="2856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</a:t>
              </a:r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16641414-D795-9742-B989-9D7AB03ADCDE}"/>
                </a:ext>
              </a:extLst>
            </p:cNvPr>
            <p:cNvSpPr/>
            <p:nvPr/>
          </p:nvSpPr>
          <p:spPr>
            <a:xfrm>
              <a:off x="2751496" y="4337382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6DA53340-9800-BE46-BFBE-32C3F2ED286F}"/>
                </a:ext>
              </a:extLst>
            </p:cNvPr>
            <p:cNvSpPr txBox="1"/>
            <p:nvPr/>
          </p:nvSpPr>
          <p:spPr>
            <a:xfrm>
              <a:off x="2783884" y="4327158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</a:t>
              </a:r>
              <a:r>
                <a:rPr lang="en-US" sz="2000" b="1" baseline="-250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lang="en-US" sz="2000" b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B2497354-1E74-844A-9D9C-0C78B35AFB8C}"/>
                </a:ext>
              </a:extLst>
            </p:cNvPr>
            <p:cNvSpPr/>
            <p:nvPr/>
          </p:nvSpPr>
          <p:spPr>
            <a:xfrm>
              <a:off x="3971077" y="3474995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745A73E4-66DA-634D-8AA5-2D5042350C9B}"/>
                </a:ext>
              </a:extLst>
            </p:cNvPr>
            <p:cNvSpPr txBox="1"/>
            <p:nvPr/>
          </p:nvSpPr>
          <p:spPr>
            <a:xfrm>
              <a:off x="4007000" y="3470263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</a:t>
              </a:r>
              <a:r>
                <a:rPr lang="en-US" sz="2000" b="1" baseline="-250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lang="en-US" sz="2000" b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8C179DB7-C298-684D-9836-C3D07273E329}"/>
                </a:ext>
              </a:extLst>
            </p:cNvPr>
            <p:cNvSpPr/>
            <p:nvPr/>
          </p:nvSpPr>
          <p:spPr>
            <a:xfrm>
              <a:off x="3971077" y="4330587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0DC4D89F-DC32-7640-95A2-BA99502E7488}"/>
                </a:ext>
              </a:extLst>
            </p:cNvPr>
            <p:cNvSpPr txBox="1"/>
            <p:nvPr/>
          </p:nvSpPr>
          <p:spPr>
            <a:xfrm>
              <a:off x="4046756" y="4337382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i</a:t>
              </a:r>
              <a:r>
                <a:rPr lang="en-US" sz="2000" b="1" baseline="-250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lang="en-US" sz="2000" b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4797082B-FEC2-7044-9A2B-EC3DF9507D1B}"/>
                </a:ext>
              </a:extLst>
            </p:cNvPr>
            <p:cNvCxnSpPr>
              <a:cxnSpLocks/>
              <a:stCxn id="197" idx="6"/>
              <a:endCxn id="203" idx="2"/>
            </p:cNvCxnSpPr>
            <p:nvPr/>
          </p:nvCxnSpPr>
          <p:spPr>
            <a:xfrm>
              <a:off x="3183011" y="3697548"/>
              <a:ext cx="788066" cy="8487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riangle 205">
              <a:extLst>
                <a:ext uri="{FF2B5EF4-FFF2-40B4-BE49-F238E27FC236}">
                  <a16:creationId xmlns:a16="http://schemas.microsoft.com/office/drawing/2014/main" id="{6E5605DF-94A1-B447-98DA-937C3DB74973}"/>
                </a:ext>
              </a:extLst>
            </p:cNvPr>
            <p:cNvSpPr/>
            <p:nvPr/>
          </p:nvSpPr>
          <p:spPr>
            <a:xfrm rot="8100000">
              <a:off x="3620301" y="4187251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D8DCB855-3795-3146-B5EC-A4586DB58AAE}"/>
                </a:ext>
              </a:extLst>
            </p:cNvPr>
            <p:cNvCxnSpPr>
              <a:cxnSpLocks/>
              <a:stCxn id="197" idx="6"/>
              <a:endCxn id="201" idx="2"/>
            </p:cNvCxnSpPr>
            <p:nvPr/>
          </p:nvCxnSpPr>
          <p:spPr>
            <a:xfrm flipV="1">
              <a:off x="3183011" y="3690753"/>
              <a:ext cx="788066" cy="679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riangle 207">
              <a:extLst>
                <a:ext uri="{FF2B5EF4-FFF2-40B4-BE49-F238E27FC236}">
                  <a16:creationId xmlns:a16="http://schemas.microsoft.com/office/drawing/2014/main" id="{D118F3B9-DFED-2E42-A096-336F86E395C2}"/>
                </a:ext>
              </a:extLst>
            </p:cNvPr>
            <p:cNvSpPr/>
            <p:nvPr/>
          </p:nvSpPr>
          <p:spPr>
            <a:xfrm rot="5400000">
              <a:off x="3602943" y="3620110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EA57431F-5843-AD43-B8B7-C3F6CF8D415B}"/>
                </a:ext>
              </a:extLst>
            </p:cNvPr>
            <p:cNvSpPr/>
            <p:nvPr/>
          </p:nvSpPr>
          <p:spPr>
            <a:xfrm>
              <a:off x="3187337" y="3704244"/>
              <a:ext cx="417769" cy="854765"/>
            </a:xfrm>
            <a:custGeom>
              <a:avLst/>
              <a:gdLst>
                <a:gd name="connsiteX0" fmla="*/ 0 w 430696"/>
                <a:gd name="connsiteY0" fmla="*/ 854765 h 854765"/>
                <a:gd name="connsiteX1" fmla="*/ 125896 w 430696"/>
                <a:gd name="connsiteY1" fmla="*/ 245165 h 854765"/>
                <a:gd name="connsiteX2" fmla="*/ 430696 w 430696"/>
                <a:gd name="connsiteY2" fmla="*/ 0 h 85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696" h="854765">
                  <a:moveTo>
                    <a:pt x="0" y="854765"/>
                  </a:moveTo>
                  <a:cubicBezTo>
                    <a:pt x="27056" y="621195"/>
                    <a:pt x="54113" y="387626"/>
                    <a:pt x="125896" y="245165"/>
                  </a:cubicBezTo>
                  <a:cubicBezTo>
                    <a:pt x="197679" y="102704"/>
                    <a:pt x="314187" y="51352"/>
                    <a:pt x="430696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88FE8C85-854F-3340-AF78-BE1C15262518}"/>
                </a:ext>
              </a:extLst>
            </p:cNvPr>
            <p:cNvSpPr txBox="1"/>
            <p:nvPr/>
          </p:nvSpPr>
          <p:spPr>
            <a:xfrm>
              <a:off x="3456714" y="3344700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put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DAC26FD2-6CF3-0C43-AA89-CA20F4E02E2C}"/>
                </a:ext>
              </a:extLst>
            </p:cNvPr>
            <p:cNvSpPr txBox="1"/>
            <p:nvPr/>
          </p:nvSpPr>
          <p:spPr>
            <a:xfrm>
              <a:off x="3468640" y="3823849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get</a:t>
              </a: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9DBBBBD9-A95C-3143-AAE1-7C0D35F5EC65}"/>
                </a:ext>
              </a:extLst>
            </p:cNvPr>
            <p:cNvSpPr/>
            <p:nvPr/>
          </p:nvSpPr>
          <p:spPr>
            <a:xfrm>
              <a:off x="5198327" y="4319766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C621AB2C-E870-F343-B62A-88538B797323}"/>
                </a:ext>
              </a:extLst>
            </p:cNvPr>
            <p:cNvSpPr txBox="1"/>
            <p:nvPr/>
          </p:nvSpPr>
          <p:spPr>
            <a:xfrm>
              <a:off x="5234250" y="4315034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</a:t>
              </a:r>
              <a:r>
                <a:rPr lang="en-US" sz="2000" b="1" baseline="-250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endParaRPr lang="en-US" sz="2000" b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1C6552BC-CB93-AC41-8010-6F84D1D3A839}"/>
                </a:ext>
              </a:extLst>
            </p:cNvPr>
            <p:cNvSpPr/>
            <p:nvPr/>
          </p:nvSpPr>
          <p:spPr>
            <a:xfrm>
              <a:off x="5198327" y="5175358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3B40A67C-4F43-7340-B8F9-A5B708C8ED00}"/>
                </a:ext>
              </a:extLst>
            </p:cNvPr>
            <p:cNvSpPr txBox="1"/>
            <p:nvPr/>
          </p:nvSpPr>
          <p:spPr>
            <a:xfrm>
              <a:off x="5268068" y="5182153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i</a:t>
              </a:r>
              <a:r>
                <a:rPr lang="en-US" sz="2000" b="1" baseline="-250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endParaRPr lang="en-US" sz="2000" b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A2096F9B-0C3D-4B47-B50F-3DC6A47BA101}"/>
                </a:ext>
              </a:extLst>
            </p:cNvPr>
            <p:cNvCxnSpPr>
              <a:cxnSpLocks/>
              <a:endCxn id="214" idx="2"/>
            </p:cNvCxnSpPr>
            <p:nvPr/>
          </p:nvCxnSpPr>
          <p:spPr>
            <a:xfrm>
              <a:off x="4410261" y="4542319"/>
              <a:ext cx="788066" cy="8487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riangle 216">
              <a:extLst>
                <a:ext uri="{FF2B5EF4-FFF2-40B4-BE49-F238E27FC236}">
                  <a16:creationId xmlns:a16="http://schemas.microsoft.com/office/drawing/2014/main" id="{0152A0D7-372E-9640-BE00-75D92039FDDE}"/>
                </a:ext>
              </a:extLst>
            </p:cNvPr>
            <p:cNvSpPr/>
            <p:nvPr/>
          </p:nvSpPr>
          <p:spPr>
            <a:xfrm rot="8100000">
              <a:off x="4847551" y="5032022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A2345651-FBBD-5A43-8737-18669D55D98F}"/>
                </a:ext>
              </a:extLst>
            </p:cNvPr>
            <p:cNvCxnSpPr>
              <a:cxnSpLocks/>
              <a:endCxn id="212" idx="2"/>
            </p:cNvCxnSpPr>
            <p:nvPr/>
          </p:nvCxnSpPr>
          <p:spPr>
            <a:xfrm flipV="1">
              <a:off x="4410261" y="4535524"/>
              <a:ext cx="788066" cy="679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riangle 218">
              <a:extLst>
                <a:ext uri="{FF2B5EF4-FFF2-40B4-BE49-F238E27FC236}">
                  <a16:creationId xmlns:a16="http://schemas.microsoft.com/office/drawing/2014/main" id="{094CF484-55C3-074D-80EF-DE01B0CEC584}"/>
                </a:ext>
              </a:extLst>
            </p:cNvPr>
            <p:cNvSpPr/>
            <p:nvPr/>
          </p:nvSpPr>
          <p:spPr>
            <a:xfrm rot="5400000">
              <a:off x="4830193" y="4464881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1A791146-F732-F14C-8C17-F5CD4026F3AA}"/>
                </a:ext>
              </a:extLst>
            </p:cNvPr>
            <p:cNvSpPr/>
            <p:nvPr/>
          </p:nvSpPr>
          <p:spPr>
            <a:xfrm>
              <a:off x="4399947" y="4549015"/>
              <a:ext cx="432410" cy="854765"/>
            </a:xfrm>
            <a:custGeom>
              <a:avLst/>
              <a:gdLst>
                <a:gd name="connsiteX0" fmla="*/ 0 w 430696"/>
                <a:gd name="connsiteY0" fmla="*/ 854765 h 854765"/>
                <a:gd name="connsiteX1" fmla="*/ 125896 w 430696"/>
                <a:gd name="connsiteY1" fmla="*/ 245165 h 854765"/>
                <a:gd name="connsiteX2" fmla="*/ 430696 w 430696"/>
                <a:gd name="connsiteY2" fmla="*/ 0 h 85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696" h="854765">
                  <a:moveTo>
                    <a:pt x="0" y="854765"/>
                  </a:moveTo>
                  <a:cubicBezTo>
                    <a:pt x="27056" y="621195"/>
                    <a:pt x="54113" y="387626"/>
                    <a:pt x="125896" y="245165"/>
                  </a:cubicBezTo>
                  <a:cubicBezTo>
                    <a:pt x="197679" y="102704"/>
                    <a:pt x="314187" y="51352"/>
                    <a:pt x="430696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CC17C2E5-7185-0643-A2F9-8E05BD0E88E3}"/>
                </a:ext>
              </a:extLst>
            </p:cNvPr>
            <p:cNvSpPr txBox="1"/>
            <p:nvPr/>
          </p:nvSpPr>
          <p:spPr>
            <a:xfrm>
              <a:off x="4683964" y="4189471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put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D4911B53-8FC3-D644-86E8-F08AE3C5F119}"/>
                </a:ext>
              </a:extLst>
            </p:cNvPr>
            <p:cNvSpPr txBox="1"/>
            <p:nvPr/>
          </p:nvSpPr>
          <p:spPr>
            <a:xfrm>
              <a:off x="4684064" y="4676136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get</a:t>
              </a:r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972C6E50-A94A-DC4F-8316-AFE138F638CE}"/>
                </a:ext>
              </a:extLst>
            </p:cNvPr>
            <p:cNvSpPr/>
            <p:nvPr/>
          </p:nvSpPr>
          <p:spPr>
            <a:xfrm>
              <a:off x="3968431" y="5175358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11B21FFD-21C8-BF4E-A3E5-047B80E4F52C}"/>
                </a:ext>
              </a:extLst>
            </p:cNvPr>
            <p:cNvSpPr txBox="1"/>
            <p:nvPr/>
          </p:nvSpPr>
          <p:spPr>
            <a:xfrm>
              <a:off x="4000819" y="5173842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</a:t>
              </a:r>
              <a:r>
                <a:rPr lang="en-US" sz="2000" b="1" baseline="-250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endParaRPr lang="en-US" sz="2000" b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43C1C16B-56F9-DD4F-B218-0188C8D7C0FD}"/>
                </a:ext>
              </a:extLst>
            </p:cNvPr>
            <p:cNvSpPr/>
            <p:nvPr/>
          </p:nvSpPr>
          <p:spPr>
            <a:xfrm>
              <a:off x="6417347" y="5149126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CC85BABA-E34C-3B40-9603-D68944C4A268}"/>
                </a:ext>
              </a:extLst>
            </p:cNvPr>
            <p:cNvSpPr txBox="1"/>
            <p:nvPr/>
          </p:nvSpPr>
          <p:spPr>
            <a:xfrm>
              <a:off x="6453270" y="5144394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i</a:t>
              </a:r>
              <a:r>
                <a:rPr lang="en-US" sz="2000" b="1" baseline="-250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’</a:t>
              </a: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DFC49997-6E48-7F49-90C3-CF15A9BE2377}"/>
                </a:ext>
              </a:extLst>
            </p:cNvPr>
            <p:cNvSpPr/>
            <p:nvPr/>
          </p:nvSpPr>
          <p:spPr>
            <a:xfrm>
              <a:off x="6417347" y="6004718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0B13394A-33EA-6246-9D40-B27363E1ED8F}"/>
                </a:ext>
              </a:extLst>
            </p:cNvPr>
            <p:cNvCxnSpPr>
              <a:cxnSpLocks/>
              <a:endCxn id="227" idx="2"/>
            </p:cNvCxnSpPr>
            <p:nvPr/>
          </p:nvCxnSpPr>
          <p:spPr>
            <a:xfrm>
              <a:off x="5629281" y="5371679"/>
              <a:ext cx="788066" cy="8487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riangle 228">
              <a:extLst>
                <a:ext uri="{FF2B5EF4-FFF2-40B4-BE49-F238E27FC236}">
                  <a16:creationId xmlns:a16="http://schemas.microsoft.com/office/drawing/2014/main" id="{E0E0AB3A-E412-8340-9A37-67CC8FC53DEF}"/>
                </a:ext>
              </a:extLst>
            </p:cNvPr>
            <p:cNvSpPr/>
            <p:nvPr/>
          </p:nvSpPr>
          <p:spPr>
            <a:xfrm rot="8100000">
              <a:off x="6066571" y="5861382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54A0870E-1ECD-AD45-A3F2-5437324708E1}"/>
                </a:ext>
              </a:extLst>
            </p:cNvPr>
            <p:cNvCxnSpPr>
              <a:cxnSpLocks/>
              <a:endCxn id="225" idx="2"/>
            </p:cNvCxnSpPr>
            <p:nvPr/>
          </p:nvCxnSpPr>
          <p:spPr>
            <a:xfrm flipV="1">
              <a:off x="5629281" y="5364884"/>
              <a:ext cx="788066" cy="679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riangle 230">
              <a:extLst>
                <a:ext uri="{FF2B5EF4-FFF2-40B4-BE49-F238E27FC236}">
                  <a16:creationId xmlns:a16="http://schemas.microsoft.com/office/drawing/2014/main" id="{30588A40-4D72-2B44-B562-E461E408248F}"/>
                </a:ext>
              </a:extLst>
            </p:cNvPr>
            <p:cNvSpPr/>
            <p:nvPr/>
          </p:nvSpPr>
          <p:spPr>
            <a:xfrm rot="5400000">
              <a:off x="6049213" y="5294241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AE255743-DF92-E747-AE1A-C57841661F0A}"/>
                </a:ext>
              </a:extLst>
            </p:cNvPr>
            <p:cNvSpPr/>
            <p:nvPr/>
          </p:nvSpPr>
          <p:spPr>
            <a:xfrm>
              <a:off x="5629197" y="5378375"/>
              <a:ext cx="422179" cy="854765"/>
            </a:xfrm>
            <a:custGeom>
              <a:avLst/>
              <a:gdLst>
                <a:gd name="connsiteX0" fmla="*/ 0 w 430696"/>
                <a:gd name="connsiteY0" fmla="*/ 854765 h 854765"/>
                <a:gd name="connsiteX1" fmla="*/ 125896 w 430696"/>
                <a:gd name="connsiteY1" fmla="*/ 245165 h 854765"/>
                <a:gd name="connsiteX2" fmla="*/ 430696 w 430696"/>
                <a:gd name="connsiteY2" fmla="*/ 0 h 85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696" h="854765">
                  <a:moveTo>
                    <a:pt x="0" y="854765"/>
                  </a:moveTo>
                  <a:cubicBezTo>
                    <a:pt x="27056" y="621195"/>
                    <a:pt x="54113" y="387626"/>
                    <a:pt x="125896" y="245165"/>
                  </a:cubicBezTo>
                  <a:cubicBezTo>
                    <a:pt x="197679" y="102704"/>
                    <a:pt x="314187" y="51352"/>
                    <a:pt x="430696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87BB477A-C3D0-2A4A-8609-3F711D627E50}"/>
                </a:ext>
              </a:extLst>
            </p:cNvPr>
            <p:cNvSpPr txBox="1"/>
            <p:nvPr/>
          </p:nvSpPr>
          <p:spPr>
            <a:xfrm>
              <a:off x="5902984" y="5010593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put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4E31DEE4-BC42-5D49-AC34-C694F4484851}"/>
                </a:ext>
              </a:extLst>
            </p:cNvPr>
            <p:cNvSpPr txBox="1"/>
            <p:nvPr/>
          </p:nvSpPr>
          <p:spPr>
            <a:xfrm>
              <a:off x="5921653" y="5496298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get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1E5F1E0A-82DE-9B41-8344-7F2EBD510C16}"/>
                </a:ext>
              </a:extLst>
            </p:cNvPr>
            <p:cNvSpPr/>
            <p:nvPr/>
          </p:nvSpPr>
          <p:spPr>
            <a:xfrm>
              <a:off x="5195568" y="6011414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E4E2FC5C-2C20-EF43-8012-121CFFE062AA}"/>
                </a:ext>
              </a:extLst>
            </p:cNvPr>
            <p:cNvSpPr txBox="1"/>
            <p:nvPr/>
          </p:nvSpPr>
          <p:spPr>
            <a:xfrm>
              <a:off x="6472935" y="6023739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v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153D7A6B-B15F-8046-85CE-6B81C446D630}"/>
                </a:ext>
              </a:extLst>
            </p:cNvPr>
            <p:cNvSpPr txBox="1"/>
            <p:nvPr/>
          </p:nvSpPr>
          <p:spPr>
            <a:xfrm>
              <a:off x="5742884" y="619721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update</a:t>
              </a:r>
            </a:p>
          </p:txBody>
        </p: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4AAD19CD-9921-A647-9030-04CF4D91F2B0}"/>
                </a:ext>
              </a:extLst>
            </p:cNvPr>
            <p:cNvCxnSpPr>
              <a:cxnSpLocks/>
              <a:stCxn id="227" idx="2"/>
              <a:endCxn id="235" idx="6"/>
            </p:cNvCxnSpPr>
            <p:nvPr/>
          </p:nvCxnSpPr>
          <p:spPr>
            <a:xfrm flipH="1">
              <a:off x="5627083" y="6220476"/>
              <a:ext cx="790264" cy="669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C3071631-E3FC-E64E-B9CB-444FA5BF5745}"/>
                </a:ext>
              </a:extLst>
            </p:cNvPr>
            <p:cNvSpPr/>
            <p:nvPr/>
          </p:nvSpPr>
          <p:spPr>
            <a:xfrm>
              <a:off x="7616242" y="4292295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C5C60684-FEBB-DB43-8B8C-94DA84CF37A4}"/>
                </a:ext>
              </a:extLst>
            </p:cNvPr>
            <p:cNvSpPr txBox="1"/>
            <p:nvPr/>
          </p:nvSpPr>
          <p:spPr>
            <a:xfrm>
              <a:off x="7652165" y="4287563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i</a:t>
              </a:r>
              <a:r>
                <a:rPr lang="en-US" sz="2000" b="1" baseline="-250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’</a:t>
              </a: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C02FA37-B96A-6E43-A223-B32FF0EA8EFB}"/>
                </a:ext>
              </a:extLst>
            </p:cNvPr>
            <p:cNvCxnSpPr>
              <a:cxnSpLocks/>
              <a:stCxn id="213" idx="3"/>
              <a:endCxn id="239" idx="2"/>
            </p:cNvCxnSpPr>
            <p:nvPr/>
          </p:nvCxnSpPr>
          <p:spPr>
            <a:xfrm flipV="1">
              <a:off x="5617688" y="4508053"/>
              <a:ext cx="1998554" cy="703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riangle 241">
              <a:extLst>
                <a:ext uri="{FF2B5EF4-FFF2-40B4-BE49-F238E27FC236}">
                  <a16:creationId xmlns:a16="http://schemas.microsoft.com/office/drawing/2014/main" id="{001D0B86-CDF5-0940-BCD5-73FDAFD820A3}"/>
                </a:ext>
              </a:extLst>
            </p:cNvPr>
            <p:cNvSpPr/>
            <p:nvPr/>
          </p:nvSpPr>
          <p:spPr>
            <a:xfrm rot="5400000">
              <a:off x="7248108" y="4437410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EEF466F8-3756-A94E-9C75-D3AEBF6F3D6F}"/>
                </a:ext>
              </a:extLst>
            </p:cNvPr>
            <p:cNvSpPr txBox="1"/>
            <p:nvPr/>
          </p:nvSpPr>
          <p:spPr>
            <a:xfrm>
              <a:off x="7101879" y="4153762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put</a:t>
              </a:r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AEFA0842-6214-C64D-974A-99857C102FD9}"/>
                </a:ext>
              </a:extLst>
            </p:cNvPr>
            <p:cNvSpPr/>
            <p:nvPr/>
          </p:nvSpPr>
          <p:spPr>
            <a:xfrm>
              <a:off x="6847048" y="4507238"/>
              <a:ext cx="416760" cy="854765"/>
            </a:xfrm>
            <a:custGeom>
              <a:avLst/>
              <a:gdLst>
                <a:gd name="connsiteX0" fmla="*/ 0 w 430696"/>
                <a:gd name="connsiteY0" fmla="*/ 854765 h 854765"/>
                <a:gd name="connsiteX1" fmla="*/ 125896 w 430696"/>
                <a:gd name="connsiteY1" fmla="*/ 245165 h 854765"/>
                <a:gd name="connsiteX2" fmla="*/ 430696 w 430696"/>
                <a:gd name="connsiteY2" fmla="*/ 0 h 85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696" h="854765">
                  <a:moveTo>
                    <a:pt x="0" y="854765"/>
                  </a:moveTo>
                  <a:cubicBezTo>
                    <a:pt x="27056" y="621195"/>
                    <a:pt x="54113" y="387626"/>
                    <a:pt x="125896" y="245165"/>
                  </a:cubicBezTo>
                  <a:cubicBezTo>
                    <a:pt x="197679" y="102704"/>
                    <a:pt x="314187" y="51352"/>
                    <a:pt x="430696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525D14C3-14AD-AE42-AC44-7F0C34B699CF}"/>
                </a:ext>
              </a:extLst>
            </p:cNvPr>
            <p:cNvSpPr/>
            <p:nvPr/>
          </p:nvSpPr>
          <p:spPr>
            <a:xfrm>
              <a:off x="8829453" y="3434727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3BEBA15E-72F4-444E-A3AC-149F35756619}"/>
                </a:ext>
              </a:extLst>
            </p:cNvPr>
            <p:cNvSpPr txBox="1"/>
            <p:nvPr/>
          </p:nvSpPr>
          <p:spPr>
            <a:xfrm>
              <a:off x="8894636" y="3429995"/>
              <a:ext cx="3545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s’</a:t>
              </a:r>
            </a:p>
          </p:txBody>
        </p:sp>
        <p:sp>
          <p:nvSpPr>
            <p:cNvPr id="247" name="Triangle 246">
              <a:extLst>
                <a:ext uri="{FF2B5EF4-FFF2-40B4-BE49-F238E27FC236}">
                  <a16:creationId xmlns:a16="http://schemas.microsoft.com/office/drawing/2014/main" id="{A67D327A-C78F-D04E-A220-46A090BA814E}"/>
                </a:ext>
              </a:extLst>
            </p:cNvPr>
            <p:cNvSpPr/>
            <p:nvPr/>
          </p:nvSpPr>
          <p:spPr>
            <a:xfrm rot="5400000">
              <a:off x="8461319" y="3579842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9514CD20-FFCF-2648-B7E3-1891E6356464}"/>
                </a:ext>
              </a:extLst>
            </p:cNvPr>
            <p:cNvSpPr txBox="1"/>
            <p:nvPr/>
          </p:nvSpPr>
          <p:spPr>
            <a:xfrm>
              <a:off x="8315090" y="3304432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put</a:t>
              </a:r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0F7A2D36-B6F6-3549-939A-76F1183B0BBF}"/>
                </a:ext>
              </a:extLst>
            </p:cNvPr>
            <p:cNvSpPr/>
            <p:nvPr/>
          </p:nvSpPr>
          <p:spPr>
            <a:xfrm>
              <a:off x="8047757" y="3650485"/>
              <a:ext cx="429261" cy="853950"/>
            </a:xfrm>
            <a:custGeom>
              <a:avLst/>
              <a:gdLst>
                <a:gd name="connsiteX0" fmla="*/ 0 w 430696"/>
                <a:gd name="connsiteY0" fmla="*/ 854765 h 854765"/>
                <a:gd name="connsiteX1" fmla="*/ 125896 w 430696"/>
                <a:gd name="connsiteY1" fmla="*/ 245165 h 854765"/>
                <a:gd name="connsiteX2" fmla="*/ 430696 w 430696"/>
                <a:gd name="connsiteY2" fmla="*/ 0 h 85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696" h="854765">
                  <a:moveTo>
                    <a:pt x="0" y="854765"/>
                  </a:moveTo>
                  <a:cubicBezTo>
                    <a:pt x="27056" y="621195"/>
                    <a:pt x="54113" y="387626"/>
                    <a:pt x="125896" y="245165"/>
                  </a:cubicBezTo>
                  <a:cubicBezTo>
                    <a:pt x="197679" y="102704"/>
                    <a:pt x="314187" y="51352"/>
                    <a:pt x="430696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5D49732C-EB3D-A148-919D-F19FDF328902}"/>
                </a:ext>
              </a:extLst>
            </p:cNvPr>
            <p:cNvCxnSpPr>
              <a:cxnSpLocks/>
              <a:stCxn id="201" idx="6"/>
              <a:endCxn id="245" idx="2"/>
            </p:cNvCxnSpPr>
            <p:nvPr/>
          </p:nvCxnSpPr>
          <p:spPr>
            <a:xfrm flipV="1">
              <a:off x="4402592" y="3650485"/>
              <a:ext cx="4426861" cy="4026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0F7AF292-F72F-D74D-8899-3B3F39D63208}"/>
                </a:ext>
              </a:extLst>
            </p:cNvPr>
            <p:cNvSpPr txBox="1"/>
            <p:nvPr/>
          </p:nvSpPr>
          <p:spPr>
            <a:xfrm>
              <a:off x="2246761" y="3138034"/>
              <a:ext cx="13676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[[[1,2],[3]], [[4]]]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7EB6F224-811A-2D4D-92ED-D0BE49AAB8CB}"/>
                </a:ext>
              </a:extLst>
            </p:cNvPr>
            <p:cNvSpPr txBox="1"/>
            <p:nvPr/>
          </p:nvSpPr>
          <p:spPr>
            <a:xfrm>
              <a:off x="8265928" y="3136611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[[[100,2],[3]], [[4]]]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58533C47-6166-3848-83D5-3C5BC331A49F}"/>
                </a:ext>
              </a:extLst>
            </p:cNvPr>
            <p:cNvSpPr txBox="1"/>
            <p:nvPr/>
          </p:nvSpPr>
          <p:spPr>
            <a:xfrm>
              <a:off x="3867662" y="4004190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[[1,2],[3]]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AE224E31-FC8A-914F-89DD-AFE9F4D78537}"/>
                </a:ext>
              </a:extLst>
            </p:cNvPr>
            <p:cNvSpPr txBox="1"/>
            <p:nvPr/>
          </p:nvSpPr>
          <p:spPr>
            <a:xfrm>
              <a:off x="3849587" y="3135349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[d</a:t>
              </a:r>
              <a:r>
                <a:rPr lang="en-US" sz="1400" baseline="-250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,[[4]]]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6436CF9F-4AB4-444B-B647-10C753CE6762}"/>
                </a:ext>
              </a:extLst>
            </p:cNvPr>
            <p:cNvSpPr txBox="1"/>
            <p:nvPr/>
          </p:nvSpPr>
          <p:spPr>
            <a:xfrm>
              <a:off x="5185720" y="4879658"/>
              <a:ext cx="5164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[1,2]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F235EAE0-72A4-984A-B889-1BBDD32D4120}"/>
                </a:ext>
              </a:extLst>
            </p:cNvPr>
            <p:cNvSpPr txBox="1"/>
            <p:nvPr/>
          </p:nvSpPr>
          <p:spPr>
            <a:xfrm>
              <a:off x="6284582" y="4894029"/>
              <a:ext cx="696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[100,2]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CDF4B3C-2D22-444E-AF30-961732EF8AD3}"/>
                </a:ext>
              </a:extLst>
            </p:cNvPr>
            <p:cNvSpPr txBox="1"/>
            <p:nvPr/>
          </p:nvSpPr>
          <p:spPr>
            <a:xfrm>
              <a:off x="5176759" y="4009623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[d</a:t>
              </a:r>
              <a:r>
                <a:rPr lang="en-US" sz="1400" baseline="-250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,[3]]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BBE854FA-46F5-B64D-B0B6-7E58723D65F6}"/>
                </a:ext>
              </a:extLst>
            </p:cNvPr>
            <p:cNvSpPr/>
            <p:nvPr/>
          </p:nvSpPr>
          <p:spPr>
            <a:xfrm>
              <a:off x="2818041" y="4068442"/>
              <a:ext cx="3433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</a:t>
              </a:r>
              <a:r>
                <a:rPr lang="en-US" sz="1400" baseline="-250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lang="en-US" sz="140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DD8BB122-E7B1-3249-9E53-418D2C56E580}"/>
                </a:ext>
              </a:extLst>
            </p:cNvPr>
            <p:cNvSpPr/>
            <p:nvPr/>
          </p:nvSpPr>
          <p:spPr>
            <a:xfrm>
              <a:off x="4024319" y="4892191"/>
              <a:ext cx="3433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</a:t>
              </a:r>
              <a:r>
                <a:rPr lang="en-US" sz="1400" baseline="-250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endParaRPr lang="en-US" sz="140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D75878D2-94FF-9747-8EA4-3B535AA3D941}"/>
                </a:ext>
              </a:extLst>
            </p:cNvPr>
            <p:cNvSpPr txBox="1"/>
            <p:nvPr/>
          </p:nvSpPr>
          <p:spPr>
            <a:xfrm>
              <a:off x="7156503" y="3999406"/>
              <a:ext cx="1040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[[100,2],[3]]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63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142</Words>
  <Application>Microsoft Macintosh PowerPoint</Application>
  <PresentationFormat>Widescreen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Serif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 Nguyen Trong</dc:creator>
  <cp:lastModifiedBy>Bach Nguyen Trong</cp:lastModifiedBy>
  <cp:revision>13</cp:revision>
  <dcterms:created xsi:type="dcterms:W3CDTF">2019-11-19T08:23:19Z</dcterms:created>
  <dcterms:modified xsi:type="dcterms:W3CDTF">2019-11-27T08:34:27Z</dcterms:modified>
</cp:coreProperties>
</file>