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637"/>
  </p:normalViewPr>
  <p:slideViewPr>
    <p:cSldViewPr snapToGrid="0" snapToObjects="1">
      <p:cViewPr>
        <p:scale>
          <a:sx n="273" d="100"/>
          <a:sy n="273" d="100"/>
        </p:scale>
        <p:origin x="-1496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86A6-DBA7-9D4A-A449-B96BF57AEBBA}" type="datetimeFigureOut"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1AE6-4EE4-1E4A-B16E-95A5017986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D1AE6-4EE4-1E4A-B16E-95A50179869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0EC-4469-A748-813E-EEF2AE27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6F2D-1660-024B-BF59-81E834D1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B0C-1132-4946-AE1B-0B1A67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4FF-6313-0A4D-9861-9626911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857B-FAD3-AA45-8B04-6A2B379B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9F0-C8FE-324F-8504-C52E641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D951-D058-7149-AA03-6EA85D4C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896A-81DD-BF4B-BD20-459A51E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08DA-4FBB-784F-8C6A-6DA9BB4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F7C-56EC-B147-9303-35B66E6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3F3C-AE78-AF4B-BF12-915446F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E738-F9E8-6747-A2B4-798E746D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722-9C91-8946-AC8A-2F82822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B7A-BCC6-054F-AC4A-334DB74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78F6-5769-0642-AA96-48D316A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AD-AF96-2443-9C39-525F05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ED1-3F6F-F946-947D-657CB69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476-7E5B-FF45-AF52-B84165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B741-3CD1-ED49-B26A-C7D9772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459E-D475-8D4D-A95B-D4A0E69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8D5-E2DF-684B-9AC1-CDCF7FAA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F955-2088-DD48-9E35-0A65388D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D8C3-9725-FC46-BF1C-8FE6AF29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0FD0-8797-474F-A9BC-789537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17C-397A-FC49-93F4-0A6062A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232-8C5F-B546-85A3-602EB548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299-80A9-3F47-8637-DAA25F91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6F44-4231-3E4D-97F8-D68B978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58F6-4EE1-4341-8C99-529EA26D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196-97A0-1D4E-9E5D-5F19EDB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AD8F-D912-B44A-AF49-B78026E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7AF-24EB-2A4B-B250-3AA89F17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8C40-9149-7140-A106-D6B15304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43C2-6B94-FC43-AD43-A1D5C4C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3EF59-A708-0549-95F9-F0EC557A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7E5-13CB-A449-9BD8-52A07212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32CB-5216-6849-95C7-C09F5E3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D20E-7D8E-0B4A-BFBD-2324E41E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FB7-9C74-1746-8E78-31929BE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EF9-0F12-054F-90FB-8438800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D6BF-2EE1-2D48-88C3-7CBBF77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BB2E-37FF-164C-B695-26F1C9E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B645-08DF-5D48-B53C-376199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1834-4968-7442-9874-7AEE54A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062-18FE-9C4D-A46D-BE8306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1CA7-E970-E24F-875F-2674FC1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7C1-7A49-D744-B490-65D4854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1FE8-94EB-6D47-9C60-F6654DB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65F-AF4F-BE42-9B29-C6BB049D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FAA0-A3FD-5A4A-93DA-D8D0CE4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739-3635-8C43-9985-D9AC948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C38E-DCD6-6E42-AC18-ECA6036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A9-39FB-FF44-8A01-2908C47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12E0-6AF1-6144-B7EB-6D88A052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3AC-F2DA-6E4E-8E73-3EB5AFDD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61A4-1F23-7B47-B4EE-3D41F5F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2940-0D64-814B-9940-6387D76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2C23-911A-544A-A527-E8938CA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AF80-F26C-CD46-9B24-B6F71C7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8143-97F1-0A46-AEC9-0854CB1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4174-32D9-B34F-9E4E-B4666D39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38-E7F1-BD4D-957D-BBB2EE24697C}" type="datetimeFigureOut"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C8C0-AC3B-BA49-AFFB-18A59999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3-3BDB-EC4A-9B99-C91514AB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9AEE8FA-5C62-8243-9F6B-DEB6976F2A9E}"/>
              </a:ext>
            </a:extLst>
          </p:cNvPr>
          <p:cNvGrpSpPr/>
          <p:nvPr/>
        </p:nvGrpSpPr>
        <p:grpSpPr>
          <a:xfrm>
            <a:off x="1698098" y="315524"/>
            <a:ext cx="2271719" cy="2258717"/>
            <a:chOff x="3293462" y="272455"/>
            <a:chExt cx="2271719" cy="22587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4B262D-C5C8-CF42-AF7E-A5EF0A71D396}"/>
                </a:ext>
              </a:extLst>
            </p:cNvPr>
            <p:cNvSpPr/>
            <p:nvPr/>
          </p:nvSpPr>
          <p:spPr>
            <a:xfrm>
              <a:off x="3420779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ABB8F7-AF64-E64E-9C5B-18E93CE8CC78}"/>
                </a:ext>
              </a:extLst>
            </p:cNvPr>
            <p:cNvSpPr txBox="1"/>
            <p:nvPr/>
          </p:nvSpPr>
          <p:spPr>
            <a:xfrm>
              <a:off x="3501762" y="63777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9FCCB-D6E3-054E-966D-CBD9ED232EAB}"/>
                </a:ext>
              </a:extLst>
            </p:cNvPr>
            <p:cNvSpPr/>
            <p:nvPr/>
          </p:nvSpPr>
          <p:spPr>
            <a:xfrm>
              <a:off x="4760713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92DC4-4538-0740-A47B-E550430973CB}"/>
                </a:ext>
              </a:extLst>
            </p:cNvPr>
            <p:cNvSpPr txBox="1"/>
            <p:nvPr/>
          </p:nvSpPr>
          <p:spPr>
            <a:xfrm>
              <a:off x="4820498" y="63777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0C9B36-6675-374F-B3B1-55ED5D10DBE8}"/>
                </a:ext>
              </a:extLst>
            </p:cNvPr>
            <p:cNvSpPr/>
            <p:nvPr/>
          </p:nvSpPr>
          <p:spPr>
            <a:xfrm>
              <a:off x="342883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10729E-9AA0-ED4F-BE09-ECED7593CEDD}"/>
                </a:ext>
              </a:extLst>
            </p:cNvPr>
            <p:cNvSpPr txBox="1"/>
            <p:nvPr/>
          </p:nvSpPr>
          <p:spPr>
            <a:xfrm>
              <a:off x="3492403" y="172656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E39971-8CE4-034D-8FE5-3D16C2A8FFAC}"/>
                </a:ext>
              </a:extLst>
            </p:cNvPr>
            <p:cNvSpPr/>
            <p:nvPr/>
          </p:nvSpPr>
          <p:spPr>
            <a:xfrm>
              <a:off x="476071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737024-2184-B34E-9DF5-549BB8020382}"/>
                </a:ext>
              </a:extLst>
            </p:cNvPr>
            <p:cNvSpPr txBox="1"/>
            <p:nvPr/>
          </p:nvSpPr>
          <p:spPr>
            <a:xfrm>
              <a:off x="4818531" y="172960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D4882C9-B97A-D74C-94C6-7151E3AC9188}"/>
                </a:ext>
              </a:extLst>
            </p:cNvPr>
            <p:cNvSpPr/>
            <p:nvPr/>
          </p:nvSpPr>
          <p:spPr>
            <a:xfrm rot="5400000">
              <a:off x="4254717" y="7940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CC86D5-0756-CB45-9E76-0982540C9D59}"/>
                </a:ext>
              </a:extLst>
            </p:cNvPr>
            <p:cNvCxnSpPr>
              <a:cxnSpLocks/>
            </p:cNvCxnSpPr>
            <p:nvPr/>
          </p:nvCxnSpPr>
          <p:spPr>
            <a:xfrm>
              <a:off x="3860348" y="857002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72F522A-3F5E-CF4D-8828-1FE5F0CC1F42}"/>
                </a:ext>
              </a:extLst>
            </p:cNvPr>
            <p:cNvSpPr/>
            <p:nvPr/>
          </p:nvSpPr>
          <p:spPr>
            <a:xfrm rot="16200000">
              <a:off x="4190240" y="18758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4B43D3-AA7E-9B41-90C3-CA3B06ED25F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3860348" y="193549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DBFC2E-CC35-FF43-8CEF-8885DBB88E48}"/>
                </a:ext>
              </a:extLst>
            </p:cNvPr>
            <p:cNvSpPr/>
            <p:nvPr/>
          </p:nvSpPr>
          <p:spPr>
            <a:xfrm>
              <a:off x="3852374" y="859820"/>
              <a:ext cx="691464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A41FD-3E05-4745-8016-D2E77A6F115D}"/>
                </a:ext>
              </a:extLst>
            </p:cNvPr>
            <p:cNvSpPr txBox="1"/>
            <p:nvPr/>
          </p:nvSpPr>
          <p:spPr>
            <a:xfrm>
              <a:off x="4114979" y="49213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1DA18-0ACB-564A-9851-D5A64294BD07}"/>
                </a:ext>
              </a:extLst>
            </p:cNvPr>
            <p:cNvSpPr txBox="1"/>
            <p:nvPr/>
          </p:nvSpPr>
          <p:spPr>
            <a:xfrm>
              <a:off x="4091209" y="196893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84AEB7-63F4-CC4E-BC40-C45674A27B1F}"/>
                </a:ext>
              </a:extLst>
            </p:cNvPr>
            <p:cNvSpPr txBox="1"/>
            <p:nvPr/>
          </p:nvSpPr>
          <p:spPr>
            <a:xfrm>
              <a:off x="3396608" y="27245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343E30-AE03-2047-B63D-977BEA1DB483}"/>
                </a:ext>
              </a:extLst>
            </p:cNvPr>
            <p:cNvSpPr txBox="1"/>
            <p:nvPr/>
          </p:nvSpPr>
          <p:spPr>
            <a:xfrm>
              <a:off x="4850481" y="2782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D03A3-4978-9C4D-A30F-D9A4B9A2E0EA}"/>
                </a:ext>
              </a:extLst>
            </p:cNvPr>
            <p:cNvSpPr txBox="1"/>
            <p:nvPr/>
          </p:nvSpPr>
          <p:spPr>
            <a:xfrm>
              <a:off x="4760713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04965-F0F3-9C4B-AE7F-4958E98B0935}"/>
                </a:ext>
              </a:extLst>
            </p:cNvPr>
            <p:cNvSpPr txBox="1"/>
            <p:nvPr/>
          </p:nvSpPr>
          <p:spPr>
            <a:xfrm>
              <a:off x="3293462" y="2223394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B1E3EF-2045-1A48-AD7B-1CB7CBEC9073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4976471" y="1074177"/>
              <a:ext cx="0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CE284B-61EB-8E4D-833D-11AEB0973EDA}"/>
                </a:ext>
              </a:extLst>
            </p:cNvPr>
            <p:cNvSpPr txBox="1"/>
            <p:nvPr/>
          </p:nvSpPr>
          <p:spPr>
            <a:xfrm>
              <a:off x="4957322" y="124106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2ADEB59-963F-E745-AD35-E374A262968F}"/>
              </a:ext>
            </a:extLst>
          </p:cNvPr>
          <p:cNvGrpSpPr/>
          <p:nvPr/>
        </p:nvGrpSpPr>
        <p:grpSpPr>
          <a:xfrm>
            <a:off x="5715043" y="273298"/>
            <a:ext cx="5410306" cy="2257876"/>
            <a:chOff x="5715043" y="273298"/>
            <a:chExt cx="5410306" cy="225787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366B4D-98F5-3A41-9D87-3FAAD019EDDF}"/>
                </a:ext>
              </a:extLst>
            </p:cNvPr>
            <p:cNvSpPr txBox="1"/>
            <p:nvPr/>
          </p:nvSpPr>
          <p:spPr>
            <a:xfrm>
              <a:off x="10367463" y="1714573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A6D5FC-DE7D-1B4E-AFB2-4A8CA0790374}"/>
                </a:ext>
              </a:extLst>
            </p:cNvPr>
            <p:cNvSpPr txBox="1"/>
            <p:nvPr/>
          </p:nvSpPr>
          <p:spPr>
            <a:xfrm>
              <a:off x="7718286" y="1725429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2AD3BB-401B-4245-A8A3-8206E6E4B51A}"/>
                </a:ext>
              </a:extLst>
            </p:cNvPr>
            <p:cNvSpPr/>
            <p:nvPr/>
          </p:nvSpPr>
          <p:spPr>
            <a:xfrm>
              <a:off x="633031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349056-AF90-9549-A745-D264D52ABF51}"/>
                </a:ext>
              </a:extLst>
            </p:cNvPr>
            <p:cNvSpPr txBox="1"/>
            <p:nvPr/>
          </p:nvSpPr>
          <p:spPr>
            <a:xfrm>
              <a:off x="6403204" y="638081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76E530-9B78-0646-8B2D-303BC14F4AD0}"/>
                </a:ext>
              </a:extLst>
            </p:cNvPr>
            <p:cNvSpPr/>
            <p:nvPr/>
          </p:nvSpPr>
          <p:spPr>
            <a:xfrm>
              <a:off x="766219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2B19B0-3E1A-4A46-A422-89CD70323A31}"/>
                </a:ext>
              </a:extLst>
            </p:cNvPr>
            <p:cNvSpPr txBox="1"/>
            <p:nvPr/>
          </p:nvSpPr>
          <p:spPr>
            <a:xfrm>
              <a:off x="7728208" y="64839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03F144-B764-AF44-A337-F760B3D8206B}"/>
                </a:ext>
              </a:extLst>
            </p:cNvPr>
            <p:cNvSpPr/>
            <p:nvPr/>
          </p:nvSpPr>
          <p:spPr>
            <a:xfrm>
              <a:off x="6330315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C4F11C-44B2-3B4B-8C38-8D7269949B28}"/>
                </a:ext>
              </a:extLst>
            </p:cNvPr>
            <p:cNvSpPr txBox="1"/>
            <p:nvPr/>
          </p:nvSpPr>
          <p:spPr>
            <a:xfrm>
              <a:off x="6399806" y="1719961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418967-1C95-F642-90C1-B8C302759D46}"/>
                </a:ext>
              </a:extLst>
            </p:cNvPr>
            <p:cNvSpPr/>
            <p:nvPr/>
          </p:nvSpPr>
          <p:spPr>
            <a:xfrm>
              <a:off x="7659069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905371E-FCFD-3B42-AD20-FB127D73A2EC}"/>
                </a:ext>
              </a:extLst>
            </p:cNvPr>
            <p:cNvSpPr/>
            <p:nvPr/>
          </p:nvSpPr>
          <p:spPr>
            <a:xfrm rot="5400000">
              <a:off x="7178883" y="7821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AD3C1-2E24-264C-893F-C37B07E02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58" y="85872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B159F33-5C40-644E-B564-D79336A879DA}"/>
                </a:ext>
              </a:extLst>
            </p:cNvPr>
            <p:cNvSpPr/>
            <p:nvPr/>
          </p:nvSpPr>
          <p:spPr>
            <a:xfrm rot="16200000">
              <a:off x="7114406" y="18639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7FAADE-9381-8D42-A54F-04C9608250B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6761830" y="1935799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BE3ABE8-B738-DB4F-AFD9-2D0468882909}"/>
                </a:ext>
              </a:extLst>
            </p:cNvPr>
            <p:cNvSpPr/>
            <p:nvPr/>
          </p:nvSpPr>
          <p:spPr>
            <a:xfrm>
              <a:off x="6761749" y="860125"/>
              <a:ext cx="707830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7FDA84-B78A-6C40-B395-525CF2715733}"/>
                </a:ext>
              </a:extLst>
            </p:cNvPr>
            <p:cNvSpPr txBox="1"/>
            <p:nvPr/>
          </p:nvSpPr>
          <p:spPr>
            <a:xfrm>
              <a:off x="7038876" y="47835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F89C3D-C4E4-6F4F-8FEB-0A7AA10FE667}"/>
                </a:ext>
              </a:extLst>
            </p:cNvPr>
            <p:cNvSpPr txBox="1"/>
            <p:nvPr/>
          </p:nvSpPr>
          <p:spPr>
            <a:xfrm>
              <a:off x="7012825" y="194665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3069C-17A5-324D-886A-F92FCBED5DA1}"/>
                </a:ext>
              </a:extLst>
            </p:cNvPr>
            <p:cNvSpPr txBox="1"/>
            <p:nvPr/>
          </p:nvSpPr>
          <p:spPr>
            <a:xfrm>
              <a:off x="5800768" y="273298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3946FD9-D2E1-8942-B55F-F21B2B8EBF63}"/>
                </a:ext>
              </a:extLst>
            </p:cNvPr>
            <p:cNvSpPr txBox="1"/>
            <p:nvPr/>
          </p:nvSpPr>
          <p:spPr>
            <a:xfrm>
              <a:off x="7455487" y="27519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85E8F0-19EA-BA43-9206-3197E8669392}"/>
                </a:ext>
              </a:extLst>
            </p:cNvPr>
            <p:cNvSpPr txBox="1"/>
            <p:nvPr/>
          </p:nvSpPr>
          <p:spPr>
            <a:xfrm>
              <a:off x="7417014" y="2223397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B6BB20-FBB0-7F46-93BB-087D90F2C0C6}"/>
                </a:ext>
              </a:extLst>
            </p:cNvPr>
            <p:cNvCxnSpPr>
              <a:cxnSpLocks/>
              <a:stCxn id="121" idx="4"/>
              <a:endCxn id="125" idx="0"/>
            </p:cNvCxnSpPr>
            <p:nvPr/>
          </p:nvCxnSpPr>
          <p:spPr>
            <a:xfrm flipH="1">
              <a:off x="10524004" y="1063626"/>
              <a:ext cx="3126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301F29-627A-F64D-A6B6-D21470973273}"/>
                </a:ext>
              </a:extLst>
            </p:cNvPr>
            <p:cNvSpPr txBox="1"/>
            <p:nvPr/>
          </p:nvSpPr>
          <p:spPr>
            <a:xfrm>
              <a:off x="10517490" y="125502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497EC6-D994-084E-9301-96F21B4ECBA5}"/>
                </a:ext>
              </a:extLst>
            </p:cNvPr>
            <p:cNvSpPr/>
            <p:nvPr/>
          </p:nvSpPr>
          <p:spPr>
            <a:xfrm>
              <a:off x="8981840" y="637499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376E8C-3C9B-DB4E-A475-2514070B9E4F}"/>
                </a:ext>
              </a:extLst>
            </p:cNvPr>
            <p:cNvSpPr txBox="1"/>
            <p:nvPr/>
          </p:nvSpPr>
          <p:spPr>
            <a:xfrm>
              <a:off x="9047853" y="64292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C1646E-C08B-F349-B58B-85D30AA0CC1B}"/>
                </a:ext>
              </a:extLst>
            </p:cNvPr>
            <p:cNvSpPr/>
            <p:nvPr/>
          </p:nvSpPr>
          <p:spPr>
            <a:xfrm>
              <a:off x="8978714" y="1714573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CD2F11-0C68-AE4C-8A9F-4367CC6AF734}"/>
                </a:ext>
              </a:extLst>
            </p:cNvPr>
            <p:cNvSpPr txBox="1"/>
            <p:nvPr/>
          </p:nvSpPr>
          <p:spPr>
            <a:xfrm>
              <a:off x="9037931" y="1719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2A840FBD-CEF6-9948-BFA7-76D2DE5C3E2F}"/>
                </a:ext>
              </a:extLst>
            </p:cNvPr>
            <p:cNvSpPr/>
            <p:nvPr/>
          </p:nvSpPr>
          <p:spPr>
            <a:xfrm rot="5400000">
              <a:off x="8498528" y="7766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8AF9BE-9A1A-F94A-B64C-94DC02050284}"/>
                </a:ext>
              </a:extLst>
            </p:cNvPr>
            <p:cNvCxnSpPr>
              <a:cxnSpLocks/>
            </p:cNvCxnSpPr>
            <p:nvPr/>
          </p:nvCxnSpPr>
          <p:spPr>
            <a:xfrm>
              <a:off x="8087703" y="853256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7AEFC07-0AB7-514A-BDCB-957F6DFD6D34}"/>
                </a:ext>
              </a:extLst>
            </p:cNvPr>
            <p:cNvSpPr/>
            <p:nvPr/>
          </p:nvSpPr>
          <p:spPr>
            <a:xfrm rot="16200000">
              <a:off x="8434051" y="18584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7D639B-1CCF-614B-B70D-8C5E2409388C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8090584" y="1930331"/>
              <a:ext cx="888130" cy="5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3C8CC9-4BDC-7644-9E68-88CBBD281376}"/>
                </a:ext>
              </a:extLst>
            </p:cNvPr>
            <p:cNvSpPr/>
            <p:nvPr/>
          </p:nvSpPr>
          <p:spPr>
            <a:xfrm>
              <a:off x="8093710" y="854656"/>
              <a:ext cx="665162" cy="1091997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474EBF-E4C5-3841-A4A0-C22637B9464F}"/>
                </a:ext>
              </a:extLst>
            </p:cNvPr>
            <p:cNvSpPr/>
            <p:nvPr/>
          </p:nvSpPr>
          <p:spPr>
            <a:xfrm>
              <a:off x="10311372" y="63211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01448E0-4A28-8E46-8A5F-9090008A88AB}"/>
                </a:ext>
              </a:extLst>
            </p:cNvPr>
            <p:cNvSpPr txBox="1"/>
            <p:nvPr/>
          </p:nvSpPr>
          <p:spPr>
            <a:xfrm>
              <a:off x="10377385" y="6375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7AF4C2-A8B8-4A42-9F36-9193BEE12CD0}"/>
                </a:ext>
              </a:extLst>
            </p:cNvPr>
            <p:cNvSpPr/>
            <p:nvPr/>
          </p:nvSpPr>
          <p:spPr>
            <a:xfrm>
              <a:off x="10308246" y="170918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067CB767-95C3-904B-8D52-2AE2DCDA68C8}"/>
                </a:ext>
              </a:extLst>
            </p:cNvPr>
            <p:cNvSpPr/>
            <p:nvPr/>
          </p:nvSpPr>
          <p:spPr>
            <a:xfrm rot="5400000">
              <a:off x="9828060" y="7712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45FD68-9BB7-0C4F-B8C4-A586C70FA91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5" y="847868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5C5C2EF8-E5D6-BE49-ACBF-7F657A8F7233}"/>
                </a:ext>
              </a:extLst>
            </p:cNvPr>
            <p:cNvSpPr/>
            <p:nvPr/>
          </p:nvSpPr>
          <p:spPr>
            <a:xfrm rot="16200000">
              <a:off x="9763583" y="18530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E05FFB-FD3B-7C4E-9111-0A23517D1D2B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9411007" y="1924943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260ACD7-43B8-7843-B1DE-D87F86C08F88}"/>
                </a:ext>
              </a:extLst>
            </p:cNvPr>
            <p:cNvSpPr/>
            <p:nvPr/>
          </p:nvSpPr>
          <p:spPr>
            <a:xfrm>
              <a:off x="9410925" y="849269"/>
              <a:ext cx="706851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3595366-6078-E74F-A236-7F63791CF1A8}"/>
                </a:ext>
              </a:extLst>
            </p:cNvPr>
            <p:cNvSpPr txBox="1"/>
            <p:nvPr/>
          </p:nvSpPr>
          <p:spPr>
            <a:xfrm>
              <a:off x="8330023" y="48646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1435C4-0FD9-0A45-9A13-3E12F80F920C}"/>
                </a:ext>
              </a:extLst>
            </p:cNvPr>
            <p:cNvSpPr txBox="1"/>
            <p:nvPr/>
          </p:nvSpPr>
          <p:spPr>
            <a:xfrm>
              <a:off x="8954879" y="27972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89F16-E98A-4847-8D6B-DA8524DFB4B4}"/>
                </a:ext>
              </a:extLst>
            </p:cNvPr>
            <p:cNvSpPr txBox="1"/>
            <p:nvPr/>
          </p:nvSpPr>
          <p:spPr>
            <a:xfrm>
              <a:off x="10386786" y="273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DCD27F1-6A70-A54B-BD62-696E0F9B280A}"/>
                </a:ext>
              </a:extLst>
            </p:cNvPr>
            <p:cNvSpPr txBox="1"/>
            <p:nvPr/>
          </p:nvSpPr>
          <p:spPr>
            <a:xfrm>
              <a:off x="5715043" y="2223397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87F086-4FA2-5644-BEF9-486B2D797057}"/>
                </a:ext>
              </a:extLst>
            </p:cNvPr>
            <p:cNvSpPr txBox="1"/>
            <p:nvPr/>
          </p:nvSpPr>
          <p:spPr>
            <a:xfrm>
              <a:off x="8865111" y="2223396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3EDBCE5-9F81-6342-B94F-14FA03C49DBF}"/>
                </a:ext>
              </a:extLst>
            </p:cNvPr>
            <p:cNvSpPr txBox="1"/>
            <p:nvPr/>
          </p:nvSpPr>
          <p:spPr>
            <a:xfrm>
              <a:off x="10285791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31463F-6695-6C4C-BCAC-8B63E676395C}"/>
                </a:ext>
              </a:extLst>
            </p:cNvPr>
            <p:cNvSpPr txBox="1"/>
            <p:nvPr/>
          </p:nvSpPr>
          <p:spPr>
            <a:xfrm>
              <a:off x="9690922" y="478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7ADD74-6F9A-1F45-B752-15AAC9C658A6}"/>
                </a:ext>
              </a:extLst>
            </p:cNvPr>
            <p:cNvSpPr txBox="1"/>
            <p:nvPr/>
          </p:nvSpPr>
          <p:spPr>
            <a:xfrm>
              <a:off x="8339977" y="19431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E74F6E-C21B-6847-B4C5-90C92D7AB882}"/>
                </a:ext>
              </a:extLst>
            </p:cNvPr>
            <p:cNvSpPr txBox="1"/>
            <p:nvPr/>
          </p:nvSpPr>
          <p:spPr>
            <a:xfrm>
              <a:off x="9653670" y="1943198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89EE3D-5E31-6A4C-86F6-40AAC5A61B77}"/>
              </a:ext>
            </a:extLst>
          </p:cNvPr>
          <p:cNvGrpSpPr/>
          <p:nvPr/>
        </p:nvGrpSpPr>
        <p:grpSpPr>
          <a:xfrm>
            <a:off x="2246761" y="3135349"/>
            <a:ext cx="7566385" cy="3594103"/>
            <a:chOff x="2246761" y="3135349"/>
            <a:chExt cx="7566385" cy="3594103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746A06-72CE-824E-B9E5-35ED9356D729}"/>
                </a:ext>
              </a:extLst>
            </p:cNvPr>
            <p:cNvSpPr txBox="1"/>
            <p:nvPr/>
          </p:nvSpPr>
          <p:spPr>
            <a:xfrm>
              <a:off x="6495887" y="642167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A06D81D-D5C9-4642-8E61-1445C3FADE21}"/>
                </a:ext>
              </a:extLst>
            </p:cNvPr>
            <p:cNvSpPr txBox="1"/>
            <p:nvPr/>
          </p:nvSpPr>
          <p:spPr>
            <a:xfrm>
              <a:off x="5180594" y="642053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B1394B-5A4D-114B-B1D1-4404C67E6D91}"/>
                </a:ext>
              </a:extLst>
            </p:cNvPr>
            <p:cNvSpPr txBox="1"/>
            <p:nvPr/>
          </p:nvSpPr>
          <p:spPr>
            <a:xfrm>
              <a:off x="5250485" y="6020420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A7114FA-FE6F-6842-A6D0-2DE0D8116471}"/>
                </a:ext>
              </a:extLst>
            </p:cNvPr>
            <p:cNvSpPr/>
            <p:nvPr/>
          </p:nvSpPr>
          <p:spPr>
            <a:xfrm>
              <a:off x="2751496" y="3481790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3C53EC-B896-514C-9E24-0D1B29C87069}"/>
                </a:ext>
              </a:extLst>
            </p:cNvPr>
            <p:cNvSpPr txBox="1"/>
            <p:nvPr/>
          </p:nvSpPr>
          <p:spPr>
            <a:xfrm>
              <a:off x="2824385" y="3476904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6641414-D795-9742-B989-9D7AB03ADCDE}"/>
                </a:ext>
              </a:extLst>
            </p:cNvPr>
            <p:cNvSpPr/>
            <p:nvPr/>
          </p:nvSpPr>
          <p:spPr>
            <a:xfrm>
              <a:off x="2751496" y="433738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DA53340-9800-BE46-BFBE-32C3F2ED286F}"/>
                </a:ext>
              </a:extLst>
            </p:cNvPr>
            <p:cNvSpPr txBox="1"/>
            <p:nvPr/>
          </p:nvSpPr>
          <p:spPr>
            <a:xfrm>
              <a:off x="2801301" y="4361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497354-1E74-844A-9D9C-0C78B35AFB8C}"/>
                </a:ext>
              </a:extLst>
            </p:cNvPr>
            <p:cNvSpPr/>
            <p:nvPr/>
          </p:nvSpPr>
          <p:spPr>
            <a:xfrm>
              <a:off x="3971077" y="34749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45A73E4-66DA-634D-8AA5-2D5042350C9B}"/>
                </a:ext>
              </a:extLst>
            </p:cNvPr>
            <p:cNvSpPr txBox="1"/>
            <p:nvPr/>
          </p:nvSpPr>
          <p:spPr>
            <a:xfrm>
              <a:off x="4007000" y="347026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179DB7-C298-684D-9836-C3D07273E329}"/>
                </a:ext>
              </a:extLst>
            </p:cNvPr>
            <p:cNvSpPr/>
            <p:nvPr/>
          </p:nvSpPr>
          <p:spPr>
            <a:xfrm>
              <a:off x="3971077" y="433058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DC4D89F-DC32-7640-95A2-BA99502E7488}"/>
                </a:ext>
              </a:extLst>
            </p:cNvPr>
            <p:cNvSpPr txBox="1"/>
            <p:nvPr/>
          </p:nvSpPr>
          <p:spPr>
            <a:xfrm>
              <a:off x="4046756" y="433738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97082B-FEC2-7044-9A2B-EC3DF9507D1B}"/>
                </a:ext>
              </a:extLst>
            </p:cNvPr>
            <p:cNvCxnSpPr>
              <a:cxnSpLocks/>
              <a:stCxn id="197" idx="6"/>
              <a:endCxn id="203" idx="2"/>
            </p:cNvCxnSpPr>
            <p:nvPr/>
          </p:nvCxnSpPr>
          <p:spPr>
            <a:xfrm>
              <a:off x="3183011" y="3697548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6E5605DF-94A1-B447-98DA-937C3DB74973}"/>
                </a:ext>
              </a:extLst>
            </p:cNvPr>
            <p:cNvSpPr/>
            <p:nvPr/>
          </p:nvSpPr>
          <p:spPr>
            <a:xfrm rot="8100000">
              <a:off x="3620301" y="418725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DCB855-3795-3146-B5EC-A4586DB58AAE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 flipV="1">
              <a:off x="3183011" y="3690753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D118F3B9-DFED-2E42-A096-336F86E395C2}"/>
                </a:ext>
              </a:extLst>
            </p:cNvPr>
            <p:cNvSpPr/>
            <p:nvPr/>
          </p:nvSpPr>
          <p:spPr>
            <a:xfrm rot="5400000">
              <a:off x="3602943" y="36201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A57431F-5843-AD43-B8B7-C3F6CF8D415B}"/>
                </a:ext>
              </a:extLst>
            </p:cNvPr>
            <p:cNvSpPr/>
            <p:nvPr/>
          </p:nvSpPr>
          <p:spPr>
            <a:xfrm>
              <a:off x="3182927" y="3704244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FE8C85-854F-3340-AF78-BE1C15262518}"/>
                </a:ext>
              </a:extLst>
            </p:cNvPr>
            <p:cNvSpPr txBox="1"/>
            <p:nvPr/>
          </p:nvSpPr>
          <p:spPr>
            <a:xfrm>
              <a:off x="3456714" y="33447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C26FD2-6CF3-0C43-AA89-CA20F4E02E2C}"/>
                </a:ext>
              </a:extLst>
            </p:cNvPr>
            <p:cNvSpPr txBox="1"/>
            <p:nvPr/>
          </p:nvSpPr>
          <p:spPr>
            <a:xfrm>
              <a:off x="3468640" y="382384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DBBBBD9-A95C-3143-AAE1-7C0D35F5EC65}"/>
                </a:ext>
              </a:extLst>
            </p:cNvPr>
            <p:cNvSpPr/>
            <p:nvPr/>
          </p:nvSpPr>
          <p:spPr>
            <a:xfrm>
              <a:off x="5198327" y="431976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621AB2C-E870-F343-B62A-88538B797323}"/>
                </a:ext>
              </a:extLst>
            </p:cNvPr>
            <p:cNvSpPr txBox="1"/>
            <p:nvPr/>
          </p:nvSpPr>
          <p:spPr>
            <a:xfrm>
              <a:off x="5234250" y="4315034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6552BC-CB93-AC41-8010-6F84D1D3A839}"/>
                </a:ext>
              </a:extLst>
            </p:cNvPr>
            <p:cNvSpPr/>
            <p:nvPr/>
          </p:nvSpPr>
          <p:spPr>
            <a:xfrm>
              <a:off x="5198327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40A67C-4F43-7340-B8F9-A5B708C8ED00}"/>
                </a:ext>
              </a:extLst>
            </p:cNvPr>
            <p:cNvSpPr txBox="1"/>
            <p:nvPr/>
          </p:nvSpPr>
          <p:spPr>
            <a:xfrm>
              <a:off x="5268068" y="518215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2096F9B-0C3D-4B47-B50F-3DC6A47BA101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>
              <a:off x="4410261" y="454231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0152A0D7-372E-9640-BE00-75D92039FDDE}"/>
                </a:ext>
              </a:extLst>
            </p:cNvPr>
            <p:cNvSpPr/>
            <p:nvPr/>
          </p:nvSpPr>
          <p:spPr>
            <a:xfrm rot="8100000">
              <a:off x="4847551" y="503202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2345651-FBBD-5A43-8737-18669D55D98F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4410261" y="453552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94CF484-55C3-074D-80EF-DE01B0CEC584}"/>
                </a:ext>
              </a:extLst>
            </p:cNvPr>
            <p:cNvSpPr/>
            <p:nvPr/>
          </p:nvSpPr>
          <p:spPr>
            <a:xfrm rot="5400000">
              <a:off x="4830193" y="446488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A791146-F732-F14C-8C17-F5CD4026F3AA}"/>
                </a:ext>
              </a:extLst>
            </p:cNvPr>
            <p:cNvSpPr/>
            <p:nvPr/>
          </p:nvSpPr>
          <p:spPr>
            <a:xfrm>
              <a:off x="4399947" y="4549015"/>
              <a:ext cx="43241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C17C2E5-7185-0643-A2F9-8E05BD0E88E3}"/>
                </a:ext>
              </a:extLst>
            </p:cNvPr>
            <p:cNvSpPr txBox="1"/>
            <p:nvPr/>
          </p:nvSpPr>
          <p:spPr>
            <a:xfrm>
              <a:off x="4683964" y="418947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911B53-8FC3-D644-86E8-F08AE3C5F119}"/>
                </a:ext>
              </a:extLst>
            </p:cNvPr>
            <p:cNvSpPr txBox="1"/>
            <p:nvPr/>
          </p:nvSpPr>
          <p:spPr>
            <a:xfrm>
              <a:off x="4684064" y="46761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72C6E50-A94A-DC4F-8316-AFE138F638CE}"/>
                </a:ext>
              </a:extLst>
            </p:cNvPr>
            <p:cNvSpPr/>
            <p:nvPr/>
          </p:nvSpPr>
          <p:spPr>
            <a:xfrm>
              <a:off x="3968431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1B21FFD-21C8-BF4E-A3E5-047B80E4F52C}"/>
                </a:ext>
              </a:extLst>
            </p:cNvPr>
            <p:cNvSpPr txBox="1"/>
            <p:nvPr/>
          </p:nvSpPr>
          <p:spPr>
            <a:xfrm>
              <a:off x="4018236" y="51999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3C1C16B-56F9-DD4F-B218-0188C8D7C0FD}"/>
                </a:ext>
              </a:extLst>
            </p:cNvPr>
            <p:cNvSpPr/>
            <p:nvPr/>
          </p:nvSpPr>
          <p:spPr>
            <a:xfrm>
              <a:off x="6417347" y="514912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C85BABA-E34C-3B40-9603-D68944C4A268}"/>
                </a:ext>
              </a:extLst>
            </p:cNvPr>
            <p:cNvSpPr txBox="1"/>
            <p:nvPr/>
          </p:nvSpPr>
          <p:spPr>
            <a:xfrm>
              <a:off x="6453270" y="514439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FC49997-6E48-7F49-90C3-CF15A9BE2377}"/>
                </a:ext>
              </a:extLst>
            </p:cNvPr>
            <p:cNvSpPr/>
            <p:nvPr/>
          </p:nvSpPr>
          <p:spPr>
            <a:xfrm>
              <a:off x="6417347" y="600471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13394A-33EA-6246-9D40-B27363E1ED8F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5629281" y="537167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riangle 228">
              <a:extLst>
                <a:ext uri="{FF2B5EF4-FFF2-40B4-BE49-F238E27FC236}">
                  <a16:creationId xmlns:a16="http://schemas.microsoft.com/office/drawing/2014/main" id="{E0E0AB3A-E412-8340-9A37-67CC8FC53DEF}"/>
                </a:ext>
              </a:extLst>
            </p:cNvPr>
            <p:cNvSpPr/>
            <p:nvPr/>
          </p:nvSpPr>
          <p:spPr>
            <a:xfrm rot="8100000">
              <a:off x="6066571" y="586138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A0870E-1ECD-AD45-A3F2-5437324708E1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 flipV="1">
              <a:off x="5629281" y="536488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riangle 230">
              <a:extLst>
                <a:ext uri="{FF2B5EF4-FFF2-40B4-BE49-F238E27FC236}">
                  <a16:creationId xmlns:a16="http://schemas.microsoft.com/office/drawing/2014/main" id="{30588A40-4D72-2B44-B562-E461E408248F}"/>
                </a:ext>
              </a:extLst>
            </p:cNvPr>
            <p:cNvSpPr/>
            <p:nvPr/>
          </p:nvSpPr>
          <p:spPr>
            <a:xfrm rot="5400000">
              <a:off x="6049213" y="529424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E255743-DF92-E747-AE1A-C57841661F0A}"/>
                </a:ext>
              </a:extLst>
            </p:cNvPr>
            <p:cNvSpPr/>
            <p:nvPr/>
          </p:nvSpPr>
          <p:spPr>
            <a:xfrm>
              <a:off x="5629197" y="537837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7BB477A-C3D0-2A4A-8609-3F711D627E50}"/>
                </a:ext>
              </a:extLst>
            </p:cNvPr>
            <p:cNvSpPr txBox="1"/>
            <p:nvPr/>
          </p:nvSpPr>
          <p:spPr>
            <a:xfrm>
              <a:off x="5902984" y="501059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31DEE4-BC42-5D49-AC34-C694F4484851}"/>
                </a:ext>
              </a:extLst>
            </p:cNvPr>
            <p:cNvSpPr txBox="1"/>
            <p:nvPr/>
          </p:nvSpPr>
          <p:spPr>
            <a:xfrm>
              <a:off x="5921653" y="549629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E5F1E0A-82DE-9B41-8344-7F2EBD510C16}"/>
                </a:ext>
              </a:extLst>
            </p:cNvPr>
            <p:cNvSpPr/>
            <p:nvPr/>
          </p:nvSpPr>
          <p:spPr>
            <a:xfrm>
              <a:off x="5195568" y="6011414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E2FC5C-2C20-EF43-8012-121CFFE062AA}"/>
                </a:ext>
              </a:extLst>
            </p:cNvPr>
            <p:cNvSpPr txBox="1"/>
            <p:nvPr/>
          </p:nvSpPr>
          <p:spPr>
            <a:xfrm>
              <a:off x="6472935" y="60237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3D7A6B-B15F-8046-85CE-6B81C446D630}"/>
                </a:ext>
              </a:extLst>
            </p:cNvPr>
            <p:cNvSpPr txBox="1"/>
            <p:nvPr/>
          </p:nvSpPr>
          <p:spPr>
            <a:xfrm>
              <a:off x="5742884" y="61972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AAD19CD-9921-A647-9030-04CF4D91F2B0}"/>
                </a:ext>
              </a:extLst>
            </p:cNvPr>
            <p:cNvCxnSpPr>
              <a:cxnSpLocks/>
              <a:stCxn id="227" idx="2"/>
              <a:endCxn id="235" idx="6"/>
            </p:cNvCxnSpPr>
            <p:nvPr/>
          </p:nvCxnSpPr>
          <p:spPr>
            <a:xfrm flipH="1">
              <a:off x="5627083" y="6220476"/>
              <a:ext cx="790264" cy="66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071631-E3FC-E64E-B9CB-444FA5BF5745}"/>
                </a:ext>
              </a:extLst>
            </p:cNvPr>
            <p:cNvSpPr/>
            <p:nvPr/>
          </p:nvSpPr>
          <p:spPr>
            <a:xfrm>
              <a:off x="7616242" y="42922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5C60684-FEBB-DB43-8B8C-94DA84CF37A4}"/>
                </a:ext>
              </a:extLst>
            </p:cNvPr>
            <p:cNvSpPr txBox="1"/>
            <p:nvPr/>
          </p:nvSpPr>
          <p:spPr>
            <a:xfrm>
              <a:off x="7652165" y="428756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02FA37-B96A-6E43-A223-B32FF0EA8EFB}"/>
                </a:ext>
              </a:extLst>
            </p:cNvPr>
            <p:cNvCxnSpPr>
              <a:cxnSpLocks/>
              <a:stCxn id="213" idx="3"/>
              <a:endCxn id="239" idx="2"/>
            </p:cNvCxnSpPr>
            <p:nvPr/>
          </p:nvCxnSpPr>
          <p:spPr>
            <a:xfrm flipV="1">
              <a:off x="5617688" y="4508053"/>
              <a:ext cx="1998554" cy="70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001D0B86-CDF5-0940-BCD5-73FDAFD820A3}"/>
                </a:ext>
              </a:extLst>
            </p:cNvPr>
            <p:cNvSpPr/>
            <p:nvPr/>
          </p:nvSpPr>
          <p:spPr>
            <a:xfrm rot="5400000">
              <a:off x="7248108" y="44374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EF466F8-3756-A94E-9C75-D3AEBF6F3D6F}"/>
                </a:ext>
              </a:extLst>
            </p:cNvPr>
            <p:cNvSpPr txBox="1"/>
            <p:nvPr/>
          </p:nvSpPr>
          <p:spPr>
            <a:xfrm>
              <a:off x="7101879" y="415376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EFA0842-6214-C64D-974A-99857C102FD9}"/>
                </a:ext>
              </a:extLst>
            </p:cNvPr>
            <p:cNvSpPr/>
            <p:nvPr/>
          </p:nvSpPr>
          <p:spPr>
            <a:xfrm>
              <a:off x="6847048" y="4507238"/>
              <a:ext cx="416760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25D14C3-14AD-AE42-AC44-7F0C34B699CF}"/>
                </a:ext>
              </a:extLst>
            </p:cNvPr>
            <p:cNvSpPr/>
            <p:nvPr/>
          </p:nvSpPr>
          <p:spPr>
            <a:xfrm>
              <a:off x="8829453" y="343472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EBA15E-72F4-444E-A3AC-149F35756619}"/>
                </a:ext>
              </a:extLst>
            </p:cNvPr>
            <p:cNvSpPr txBox="1"/>
            <p:nvPr/>
          </p:nvSpPr>
          <p:spPr>
            <a:xfrm>
              <a:off x="8894636" y="342999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A67D327A-C78F-D04E-A220-46A090BA814E}"/>
                </a:ext>
              </a:extLst>
            </p:cNvPr>
            <p:cNvSpPr/>
            <p:nvPr/>
          </p:nvSpPr>
          <p:spPr>
            <a:xfrm rot="5400000">
              <a:off x="8461319" y="357984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514CD20-FFCF-2648-B7E3-1891E6356464}"/>
                </a:ext>
              </a:extLst>
            </p:cNvPr>
            <p:cNvSpPr txBox="1"/>
            <p:nvPr/>
          </p:nvSpPr>
          <p:spPr>
            <a:xfrm>
              <a:off x="8315090" y="330443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F7A2D36-B6F6-3549-939A-76F1183B0BBF}"/>
                </a:ext>
              </a:extLst>
            </p:cNvPr>
            <p:cNvSpPr/>
            <p:nvPr/>
          </p:nvSpPr>
          <p:spPr>
            <a:xfrm>
              <a:off x="8047757" y="3650485"/>
              <a:ext cx="429261" cy="853950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D49732C-EB3D-A148-919D-F19FDF328902}"/>
                </a:ext>
              </a:extLst>
            </p:cNvPr>
            <p:cNvCxnSpPr>
              <a:cxnSpLocks/>
              <a:stCxn id="201" idx="6"/>
              <a:endCxn id="245" idx="2"/>
            </p:cNvCxnSpPr>
            <p:nvPr/>
          </p:nvCxnSpPr>
          <p:spPr>
            <a:xfrm flipV="1">
              <a:off x="4402592" y="3650485"/>
              <a:ext cx="4426861" cy="402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F7AF292-F72F-D74D-8899-3B3F39D63208}"/>
                </a:ext>
              </a:extLst>
            </p:cNvPr>
            <p:cNvSpPr txBox="1"/>
            <p:nvPr/>
          </p:nvSpPr>
          <p:spPr>
            <a:xfrm>
              <a:off x="2246761" y="313803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EB6F224-811A-2D4D-92ED-D0BE49AAB8CB}"/>
                </a:ext>
              </a:extLst>
            </p:cNvPr>
            <p:cNvSpPr txBox="1"/>
            <p:nvPr/>
          </p:nvSpPr>
          <p:spPr>
            <a:xfrm>
              <a:off x="8265928" y="3136611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533C47-6166-3848-83D5-3C5BC331A49F}"/>
                </a:ext>
              </a:extLst>
            </p:cNvPr>
            <p:cNvSpPr txBox="1"/>
            <p:nvPr/>
          </p:nvSpPr>
          <p:spPr>
            <a:xfrm>
              <a:off x="3867662" y="400419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E224E31-FC8A-914F-89DD-AFE9F4D78537}"/>
                </a:ext>
              </a:extLst>
            </p:cNvPr>
            <p:cNvSpPr txBox="1"/>
            <p:nvPr/>
          </p:nvSpPr>
          <p:spPr>
            <a:xfrm>
              <a:off x="3849587" y="3135349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[d,[[4]]]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436CF9F-4AB4-444B-B647-10C753CE6762}"/>
                </a:ext>
              </a:extLst>
            </p:cNvPr>
            <p:cNvSpPr txBox="1"/>
            <p:nvPr/>
          </p:nvSpPr>
          <p:spPr>
            <a:xfrm>
              <a:off x="5185720" y="4879658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35EAE0-72A4-984A-B889-1BBDD32D4120}"/>
                </a:ext>
              </a:extLst>
            </p:cNvPr>
            <p:cNvSpPr txBox="1"/>
            <p:nvPr/>
          </p:nvSpPr>
          <p:spPr>
            <a:xfrm>
              <a:off x="6284582" y="4894029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DF4B3C-2D22-444E-AF30-961732EF8AD3}"/>
                </a:ext>
              </a:extLst>
            </p:cNvPr>
            <p:cNvSpPr txBox="1"/>
            <p:nvPr/>
          </p:nvSpPr>
          <p:spPr>
            <a:xfrm>
              <a:off x="5176759" y="4009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[d,[3]]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BE854FA-46F5-B64D-B0B6-7E58723D65F6}"/>
                </a:ext>
              </a:extLst>
            </p:cNvPr>
            <p:cNvSpPr/>
            <p:nvPr/>
          </p:nvSpPr>
          <p:spPr>
            <a:xfrm>
              <a:off x="2835459" y="406844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D8BB122-E7B1-3249-9E53-418D2C56E580}"/>
                </a:ext>
              </a:extLst>
            </p:cNvPr>
            <p:cNvSpPr/>
            <p:nvPr/>
          </p:nvSpPr>
          <p:spPr>
            <a:xfrm>
              <a:off x="4050446" y="489219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5878D2-94FF-9747-8EA4-3B535AA3D941}"/>
                </a:ext>
              </a:extLst>
            </p:cNvPr>
            <p:cNvSpPr txBox="1"/>
            <p:nvPr/>
          </p:nvSpPr>
          <p:spPr>
            <a:xfrm>
              <a:off x="7156503" y="3999406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12</cp:revision>
  <dcterms:created xsi:type="dcterms:W3CDTF">2019-11-19T08:23:19Z</dcterms:created>
  <dcterms:modified xsi:type="dcterms:W3CDTF">2019-11-20T07:36:51Z</dcterms:modified>
</cp:coreProperties>
</file>