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C3C3-4253-8CA2-FB3D-9ABA67C54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9748A-181E-F09E-8C45-2BEA89013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EBBCA-8776-176F-C6B8-B8163582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71ED2-1A61-3D97-6427-3173A743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4908D-4AA3-9C99-0D4A-EA016AE7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5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3FB41-A533-5716-57B7-9C10B936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0B3242-FA71-2E31-0282-12A3598B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A9CFC-C230-A170-1B9B-CC07CBA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0C08E-7790-C0D3-8543-E462CC4B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B94A0-7C77-20FD-F12D-0CC6E8C4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8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8A823-238D-5DDA-8AB8-D73BC3FF6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96300-DEAE-7895-4292-5D6E3D15B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09AA0-47B3-44F1-68EA-01849CCB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2A2DF-89CB-8F37-ACDD-0C127878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29B59-24AC-4B6C-3389-05CC5508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7F4CB-CB80-F91C-CB94-67F5EDBC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1C827-98D3-304E-2F44-0F9D7E92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4A30A-AA13-DC26-4CFA-4A8856E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4A415-4315-333B-0C9E-06FB0EB9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B12F4-53BE-AF4C-7D9F-E105CC29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8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90B5B-4F04-770E-7C37-8BA46D99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2FC07-94F9-1D62-EED6-2E3FE4D4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3AA80-BD28-3077-AC7A-8213E868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6DD12-CF83-E7F9-2C89-C074932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58B5E-1367-8FC4-3894-BD5EFC42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9A193-BAE4-5A8F-1D48-6E7F2E7C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9FDD9-73E8-7910-1BE0-C2EA7E03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32BFA3-9403-6980-0BA8-D5FA4F4B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1CA4B-91C7-BFE1-8E77-C1984A9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FE494-1B3E-BEA8-6F43-D249E278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5F222-08B6-3300-86DD-99E2BAF7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0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5F2D1-09C8-8F83-8EDC-078A3CC6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2CE8C-7E81-783A-B03A-8FD833B06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2205D-8AF4-E6A6-B7A9-0241EF82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C6F408-8B06-9CA6-9909-747414FE3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E4201A-7D7A-044A-1D90-DE720381C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E331D0-0A1C-1CFB-C0BC-04DBED36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5BB09B-EB40-C1E9-B610-A84154EE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119CD6-560F-3BFE-548C-55E639AB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9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ECDF-59D3-1318-9895-9062C399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9C191D-B275-998C-595E-1E8359F5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E5B6D2-2248-71DA-2A42-E7D18BCF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C43A4-26D3-B1B6-0956-D62D7E80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9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DD597F-5CF7-E5A3-3B1D-952D322B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DB014-B04E-5808-E03D-51836907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97537-80C4-A788-2495-6D6758E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8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7075-A5BC-352B-B971-1E3D01F4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5E6C5-F95A-EB8E-E3E2-D54FC046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85DB5-144D-2E58-69E3-296CB3E72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A23AC-4F1D-9A80-FFA8-56C09B73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3BE3F-3097-3E72-8F51-73FEA58A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560C8-26D3-2FD4-306A-DC92E97A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4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A3C88-0E64-B3A9-AC2E-7EEB1B9F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27259-1E93-65D4-91CB-9E4776984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C9DD30-319B-DB31-1F33-F753167A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36EC8-9BAE-0507-756F-0E42F7CC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122C6-EF5D-80A5-010A-FE3C41DF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76A93-ACE4-BE41-23C1-AFF159A4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0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7ADDFE-44E8-6DEC-7A6F-457AABF0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17028-A2DC-9D78-3B7E-EC438A5D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FD10-BD4C-40CE-DE9C-097E86334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2EE9-DC7A-4220-901C-0063C9ABE33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326A0-57C3-C20B-09F2-0BFABB8CA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9865C-6542-99F4-B16B-F7D2239EA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9B2D-D196-4D21-9D78-D273B442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60C-8708-5ECA-6DDF-E69F6FA79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 err="1"/>
              <a:t>Xception</a:t>
            </a:r>
            <a:r>
              <a:rPr lang="en-US" altLang="ko-KR" dirty="0"/>
              <a:t> </a:t>
            </a:r>
            <a:r>
              <a:rPr lang="ko-KR" altLang="en-US" dirty="0"/>
              <a:t>리뷰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177B84-3F10-F38F-BFF4-EECD4DFB7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CA36B-E896-2658-EBFF-8AC82DC3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4.6. Effect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connections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3B525-826C-E21B-E5D2-419F5793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ImageNet</a:t>
            </a:r>
            <a:r>
              <a:rPr lang="ko-KR" altLang="en-US" dirty="0"/>
              <a:t>에서 </a:t>
            </a:r>
            <a:r>
              <a:rPr lang="en-US" altLang="ko-KR" dirty="0"/>
              <a:t>residual connections</a:t>
            </a:r>
            <a:r>
              <a:rPr lang="ko-KR" altLang="en-US" dirty="0"/>
              <a:t>을 포함하지 않는 </a:t>
            </a:r>
            <a:r>
              <a:rPr lang="en-US" altLang="ko-KR" dirty="0" err="1"/>
              <a:t>Xception</a:t>
            </a:r>
            <a:r>
              <a:rPr lang="ko-KR" altLang="en-US" dirty="0"/>
              <a:t>의 수정된 버전을 </a:t>
            </a:r>
            <a:r>
              <a:rPr lang="en-US" altLang="ko-KR" dirty="0"/>
              <a:t>benchmarked</a:t>
            </a:r>
            <a:r>
              <a:rPr lang="ko-KR" altLang="en-US" dirty="0"/>
              <a:t>한 결과는 첨부 그림과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유의미한 성능 향상을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필수적이지는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CCD742-097F-EE42-2804-EEE61177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867" y="3593972"/>
            <a:ext cx="3481142" cy="28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2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8E347-44E4-321C-5B19-9D0A6E72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Effect of an intermediate activation after pointwise convolutions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916C8-96CA-416D-05FE-DE30599F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Non-linearity</a:t>
            </a:r>
            <a:r>
              <a:rPr lang="ko-KR" altLang="en-US" dirty="0"/>
              <a:t>를 포함한 </a:t>
            </a:r>
            <a:r>
              <a:rPr lang="en-US" altLang="ko-KR" dirty="0"/>
              <a:t>ImageNet</a:t>
            </a:r>
            <a:r>
              <a:rPr lang="ko-KR" altLang="en-US" dirty="0"/>
              <a:t>에서의 결과는 첨부 그림과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Deep feature spaces(e.g. those found in Inception modules)</a:t>
            </a:r>
            <a:r>
              <a:rPr lang="ko-KR" altLang="en-US" dirty="0"/>
              <a:t>에서</a:t>
            </a:r>
            <a:r>
              <a:rPr lang="en-US" altLang="ko-KR" dirty="0"/>
              <a:t> non-linearity</a:t>
            </a:r>
            <a:r>
              <a:rPr lang="ko-KR" altLang="en-US" dirty="0"/>
              <a:t>는 이롭지만 </a:t>
            </a:r>
            <a:r>
              <a:rPr lang="en-US" altLang="ko-KR" dirty="0"/>
              <a:t>shallow ones(e.g. the 1-channel deep feature spaces of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convolutions)</a:t>
            </a:r>
            <a:r>
              <a:rPr lang="ko-KR" altLang="en-US" dirty="0"/>
              <a:t>에서는 아마 정보의 손실로 인해 해롭다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9AA67-1818-BFF1-ACDE-66BD7B6A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3813696"/>
            <a:ext cx="3615458" cy="30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56D96-02F3-41A7-CFC5-80C78692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Future</a:t>
            </a:r>
            <a:r>
              <a:rPr lang="ko-KR" altLang="en-US" dirty="0"/>
              <a:t> </a:t>
            </a:r>
            <a:r>
              <a:rPr lang="en-US" altLang="ko-KR" dirty="0" err="1"/>
              <a:t>diections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E9447-5A55-0787-43B6-858254F3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Inception </a:t>
            </a:r>
            <a:r>
              <a:rPr lang="en-US" altLang="ko-KR" dirty="0" err="1"/>
              <a:t>modul</a:t>
            </a:r>
            <a:r>
              <a:rPr lang="ko-KR" altLang="en-US" dirty="0"/>
              <a:t>은 </a:t>
            </a:r>
            <a:r>
              <a:rPr lang="en-US" altLang="ko-KR" dirty="0"/>
              <a:t>regular convolutions</a:t>
            </a:r>
            <a:r>
              <a:rPr lang="ko-KR" altLang="en-US" dirty="0"/>
              <a:t>과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convolutions </a:t>
            </a:r>
            <a:r>
              <a:rPr lang="ko-KR" altLang="en-US" dirty="0"/>
              <a:t>사이의 </a:t>
            </a:r>
            <a:r>
              <a:rPr lang="en-US" altLang="ko-KR" dirty="0"/>
              <a:t>discrete spectrum</a:t>
            </a:r>
            <a:r>
              <a:rPr lang="ko-KR" altLang="en-US" dirty="0"/>
              <a:t>의 한 지점이다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depthwise</a:t>
            </a:r>
            <a:r>
              <a:rPr lang="en-US" altLang="ko-KR" dirty="0"/>
              <a:t> separable convolution</a:t>
            </a:r>
            <a:r>
              <a:rPr lang="ko-KR" altLang="en-US" dirty="0"/>
              <a:t>인 </a:t>
            </a:r>
            <a:r>
              <a:rPr lang="en-US" altLang="ko-KR" dirty="0"/>
              <a:t>inception module</a:t>
            </a:r>
            <a:r>
              <a:rPr lang="ko-KR" altLang="en-US" dirty="0"/>
              <a:t>의 극단적인 형식은 </a:t>
            </a:r>
            <a:r>
              <a:rPr lang="en-US" altLang="ko-KR" dirty="0"/>
              <a:t>regular Inception module</a:t>
            </a:r>
            <a:r>
              <a:rPr lang="ko-KR" altLang="en-US" dirty="0"/>
              <a:t>보다 이점을 가질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convolutions</a:t>
            </a:r>
            <a:r>
              <a:rPr lang="ko-KR" altLang="en-US" dirty="0"/>
              <a:t>이 최적이라고 믿을 이유가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regular Inception modules </a:t>
            </a:r>
            <a:r>
              <a:rPr lang="ko-KR" altLang="en-US" dirty="0"/>
              <a:t>그리고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convolutions </a:t>
            </a:r>
            <a:r>
              <a:rPr lang="ko-KR" altLang="en-US" dirty="0"/>
              <a:t>사이에 놓인 </a:t>
            </a:r>
            <a:r>
              <a:rPr lang="en-US" altLang="ko-KR" dirty="0"/>
              <a:t>spectrum</a:t>
            </a:r>
            <a:r>
              <a:rPr lang="ko-KR" altLang="en-US" dirty="0"/>
              <a:t>의 중간 지점이 이후 더 이득을 얻을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질문은 미래 연구를 위해 남겨둔다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26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253F4-13D9-6BEC-5060-04092B45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Conclusions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FEA9F-3009-2903-1A32-AFB17373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Inception modules</a:t>
            </a:r>
            <a:r>
              <a:rPr lang="ko-KR" altLang="en-US" dirty="0"/>
              <a:t>은 </a:t>
            </a:r>
            <a:r>
              <a:rPr lang="en-US" altLang="ko-KR" dirty="0"/>
              <a:t>convolutions </a:t>
            </a:r>
            <a:r>
              <a:rPr lang="ko-KR" altLang="en-US" dirty="0"/>
              <a:t>과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convolutions</a:t>
            </a:r>
            <a:r>
              <a:rPr lang="ko-KR" altLang="en-US" dirty="0"/>
              <a:t>의 </a:t>
            </a:r>
            <a:r>
              <a:rPr lang="en-US" altLang="ko-KR" dirty="0"/>
              <a:t>discrete spectrum</a:t>
            </a:r>
            <a:r>
              <a:rPr lang="ko-KR" altLang="en-US" dirty="0"/>
              <a:t>의 양 극단 그 사이 중간 지점에 놓여있다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관찰은 우리를 </a:t>
            </a:r>
            <a:r>
              <a:rPr lang="en-US" altLang="ko-KR" dirty="0"/>
              <a:t>neural computer vision architectures</a:t>
            </a:r>
            <a:r>
              <a:rPr lang="ko-KR" altLang="en-US" dirty="0"/>
              <a:t>에서 </a:t>
            </a:r>
            <a:r>
              <a:rPr lang="en-US" altLang="ko-KR" dirty="0"/>
              <a:t>Inception modules</a:t>
            </a:r>
            <a:r>
              <a:rPr lang="ko-KR" altLang="en-US" dirty="0"/>
              <a:t>을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convolutions</a:t>
            </a:r>
            <a:r>
              <a:rPr lang="ko-KR" altLang="en-US" dirty="0"/>
              <a:t>로 대체하는 제안으로 이끌었다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아이디어에 기반을 둔 </a:t>
            </a:r>
            <a:r>
              <a:rPr lang="en-US" altLang="ko-KR" dirty="0" err="1"/>
              <a:t>Xception</a:t>
            </a:r>
            <a:r>
              <a:rPr lang="ko-KR" altLang="en-US" dirty="0"/>
              <a:t>은 비슷한 수의 </a:t>
            </a:r>
            <a:r>
              <a:rPr lang="en-US" altLang="ko-KR" dirty="0"/>
              <a:t>parameter</a:t>
            </a:r>
            <a:r>
              <a:rPr lang="ko-KR" altLang="en-US" dirty="0"/>
              <a:t>를 가진 </a:t>
            </a:r>
            <a:r>
              <a:rPr lang="en-US" altLang="ko-KR" dirty="0"/>
              <a:t>Inception V3</a:t>
            </a:r>
            <a:r>
              <a:rPr lang="ko-KR" altLang="en-US" dirty="0"/>
              <a:t>와 비교하여 </a:t>
            </a:r>
            <a:r>
              <a:rPr lang="en-US" altLang="ko-KR" dirty="0"/>
              <a:t>ImageNet dataset</a:t>
            </a:r>
            <a:r>
              <a:rPr lang="ko-KR" altLang="en-US" dirty="0"/>
              <a:t>에서 </a:t>
            </a:r>
            <a:r>
              <a:rPr lang="en-US" altLang="ko-KR" dirty="0"/>
              <a:t>classification </a:t>
            </a:r>
            <a:r>
              <a:rPr lang="ko-KR" altLang="en-US" dirty="0"/>
              <a:t>성능은 작은 이득을 그리고 </a:t>
            </a:r>
            <a:r>
              <a:rPr lang="en-US" altLang="ko-KR" dirty="0"/>
              <a:t>JFT dataset</a:t>
            </a:r>
            <a:r>
              <a:rPr lang="ko-KR" altLang="en-US" dirty="0"/>
              <a:t>에서는 큰 이득을 보여줬다</a:t>
            </a:r>
          </a:p>
          <a:p>
            <a:r>
              <a:rPr lang="ko-KR" altLang="en-US" dirty="0"/>
              <a:t>우리는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convolutions</a:t>
            </a:r>
            <a:r>
              <a:rPr lang="ko-KR" altLang="en-US" dirty="0"/>
              <a:t>이 미래의 </a:t>
            </a:r>
            <a:r>
              <a:rPr lang="en-US" altLang="ko-KR" dirty="0"/>
              <a:t>convolutional neural network architecture design</a:t>
            </a:r>
            <a:r>
              <a:rPr lang="ko-KR" altLang="en-US" dirty="0"/>
              <a:t>의 주춧돌이 될 것이라고 예상한다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en-US" altLang="ko-KR" dirty="0"/>
              <a:t>Inception modules</a:t>
            </a:r>
            <a:r>
              <a:rPr lang="ko-KR" altLang="en-US" dirty="0"/>
              <a:t>과 비슷한 성질을 제공하지만 </a:t>
            </a:r>
            <a:r>
              <a:rPr lang="en-US" altLang="ko-KR" dirty="0"/>
              <a:t>regular convolution layers</a:t>
            </a:r>
            <a:r>
              <a:rPr lang="ko-KR" altLang="en-US" dirty="0"/>
              <a:t>만큼 쉽기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94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46608-79F3-7A53-22FC-0F689C46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FB7E4-FDE9-BF22-80A2-DA526460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Inception module</a:t>
            </a:r>
            <a:r>
              <a:rPr lang="ko-KR" altLang="en-US" dirty="0"/>
              <a:t>은</a:t>
            </a:r>
            <a:r>
              <a:rPr lang="en-US" altLang="ko-KR" dirty="0"/>
              <a:t> regular convolution</a:t>
            </a:r>
            <a:r>
              <a:rPr lang="ko-KR" altLang="en-US" dirty="0"/>
              <a:t>과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 operator</a:t>
            </a:r>
            <a:r>
              <a:rPr lang="ko-KR" altLang="en-US" dirty="0"/>
              <a:t>의 중간 단계로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관점에서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</a:t>
            </a:r>
            <a:r>
              <a:rPr lang="ko-KR" altLang="en-US" dirty="0"/>
              <a:t>은 최대한 많은 수의 </a:t>
            </a:r>
            <a:r>
              <a:rPr lang="en-US" altLang="ko-KR" dirty="0"/>
              <a:t>towers</a:t>
            </a:r>
            <a:r>
              <a:rPr lang="ko-KR" altLang="en-US" dirty="0"/>
              <a:t>의 </a:t>
            </a:r>
            <a:r>
              <a:rPr lang="en-US" altLang="ko-KR" dirty="0"/>
              <a:t>inception </a:t>
            </a:r>
            <a:r>
              <a:rPr lang="en-US" altLang="ko-KR" dirty="0" err="1"/>
              <a:t>modul</a:t>
            </a:r>
            <a:r>
              <a:rPr lang="ko-KR" altLang="en-US" dirty="0"/>
              <a:t>로 이해될 수 있다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본 논문에서는 </a:t>
            </a:r>
            <a:r>
              <a:rPr lang="en-US" altLang="ko-KR" dirty="0"/>
              <a:t>Inception</a:t>
            </a:r>
            <a:r>
              <a:rPr lang="ko-KR" altLang="en-US" dirty="0"/>
              <a:t> </a:t>
            </a:r>
            <a:r>
              <a:rPr lang="en-US" altLang="ko-KR" dirty="0"/>
              <a:t>modules</a:t>
            </a:r>
            <a:r>
              <a:rPr lang="ko-KR" altLang="en-US" dirty="0"/>
              <a:t>을 </a:t>
            </a:r>
            <a:r>
              <a:rPr lang="en-US" altLang="ko-KR" dirty="0" err="1"/>
              <a:t>depthwise</a:t>
            </a:r>
            <a:r>
              <a:rPr lang="en-US" altLang="ko-KR" dirty="0"/>
              <a:t> separable convolutions</a:t>
            </a:r>
            <a:r>
              <a:rPr lang="ko-KR" altLang="en-US" dirty="0"/>
              <a:t>으로 대체한 새로운 </a:t>
            </a:r>
            <a:r>
              <a:rPr lang="en-US" altLang="ko-KR" dirty="0"/>
              <a:t>deep convolutional neural network architecture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en-US" altLang="ko-KR" dirty="0" err="1"/>
              <a:t>Xception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90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92EA-1114-B8A0-3E81-63856201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D9B04-C793-1FC1-D826-06740287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Convolutinoal</a:t>
            </a:r>
            <a:r>
              <a:rPr lang="en-US" altLang="ko-KR" dirty="0"/>
              <a:t> neural networks</a:t>
            </a:r>
            <a:r>
              <a:rPr lang="ko-KR" altLang="en-US" dirty="0"/>
              <a:t>는 최근 몇 년간 </a:t>
            </a:r>
            <a:r>
              <a:rPr lang="en-US" altLang="ko-KR" dirty="0"/>
              <a:t>computer vision</a:t>
            </a:r>
            <a:r>
              <a:rPr lang="ko-KR" altLang="en-US" dirty="0"/>
              <a:t>의 </a:t>
            </a:r>
            <a:r>
              <a:rPr lang="en-US" altLang="ko-KR" dirty="0"/>
              <a:t>master algorithm</a:t>
            </a:r>
            <a:r>
              <a:rPr lang="ko-KR" altLang="en-US" dirty="0"/>
              <a:t>으로 떠올랐다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발전 과정은 다음과 같다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LeNet-styly</a:t>
            </a:r>
            <a:r>
              <a:rPr lang="en-US" altLang="ko-KR" dirty="0"/>
              <a:t> models &gt; </a:t>
            </a:r>
            <a:r>
              <a:rPr lang="en-US" altLang="ko-KR" dirty="0" err="1"/>
              <a:t>AlexNet</a:t>
            </a:r>
            <a:r>
              <a:rPr lang="en-US" altLang="ko-KR" dirty="0"/>
              <a:t> architecture &gt; VGG architecture &gt; </a:t>
            </a:r>
            <a:r>
              <a:rPr lang="en-US" altLang="ko-KR" dirty="0" err="1"/>
              <a:t>GoogLeNet</a:t>
            </a:r>
            <a:r>
              <a:rPr lang="en-US" altLang="ko-KR" dirty="0"/>
              <a:t>(Inception V1) &gt; Inception V2, V3 &gt; Inception-</a:t>
            </a:r>
            <a:r>
              <a:rPr lang="en-US" altLang="ko-KR" dirty="0" err="1"/>
              <a:t>ResNet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A8BED-08C9-8AFC-1D89-0F401391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92923"/>
            <a:ext cx="4606290" cy="27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3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0C087-2050-F4FF-ADAD-106C1E3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 The</a:t>
            </a:r>
            <a:r>
              <a:rPr lang="ko-KR" altLang="en-US" dirty="0"/>
              <a:t> </a:t>
            </a:r>
            <a:r>
              <a:rPr lang="en-US" altLang="ko-KR" dirty="0"/>
              <a:t>Inception</a:t>
            </a:r>
            <a:r>
              <a:rPr lang="ko-KR" altLang="en-US" dirty="0"/>
              <a:t> </a:t>
            </a:r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F5619-B117-7D1C-75FC-FA3D216C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Inception module</a:t>
            </a:r>
            <a:r>
              <a:rPr lang="ko-KR" altLang="en-US" dirty="0"/>
              <a:t>은 다음과 같은 과정을 따른다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Look</a:t>
            </a:r>
            <a:r>
              <a:rPr lang="ko-KR" altLang="en-US" dirty="0"/>
              <a:t> </a:t>
            </a:r>
            <a:r>
              <a:rPr lang="en-US" altLang="ko-KR" dirty="0"/>
              <a:t>cross-channel correlations via a set of 1x1 convolutions &gt; mapping the input data into 3 or 4 separate spaces &gt; maps all correlations int these smaller 3D spaces.</a:t>
            </a:r>
          </a:p>
          <a:p>
            <a:endParaRPr lang="en-US" altLang="ko-KR" dirty="0"/>
          </a:p>
        </p:txBody>
      </p:sp>
      <p:pic>
        <p:nvPicPr>
          <p:cNvPr id="2051" name="그림 2">
            <a:extLst>
              <a:ext uri="{FF2B5EF4-FFF2-40B4-BE49-F238E27FC236}">
                <a16:creationId xmlns:a16="http://schemas.microsoft.com/office/drawing/2014/main" id="{F24243B4-B3EF-347B-D82C-B4DD8C8F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74" y="3659517"/>
            <a:ext cx="3508374" cy="245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그림 1">
            <a:extLst>
              <a:ext uri="{FF2B5EF4-FFF2-40B4-BE49-F238E27FC236}">
                <a16:creationId xmlns:a16="http://schemas.microsoft.com/office/drawing/2014/main" id="{D7F20863-4F8A-F7E6-A768-F8D87773D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36" y="3659517"/>
            <a:ext cx="4195738" cy="25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그림 3">
            <a:extLst>
              <a:ext uri="{FF2B5EF4-FFF2-40B4-BE49-F238E27FC236}">
                <a16:creationId xmlns:a16="http://schemas.microsoft.com/office/drawing/2014/main" id="{7881D0FB-E083-DCE7-8BB8-45750144D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48" y="3659517"/>
            <a:ext cx="4004858" cy="25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AE3EC840-DA3A-CDF7-9511-6AC0359D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78096F-7DE6-270A-B8D5-AC0BC0FCC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8B7CD2-8A3F-EB14-C35A-C5D7813C1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3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B02A0E-0D8E-9700-19ED-9CE2C2CDA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4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6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C9630-5282-12B9-C497-E12FE65D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The </a:t>
            </a:r>
            <a:r>
              <a:rPr lang="en-US" altLang="ko-KR" dirty="0" err="1"/>
              <a:t>Xeption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FFC0A-6A7F-D6F4-6650-352CF0B1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Xception</a:t>
            </a:r>
            <a:r>
              <a:rPr lang="en-US" altLang="ko-KR" dirty="0"/>
              <a:t> architecture</a:t>
            </a:r>
            <a:r>
              <a:rPr lang="ko-KR" altLang="en-US" dirty="0"/>
              <a:t>은 </a:t>
            </a:r>
            <a:r>
              <a:rPr lang="en-US" altLang="ko-KR" dirty="0"/>
              <a:t>residual connections</a:t>
            </a:r>
            <a:r>
              <a:rPr lang="ko-KR" altLang="en-US" dirty="0"/>
              <a:t>가 있는 </a:t>
            </a:r>
            <a:r>
              <a:rPr lang="en-US" altLang="ko-KR" dirty="0" err="1"/>
              <a:t>depthwise</a:t>
            </a:r>
            <a:r>
              <a:rPr lang="en-US" altLang="ko-KR" dirty="0"/>
              <a:t> separable</a:t>
            </a:r>
            <a:r>
              <a:rPr lang="ko-KR" altLang="en-US" dirty="0"/>
              <a:t>의 </a:t>
            </a:r>
            <a:r>
              <a:rPr lang="en-US" altLang="ko-KR" dirty="0"/>
              <a:t>linear stack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AF68D664-6ECB-FBFD-316B-0F56E944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543810"/>
            <a:ext cx="5731510" cy="43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865D5-9DB6-0D73-4AFA-C0C5DA6B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Experimental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1BE80-E456-74C4-EA0B-74DA49BA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Xception</a:t>
            </a:r>
            <a:r>
              <a:rPr lang="ko-KR" altLang="en-US" dirty="0"/>
              <a:t>과 </a:t>
            </a:r>
            <a:r>
              <a:rPr lang="en-US" altLang="ko-KR" dirty="0"/>
              <a:t>Inception V3</a:t>
            </a:r>
            <a:r>
              <a:rPr lang="ko-KR" altLang="en-US" dirty="0"/>
              <a:t>를 비교한다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ImageNet dataset</a:t>
            </a:r>
            <a:r>
              <a:rPr lang="ko-KR" altLang="en-US" dirty="0"/>
              <a:t>과 </a:t>
            </a:r>
            <a:r>
              <a:rPr lang="en-US" altLang="ko-KR" dirty="0"/>
              <a:t>JFT dataset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Optimization</a:t>
            </a:r>
            <a:r>
              <a:rPr lang="ko-KR" altLang="en-US" dirty="0"/>
              <a:t> </a:t>
            </a:r>
            <a:r>
              <a:rPr lang="en-US" altLang="ko-KR" dirty="0"/>
              <a:t>configuration, Regularization configuration</a:t>
            </a:r>
            <a:r>
              <a:rPr lang="ko-KR" altLang="en-US" dirty="0"/>
              <a:t>는 논문에서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ImageNet </a:t>
            </a:r>
            <a:r>
              <a:rPr lang="ko-KR" altLang="en-US" dirty="0"/>
              <a:t>실험은 </a:t>
            </a:r>
            <a:r>
              <a:rPr lang="en-US" altLang="ko-KR" dirty="0"/>
              <a:t>3</a:t>
            </a:r>
            <a:r>
              <a:rPr lang="ko-KR" altLang="en-US" dirty="0"/>
              <a:t>일 </a:t>
            </a:r>
            <a:r>
              <a:rPr lang="en-US" altLang="ko-KR" dirty="0"/>
              <a:t>JFT </a:t>
            </a:r>
            <a:r>
              <a:rPr lang="ko-KR" altLang="en-US" dirty="0"/>
              <a:t>실험은 </a:t>
            </a:r>
            <a:r>
              <a:rPr lang="en-US" altLang="ko-KR" dirty="0"/>
              <a:t>1</a:t>
            </a:r>
            <a:r>
              <a:rPr lang="ko-KR" altLang="en-US" dirty="0"/>
              <a:t>달이 걸렸다</a:t>
            </a:r>
            <a:r>
              <a:rPr lang="en-US" altLang="ko-KR" dirty="0"/>
              <a:t>. JFT</a:t>
            </a:r>
            <a:r>
              <a:rPr lang="ko-KR" altLang="en-US" dirty="0"/>
              <a:t> 모델은 완전한 </a:t>
            </a:r>
            <a:r>
              <a:rPr lang="en-US" altLang="ko-KR" dirty="0"/>
              <a:t> </a:t>
            </a:r>
            <a:r>
              <a:rPr lang="ko-KR" altLang="en-US" dirty="0"/>
              <a:t>수렴까지 학습되지 않았다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65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EC99E-D989-FBF2-50C6-B529138B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 Comparison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Inception</a:t>
            </a:r>
            <a:r>
              <a:rPr lang="ko-KR" altLang="en-US" dirty="0"/>
              <a:t> </a:t>
            </a:r>
            <a:r>
              <a:rPr lang="en-US" altLang="ko-KR" dirty="0"/>
              <a:t>V3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375B9-F453-066B-278C-D83D2DB3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10E60D0-0E7E-10A9-82D1-C7ED2D2B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3664153" cy="1711205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49539FC-643B-8F5D-C059-CFEE7F07D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91" y="1927204"/>
            <a:ext cx="3630646" cy="13636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638C2C-8660-643A-2ED7-600EBECFD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4" y="3652236"/>
            <a:ext cx="3799948" cy="28977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0B3CA1-B06E-D45A-13CC-508941CD1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52" y="3674124"/>
            <a:ext cx="3571135" cy="2853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412BE4-1BD5-6319-BBB4-1FAD502C8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328" y="3593736"/>
            <a:ext cx="3664153" cy="30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5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7A639-C193-98DE-075F-E681E390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4.5.1. Classification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A3D07-23D6-BB20-98C1-4A5B3A7A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ImageNet</a:t>
            </a:r>
            <a:r>
              <a:rPr lang="ko-KR" altLang="en-US" dirty="0"/>
              <a:t>에서 </a:t>
            </a:r>
            <a:r>
              <a:rPr lang="en-US" altLang="ko-KR" dirty="0" err="1"/>
              <a:t>Xception</a:t>
            </a:r>
            <a:r>
              <a:rPr lang="ko-KR" altLang="en-US" dirty="0"/>
              <a:t>은 </a:t>
            </a:r>
            <a:r>
              <a:rPr lang="en-US" altLang="ko-KR" dirty="0"/>
              <a:t>Inception V3</a:t>
            </a:r>
            <a:r>
              <a:rPr lang="ko-KR" altLang="en-US" dirty="0"/>
              <a:t>보다 약간 더 좋은 결과를 보였다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JFT</a:t>
            </a:r>
            <a:r>
              <a:rPr lang="ko-KR" altLang="en-US" dirty="0"/>
              <a:t>에서 </a:t>
            </a:r>
            <a:r>
              <a:rPr lang="en-US" altLang="ko-KR" dirty="0" err="1"/>
              <a:t>Xception</a:t>
            </a:r>
            <a:r>
              <a:rPr lang="ko-KR" altLang="en-US" dirty="0"/>
              <a:t>은 </a:t>
            </a:r>
            <a:r>
              <a:rPr lang="en-US" altLang="ko-KR" dirty="0"/>
              <a:t>FastEval14k MAP@100 metric</a:t>
            </a:r>
            <a:r>
              <a:rPr lang="ko-KR" altLang="en-US" dirty="0"/>
              <a:t>에서 비교적 </a:t>
            </a:r>
            <a:r>
              <a:rPr lang="en-US" altLang="ko-KR" dirty="0"/>
              <a:t>4.3%</a:t>
            </a:r>
            <a:r>
              <a:rPr lang="ko-KR" altLang="en-US" dirty="0"/>
              <a:t>의 향상을 보였다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Inception V3</a:t>
            </a:r>
            <a:r>
              <a:rPr lang="ko-KR" altLang="en-US" dirty="0"/>
              <a:t>는 </a:t>
            </a:r>
            <a:r>
              <a:rPr lang="en-US" altLang="ko-KR" dirty="0"/>
              <a:t>ImageNet</a:t>
            </a:r>
            <a:r>
              <a:rPr lang="ko-KR" altLang="en-US" dirty="0"/>
              <a:t>에 중점을 두고 개발되었기 때문에 </a:t>
            </a:r>
            <a:r>
              <a:rPr lang="en-US" altLang="ko-KR" dirty="0"/>
              <a:t>ImageNet</a:t>
            </a:r>
            <a:r>
              <a:rPr lang="ko-KR" altLang="en-US" dirty="0"/>
              <a:t>에서 </a:t>
            </a:r>
            <a:r>
              <a:rPr lang="en-US" altLang="ko-KR" dirty="0" err="1"/>
              <a:t>Xception</a:t>
            </a:r>
            <a:r>
              <a:rPr lang="ko-KR" altLang="en-US" dirty="0"/>
              <a:t>에 대한 더 나은 </a:t>
            </a:r>
            <a:r>
              <a:rPr lang="en-US" altLang="ko-KR" dirty="0"/>
              <a:t>hyperparameters</a:t>
            </a:r>
            <a:r>
              <a:rPr lang="ko-KR" altLang="en-US" dirty="0"/>
              <a:t>를 찾으면 상당한 추가적 향상을 얻을 수 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2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52EDC-A8A5-7036-24C3-7484D384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4.5.2. Size and speed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2BD35-1AAC-2923-4B03-7E908616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en-US" altLang="ko-KR" dirty="0"/>
              <a:t>architectures</a:t>
            </a:r>
            <a:r>
              <a:rPr lang="ko-KR" altLang="en-US" dirty="0"/>
              <a:t>는 거의 같은 크기이다</a:t>
            </a:r>
            <a:r>
              <a:rPr lang="en-US" altLang="ko-KR" dirty="0"/>
              <a:t>(within 3.5%).</a:t>
            </a:r>
          </a:p>
          <a:p>
            <a:r>
              <a:rPr lang="en-US" altLang="ko-KR" dirty="0" err="1"/>
              <a:t>Xception</a:t>
            </a:r>
            <a:r>
              <a:rPr lang="ko-KR" altLang="en-US" dirty="0"/>
              <a:t>이 약간 느리다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Depthwise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operations</a:t>
            </a:r>
            <a:r>
              <a:rPr lang="ko-KR" altLang="en-US" dirty="0"/>
              <a:t>의 </a:t>
            </a:r>
            <a:r>
              <a:rPr lang="en-US" altLang="ko-KR" dirty="0"/>
              <a:t>level</a:t>
            </a:r>
            <a:r>
              <a:rPr lang="ko-KR" altLang="en-US" dirty="0"/>
              <a:t>의 </a:t>
            </a:r>
            <a:r>
              <a:rPr lang="en-US" altLang="ko-KR" dirty="0"/>
              <a:t>engineering optimizations</a:t>
            </a:r>
            <a:r>
              <a:rPr lang="ko-KR" altLang="en-US" dirty="0"/>
              <a:t>이 가까운 미래에 </a:t>
            </a:r>
            <a:r>
              <a:rPr lang="en-US" altLang="ko-KR" dirty="0" err="1"/>
              <a:t>Xception</a:t>
            </a:r>
            <a:r>
              <a:rPr lang="ko-KR" altLang="en-US" dirty="0"/>
              <a:t>을 </a:t>
            </a:r>
            <a:r>
              <a:rPr lang="en-US" altLang="ko-KR" dirty="0"/>
              <a:t>Inception V3</a:t>
            </a:r>
            <a:r>
              <a:rPr lang="ko-KR" altLang="en-US" dirty="0"/>
              <a:t>보다 빠르게 만들 수 있을 것이라고 예측한다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01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598</Words>
  <Application>Microsoft Office PowerPoint</Application>
  <PresentationFormat>와이드스크린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Xception 리뷰</vt:lpstr>
      <vt:lpstr>0. Abstract</vt:lpstr>
      <vt:lpstr>1. Introduction</vt:lpstr>
      <vt:lpstr>1.1. The Inception hypothesis</vt:lpstr>
      <vt:lpstr>3. The Xeption architecture</vt:lpstr>
      <vt:lpstr>4. Experimental evaluation</vt:lpstr>
      <vt:lpstr>4.5. Comparison with Inception V3</vt:lpstr>
      <vt:lpstr>4.5.1. Classification performance</vt:lpstr>
      <vt:lpstr>4.5.2. Size and speed</vt:lpstr>
      <vt:lpstr>4.6. Effect of the residual connections</vt:lpstr>
      <vt:lpstr>4.7 Effect of an intermediate activation after pointwise convolutions</vt:lpstr>
      <vt:lpstr>5. Future diections</vt:lpstr>
      <vt:lpstr>6.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Xception 리뷰</dc:title>
  <dc:creator>김태우(학부생-인공지능학부)</dc:creator>
  <cp:lastModifiedBy>김태우(학부생-인공지능학부)</cp:lastModifiedBy>
  <cp:revision>3</cp:revision>
  <dcterms:created xsi:type="dcterms:W3CDTF">2023-01-09T01:52:28Z</dcterms:created>
  <dcterms:modified xsi:type="dcterms:W3CDTF">2023-01-09T09:59:54Z</dcterms:modified>
</cp:coreProperties>
</file>