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11116" r:id="rId2"/>
    <p:sldId id="11117" r:id="rId3"/>
    <p:sldId id="11118" r:id="rId4"/>
    <p:sldId id="11119" r:id="rId5"/>
    <p:sldId id="1112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2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165A79-DC5B-4145-9209-26286BBD751B}" type="doc">
      <dgm:prSet loTypeId="urn:microsoft.com/office/officeart/2005/8/layout/hProcess10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F452E63D-7C86-48BE-9978-274EE363D3A4}">
      <dgm:prSet phldrT="[Text]"/>
      <dgm:spPr/>
      <dgm:t>
        <a:bodyPr/>
        <a:lstStyle/>
        <a:p>
          <a:r>
            <a:rPr lang="en-US" dirty="0"/>
            <a:t>Dev</a:t>
          </a:r>
          <a:endParaRPr lang="en-IN" dirty="0"/>
        </a:p>
      </dgm:t>
    </dgm:pt>
    <dgm:pt modelId="{1DAAFC56-25FD-426C-B084-C83013C4B2EF}" type="parTrans" cxnId="{6C1634C8-181A-4F92-A2D8-52966B10C34B}">
      <dgm:prSet/>
      <dgm:spPr/>
      <dgm:t>
        <a:bodyPr/>
        <a:lstStyle/>
        <a:p>
          <a:endParaRPr lang="en-IN"/>
        </a:p>
      </dgm:t>
    </dgm:pt>
    <dgm:pt modelId="{9C6F7C2A-6402-46F3-AC8E-AB8B5ED51962}" type="sibTrans" cxnId="{6C1634C8-181A-4F92-A2D8-52966B10C34B}">
      <dgm:prSet/>
      <dgm:spPr/>
      <dgm:t>
        <a:bodyPr/>
        <a:lstStyle/>
        <a:p>
          <a:endParaRPr lang="en-IN"/>
        </a:p>
      </dgm:t>
    </dgm:pt>
    <dgm:pt modelId="{2A8AF822-C337-4DF8-8BA5-43E4B6D07E4A}">
      <dgm:prSet phldrT="[Text]"/>
      <dgm:spPr/>
      <dgm:t>
        <a:bodyPr/>
        <a:lstStyle/>
        <a:p>
          <a:r>
            <a:rPr lang="en-US" dirty="0"/>
            <a:t>APIs</a:t>
          </a:r>
          <a:endParaRPr lang="en-IN" dirty="0"/>
        </a:p>
      </dgm:t>
    </dgm:pt>
    <dgm:pt modelId="{B0332164-847B-4B35-96C6-854E37763C70}" type="parTrans" cxnId="{A9B809D9-45C5-4F6A-8EE3-5F8053C68320}">
      <dgm:prSet/>
      <dgm:spPr/>
      <dgm:t>
        <a:bodyPr/>
        <a:lstStyle/>
        <a:p>
          <a:endParaRPr lang="en-IN"/>
        </a:p>
      </dgm:t>
    </dgm:pt>
    <dgm:pt modelId="{E14463D6-69F1-49B0-8060-F4053F19C97F}" type="sibTrans" cxnId="{A9B809D9-45C5-4F6A-8EE3-5F8053C68320}">
      <dgm:prSet/>
      <dgm:spPr/>
      <dgm:t>
        <a:bodyPr/>
        <a:lstStyle/>
        <a:p>
          <a:endParaRPr lang="en-IN"/>
        </a:p>
      </dgm:t>
    </dgm:pt>
    <dgm:pt modelId="{52114B24-01D0-4B1F-93D9-795D42ABD08D}">
      <dgm:prSet phldrT="[Text]"/>
      <dgm:spPr/>
      <dgm:t>
        <a:bodyPr/>
        <a:lstStyle/>
        <a:p>
          <a:r>
            <a:rPr lang="en-US" dirty="0"/>
            <a:t>Pipeline</a:t>
          </a:r>
          <a:endParaRPr lang="en-IN" dirty="0"/>
        </a:p>
      </dgm:t>
    </dgm:pt>
    <dgm:pt modelId="{084A1880-F079-4B1A-9DA6-0A795DF4395C}" type="parTrans" cxnId="{7C1FC75A-CD61-4F61-9BF0-FE1B05507A2F}">
      <dgm:prSet/>
      <dgm:spPr/>
      <dgm:t>
        <a:bodyPr/>
        <a:lstStyle/>
        <a:p>
          <a:endParaRPr lang="en-IN"/>
        </a:p>
      </dgm:t>
    </dgm:pt>
    <dgm:pt modelId="{DA2DC344-0665-474C-A5A5-7D2B241FD635}" type="sibTrans" cxnId="{7C1FC75A-CD61-4F61-9BF0-FE1B05507A2F}">
      <dgm:prSet/>
      <dgm:spPr/>
      <dgm:t>
        <a:bodyPr/>
        <a:lstStyle/>
        <a:p>
          <a:endParaRPr lang="en-IN"/>
        </a:p>
      </dgm:t>
    </dgm:pt>
    <dgm:pt modelId="{7C90CC40-79BD-4474-9101-A51E695D931E}">
      <dgm:prSet phldrT="[Text]"/>
      <dgm:spPr/>
      <dgm:t>
        <a:bodyPr/>
        <a:lstStyle/>
        <a:p>
          <a:r>
            <a:rPr lang="en-US" dirty="0"/>
            <a:t>Terraform</a:t>
          </a:r>
          <a:endParaRPr lang="en-IN" dirty="0"/>
        </a:p>
      </dgm:t>
    </dgm:pt>
    <dgm:pt modelId="{A86FEDCE-967A-4ACD-9773-E2792497ACE2}" type="parTrans" cxnId="{B45464C8-FB98-4C78-969B-11AF4E954E3F}">
      <dgm:prSet/>
      <dgm:spPr/>
      <dgm:t>
        <a:bodyPr/>
        <a:lstStyle/>
        <a:p>
          <a:endParaRPr lang="en-IN"/>
        </a:p>
      </dgm:t>
    </dgm:pt>
    <dgm:pt modelId="{D8F1E92A-A2FC-4BF8-91B3-984B675983F8}" type="sibTrans" cxnId="{B45464C8-FB98-4C78-969B-11AF4E954E3F}">
      <dgm:prSet/>
      <dgm:spPr/>
      <dgm:t>
        <a:bodyPr/>
        <a:lstStyle/>
        <a:p>
          <a:endParaRPr lang="en-IN"/>
        </a:p>
      </dgm:t>
    </dgm:pt>
    <dgm:pt modelId="{F6B68E0D-0B70-4D12-855B-8CE814F22C39}">
      <dgm:prSet phldrT="[Text]"/>
      <dgm:spPr/>
      <dgm:t>
        <a:bodyPr/>
        <a:lstStyle/>
        <a:p>
          <a:r>
            <a:rPr lang="en-US" dirty="0"/>
            <a:t>DevOps</a:t>
          </a:r>
          <a:endParaRPr lang="en-IN" dirty="0"/>
        </a:p>
      </dgm:t>
    </dgm:pt>
    <dgm:pt modelId="{2BE2E426-62DC-43EC-89B0-65E0BDB064DB}" type="parTrans" cxnId="{0FE8B5CC-4EB9-4B3E-B934-D5A48123C89A}">
      <dgm:prSet/>
      <dgm:spPr/>
      <dgm:t>
        <a:bodyPr/>
        <a:lstStyle/>
        <a:p>
          <a:endParaRPr lang="en-IN"/>
        </a:p>
      </dgm:t>
    </dgm:pt>
    <dgm:pt modelId="{BC2A5719-6A39-4393-9BD7-6DE55C57B4E9}" type="sibTrans" cxnId="{0FE8B5CC-4EB9-4B3E-B934-D5A48123C89A}">
      <dgm:prSet/>
      <dgm:spPr/>
      <dgm:t>
        <a:bodyPr/>
        <a:lstStyle/>
        <a:p>
          <a:endParaRPr lang="en-IN"/>
        </a:p>
      </dgm:t>
    </dgm:pt>
    <dgm:pt modelId="{B04E2893-E456-4FFE-9FBF-5739BD31E2CD}">
      <dgm:prSet phldrT="[Text]"/>
      <dgm:spPr/>
      <dgm:t>
        <a:bodyPr/>
        <a:lstStyle/>
        <a:p>
          <a:r>
            <a:rPr lang="en-US" dirty="0"/>
            <a:t>QA/ Non Pro</a:t>
          </a:r>
          <a:endParaRPr lang="en-IN" dirty="0"/>
        </a:p>
      </dgm:t>
    </dgm:pt>
    <dgm:pt modelId="{D886234B-2A41-4D64-B75D-74996B74086C}" type="parTrans" cxnId="{6800D79A-C985-4DBC-886C-6E8B702A82E7}">
      <dgm:prSet/>
      <dgm:spPr/>
      <dgm:t>
        <a:bodyPr/>
        <a:lstStyle/>
        <a:p>
          <a:endParaRPr lang="en-IN"/>
        </a:p>
      </dgm:t>
    </dgm:pt>
    <dgm:pt modelId="{DAC04276-BDC5-4421-A092-0CF84331D584}" type="sibTrans" cxnId="{6800D79A-C985-4DBC-886C-6E8B702A82E7}">
      <dgm:prSet/>
      <dgm:spPr/>
      <dgm:t>
        <a:bodyPr/>
        <a:lstStyle/>
        <a:p>
          <a:endParaRPr lang="en-IN"/>
        </a:p>
      </dgm:t>
    </dgm:pt>
    <dgm:pt modelId="{0F79A12B-3AB1-4E85-AB46-56263A95485E}">
      <dgm:prSet phldrT="[Text]"/>
      <dgm:spPr/>
      <dgm:t>
        <a:bodyPr/>
        <a:lstStyle/>
        <a:p>
          <a:r>
            <a:rPr lang="en-US" dirty="0"/>
            <a:t>Manual</a:t>
          </a:r>
          <a:endParaRPr lang="en-IN" dirty="0"/>
        </a:p>
      </dgm:t>
    </dgm:pt>
    <dgm:pt modelId="{9454F789-04C3-4D95-83D2-A93ECD87D895}" type="parTrans" cxnId="{FD56CE4B-64A3-43D4-B738-07680E0C0AAA}">
      <dgm:prSet/>
      <dgm:spPr/>
      <dgm:t>
        <a:bodyPr/>
        <a:lstStyle/>
        <a:p>
          <a:endParaRPr lang="en-IN"/>
        </a:p>
      </dgm:t>
    </dgm:pt>
    <dgm:pt modelId="{5CD22F2A-EADF-4810-ACCD-397016B1220F}" type="sibTrans" cxnId="{FD56CE4B-64A3-43D4-B738-07680E0C0AAA}">
      <dgm:prSet/>
      <dgm:spPr/>
      <dgm:t>
        <a:bodyPr/>
        <a:lstStyle/>
        <a:p>
          <a:endParaRPr lang="en-IN"/>
        </a:p>
      </dgm:t>
    </dgm:pt>
    <dgm:pt modelId="{87D8AA38-4741-4E37-BA4B-85589B965956}">
      <dgm:prSet phldrT="[Text]"/>
      <dgm:spPr/>
      <dgm:t>
        <a:bodyPr/>
        <a:lstStyle/>
        <a:p>
          <a:r>
            <a:rPr lang="en-US" dirty="0"/>
            <a:t>Scripts</a:t>
          </a:r>
          <a:endParaRPr lang="en-IN" dirty="0"/>
        </a:p>
      </dgm:t>
    </dgm:pt>
    <dgm:pt modelId="{8817B011-6877-4A14-A401-06691D2B0469}" type="parTrans" cxnId="{7E90602B-053D-4603-9E4D-6662EDCB9254}">
      <dgm:prSet/>
      <dgm:spPr/>
      <dgm:t>
        <a:bodyPr/>
        <a:lstStyle/>
        <a:p>
          <a:endParaRPr lang="en-IN"/>
        </a:p>
      </dgm:t>
    </dgm:pt>
    <dgm:pt modelId="{711EEDC8-1FD2-460C-8A80-4E80BBBCBD62}" type="sibTrans" cxnId="{7E90602B-053D-4603-9E4D-6662EDCB9254}">
      <dgm:prSet/>
      <dgm:spPr/>
      <dgm:t>
        <a:bodyPr/>
        <a:lstStyle/>
        <a:p>
          <a:endParaRPr lang="en-IN"/>
        </a:p>
      </dgm:t>
    </dgm:pt>
    <dgm:pt modelId="{4FD09664-E29C-4A8E-9C7F-CADDF6C39151}">
      <dgm:prSet phldrT="[Text]"/>
      <dgm:spPr/>
      <dgm:t>
        <a:bodyPr/>
        <a:lstStyle/>
        <a:p>
          <a:r>
            <a:rPr lang="en-US" dirty="0"/>
            <a:t>Backend</a:t>
          </a:r>
          <a:endParaRPr lang="en-IN" dirty="0"/>
        </a:p>
      </dgm:t>
    </dgm:pt>
    <dgm:pt modelId="{CE13D910-1FFC-4B6F-802D-7A0EE49AA480}" type="parTrans" cxnId="{422C7ABF-E9C3-48EB-9F39-F98894158D9F}">
      <dgm:prSet/>
      <dgm:spPr/>
      <dgm:t>
        <a:bodyPr/>
        <a:lstStyle/>
        <a:p>
          <a:endParaRPr lang="en-IN"/>
        </a:p>
      </dgm:t>
    </dgm:pt>
    <dgm:pt modelId="{46029E48-B830-4E18-95F7-F4A88DF966F5}" type="sibTrans" cxnId="{422C7ABF-E9C3-48EB-9F39-F98894158D9F}">
      <dgm:prSet/>
      <dgm:spPr/>
      <dgm:t>
        <a:bodyPr/>
        <a:lstStyle/>
        <a:p>
          <a:endParaRPr lang="en-IN"/>
        </a:p>
      </dgm:t>
    </dgm:pt>
    <dgm:pt modelId="{4D4C203A-6251-467C-A2A9-2B280202ED82}">
      <dgm:prSet phldrT="[Text]"/>
      <dgm:spPr/>
      <dgm:t>
        <a:bodyPr/>
        <a:lstStyle/>
        <a:p>
          <a:r>
            <a:rPr lang="en-US" dirty="0"/>
            <a:t>Frontend</a:t>
          </a:r>
          <a:endParaRPr lang="en-IN" dirty="0"/>
        </a:p>
      </dgm:t>
    </dgm:pt>
    <dgm:pt modelId="{DC6D3A0B-6BD2-4074-B11D-C431FB39BBBA}" type="parTrans" cxnId="{40B92818-852D-4B95-AE41-7CC97EE87173}">
      <dgm:prSet/>
      <dgm:spPr/>
      <dgm:t>
        <a:bodyPr/>
        <a:lstStyle/>
        <a:p>
          <a:endParaRPr lang="en-IN"/>
        </a:p>
      </dgm:t>
    </dgm:pt>
    <dgm:pt modelId="{D26B118A-618A-45A8-AF93-76DC0AEABD35}" type="sibTrans" cxnId="{40B92818-852D-4B95-AE41-7CC97EE87173}">
      <dgm:prSet/>
      <dgm:spPr/>
      <dgm:t>
        <a:bodyPr/>
        <a:lstStyle/>
        <a:p>
          <a:endParaRPr lang="en-IN"/>
        </a:p>
      </dgm:t>
    </dgm:pt>
    <dgm:pt modelId="{CB2AC827-C860-491C-97E3-A4DC54E9CE4E}">
      <dgm:prSet phldrT="[Text]"/>
      <dgm:spPr/>
      <dgm:t>
        <a:bodyPr/>
        <a:lstStyle/>
        <a:p>
          <a:r>
            <a:rPr lang="en-US" dirty="0"/>
            <a:t>SonarQube</a:t>
          </a:r>
          <a:endParaRPr lang="en-IN" dirty="0"/>
        </a:p>
      </dgm:t>
    </dgm:pt>
    <dgm:pt modelId="{DD5EB33B-DAD5-4323-BCE3-E313BDB8E585}" type="parTrans" cxnId="{300CD4C9-3F8A-426D-946D-48A42BCC6C3F}">
      <dgm:prSet/>
      <dgm:spPr/>
      <dgm:t>
        <a:bodyPr/>
        <a:lstStyle/>
        <a:p>
          <a:endParaRPr lang="en-IN"/>
        </a:p>
      </dgm:t>
    </dgm:pt>
    <dgm:pt modelId="{023494A6-0DA2-4F08-ACCE-3363B1A0E167}" type="sibTrans" cxnId="{300CD4C9-3F8A-426D-946D-48A42BCC6C3F}">
      <dgm:prSet/>
      <dgm:spPr/>
      <dgm:t>
        <a:bodyPr/>
        <a:lstStyle/>
        <a:p>
          <a:endParaRPr lang="en-IN"/>
        </a:p>
      </dgm:t>
    </dgm:pt>
    <dgm:pt modelId="{0403BFA2-BA6D-4697-BB48-C439314E5030}">
      <dgm:prSet phldrT="[Text]"/>
      <dgm:spPr/>
      <dgm:t>
        <a:bodyPr/>
        <a:lstStyle/>
        <a:p>
          <a:r>
            <a:rPr lang="en-US" dirty="0"/>
            <a:t>QA testbench</a:t>
          </a:r>
          <a:endParaRPr lang="en-IN" dirty="0"/>
        </a:p>
      </dgm:t>
    </dgm:pt>
    <dgm:pt modelId="{9793898C-6FE4-498D-AD5F-4212CF4CCD21}" type="parTrans" cxnId="{0606EFCE-8C60-4FE4-881F-0AB2BEB980AC}">
      <dgm:prSet/>
      <dgm:spPr/>
      <dgm:t>
        <a:bodyPr/>
        <a:lstStyle/>
        <a:p>
          <a:endParaRPr lang="en-IN"/>
        </a:p>
      </dgm:t>
    </dgm:pt>
    <dgm:pt modelId="{EF4DD0BB-8FB5-40B0-9ADC-A3085EEE2133}" type="sibTrans" cxnId="{0606EFCE-8C60-4FE4-881F-0AB2BEB980AC}">
      <dgm:prSet/>
      <dgm:spPr/>
      <dgm:t>
        <a:bodyPr/>
        <a:lstStyle/>
        <a:p>
          <a:endParaRPr lang="en-IN"/>
        </a:p>
      </dgm:t>
    </dgm:pt>
    <dgm:pt modelId="{5200D79B-58B4-44C6-932A-4A2E000F334E}">
      <dgm:prSet phldrT="[Text]"/>
      <dgm:spPr/>
      <dgm:t>
        <a:bodyPr/>
        <a:lstStyle/>
        <a:p>
          <a:r>
            <a:rPr lang="en-US" dirty="0"/>
            <a:t>Black/ white box</a:t>
          </a:r>
          <a:endParaRPr lang="en-IN" dirty="0"/>
        </a:p>
      </dgm:t>
    </dgm:pt>
    <dgm:pt modelId="{849B83E4-9244-4CA0-B3D4-CE38637CABAE}" type="parTrans" cxnId="{4832499E-76DA-407D-90C3-BD6029EE3785}">
      <dgm:prSet/>
      <dgm:spPr/>
      <dgm:t>
        <a:bodyPr/>
        <a:lstStyle/>
        <a:p>
          <a:endParaRPr lang="en-IN"/>
        </a:p>
      </dgm:t>
    </dgm:pt>
    <dgm:pt modelId="{298EE6EE-1638-44C5-BEA0-77117523E57A}" type="sibTrans" cxnId="{4832499E-76DA-407D-90C3-BD6029EE3785}">
      <dgm:prSet/>
      <dgm:spPr/>
      <dgm:t>
        <a:bodyPr/>
        <a:lstStyle/>
        <a:p>
          <a:endParaRPr lang="en-IN"/>
        </a:p>
      </dgm:t>
    </dgm:pt>
    <dgm:pt modelId="{58198634-72C7-4631-9873-875F0ED29EED}">
      <dgm:prSet phldrT="[Text]"/>
      <dgm:spPr/>
      <dgm:t>
        <a:bodyPr/>
        <a:lstStyle/>
        <a:p>
          <a:r>
            <a:rPr lang="en-US" dirty="0"/>
            <a:t>Performance</a:t>
          </a:r>
          <a:endParaRPr lang="en-IN" dirty="0"/>
        </a:p>
      </dgm:t>
    </dgm:pt>
    <dgm:pt modelId="{0D17DD71-983A-4919-A4CE-4DEDF271B0C7}" type="parTrans" cxnId="{D67EDCBE-6527-4DBD-BCCA-9AE9D7CD3307}">
      <dgm:prSet/>
      <dgm:spPr/>
      <dgm:t>
        <a:bodyPr/>
        <a:lstStyle/>
        <a:p>
          <a:endParaRPr lang="en-IN"/>
        </a:p>
      </dgm:t>
    </dgm:pt>
    <dgm:pt modelId="{A60C8C5B-1C0D-49C2-8553-BF7953A55824}" type="sibTrans" cxnId="{D67EDCBE-6527-4DBD-BCCA-9AE9D7CD3307}">
      <dgm:prSet/>
      <dgm:spPr/>
      <dgm:t>
        <a:bodyPr/>
        <a:lstStyle/>
        <a:p>
          <a:endParaRPr lang="en-IN"/>
        </a:p>
      </dgm:t>
    </dgm:pt>
    <dgm:pt modelId="{601D29D3-DE5E-4D29-A71C-10B2E2855164}">
      <dgm:prSet phldrT="[Text]"/>
      <dgm:spPr/>
      <dgm:t>
        <a:bodyPr/>
        <a:lstStyle/>
        <a:p>
          <a:r>
            <a:rPr lang="en-US" dirty="0"/>
            <a:t>Security</a:t>
          </a:r>
          <a:endParaRPr lang="en-IN" dirty="0"/>
        </a:p>
      </dgm:t>
    </dgm:pt>
    <dgm:pt modelId="{F6069EED-51F1-4C54-8F38-B46ED42BD4F9}" type="parTrans" cxnId="{E8031B1C-E978-4442-8116-A9262E61A133}">
      <dgm:prSet/>
      <dgm:spPr/>
      <dgm:t>
        <a:bodyPr/>
        <a:lstStyle/>
        <a:p>
          <a:endParaRPr lang="en-IN"/>
        </a:p>
      </dgm:t>
    </dgm:pt>
    <dgm:pt modelId="{A7AA9A74-9A14-45A5-BAB1-7BA0DDCB5576}" type="sibTrans" cxnId="{E8031B1C-E978-4442-8116-A9262E61A133}">
      <dgm:prSet/>
      <dgm:spPr/>
      <dgm:t>
        <a:bodyPr/>
        <a:lstStyle/>
        <a:p>
          <a:endParaRPr lang="en-IN"/>
        </a:p>
      </dgm:t>
    </dgm:pt>
    <dgm:pt modelId="{38D60DB8-1FF5-474D-B4D6-E1FAEE9A69E2}">
      <dgm:prSet phldrT="[Text]"/>
      <dgm:spPr/>
      <dgm:t>
        <a:bodyPr/>
        <a:lstStyle/>
        <a:p>
          <a:r>
            <a:rPr lang="en-US" dirty="0"/>
            <a:t>Capacity planning</a:t>
          </a:r>
          <a:endParaRPr lang="en-IN" dirty="0"/>
        </a:p>
      </dgm:t>
    </dgm:pt>
    <dgm:pt modelId="{81859DA2-8BEB-46CE-87EF-DCBBB69F8F2B}" type="parTrans" cxnId="{909F1D43-C368-4B0B-9CF0-34BECFDE5A7F}">
      <dgm:prSet/>
      <dgm:spPr/>
      <dgm:t>
        <a:bodyPr/>
        <a:lstStyle/>
        <a:p>
          <a:endParaRPr lang="en-IN"/>
        </a:p>
      </dgm:t>
    </dgm:pt>
    <dgm:pt modelId="{22E862F9-DBA9-4AE5-84BD-84495B1347C0}" type="sibTrans" cxnId="{909F1D43-C368-4B0B-9CF0-34BECFDE5A7F}">
      <dgm:prSet/>
      <dgm:spPr/>
      <dgm:t>
        <a:bodyPr/>
        <a:lstStyle/>
        <a:p>
          <a:endParaRPr lang="en-IN"/>
        </a:p>
      </dgm:t>
    </dgm:pt>
    <dgm:pt modelId="{86C582D0-B572-46CD-9100-E91B96380BEA}">
      <dgm:prSet phldrT="[Text]"/>
      <dgm:spPr/>
      <dgm:t>
        <a:bodyPr/>
        <a:lstStyle/>
        <a:p>
          <a:r>
            <a:rPr lang="en-US" dirty="0"/>
            <a:t>UAT (User Acceptance Test)</a:t>
          </a:r>
          <a:endParaRPr lang="en-IN" dirty="0"/>
        </a:p>
      </dgm:t>
    </dgm:pt>
    <dgm:pt modelId="{09469F5B-06DE-4A7C-A37F-3F85903EA624}" type="parTrans" cxnId="{91062437-D3E8-472A-9796-4EFC3FEF4E93}">
      <dgm:prSet/>
      <dgm:spPr/>
      <dgm:t>
        <a:bodyPr/>
        <a:lstStyle/>
        <a:p>
          <a:endParaRPr lang="en-IN"/>
        </a:p>
      </dgm:t>
    </dgm:pt>
    <dgm:pt modelId="{DE80BC19-C98A-41AD-BFCB-C1508D4D8CF9}" type="sibTrans" cxnId="{91062437-D3E8-472A-9796-4EFC3FEF4E93}">
      <dgm:prSet/>
      <dgm:spPr/>
      <dgm:t>
        <a:bodyPr/>
        <a:lstStyle/>
        <a:p>
          <a:endParaRPr lang="en-IN"/>
        </a:p>
      </dgm:t>
    </dgm:pt>
    <dgm:pt modelId="{E84E2966-E337-43CF-AC60-36FFF3424978}">
      <dgm:prSet phldrT="[Text]"/>
      <dgm:spPr/>
      <dgm:t>
        <a:bodyPr/>
        <a:lstStyle/>
        <a:p>
          <a:r>
            <a:rPr lang="en-US" dirty="0"/>
            <a:t>SIT</a:t>
          </a:r>
          <a:endParaRPr lang="en-IN" dirty="0"/>
        </a:p>
      </dgm:t>
    </dgm:pt>
    <dgm:pt modelId="{F8202342-8102-48C8-8014-B42311A5D485}" type="parTrans" cxnId="{10330846-F15E-4FE8-B076-7ECFDE42B529}">
      <dgm:prSet/>
      <dgm:spPr/>
      <dgm:t>
        <a:bodyPr/>
        <a:lstStyle/>
        <a:p>
          <a:endParaRPr lang="en-IN"/>
        </a:p>
      </dgm:t>
    </dgm:pt>
    <dgm:pt modelId="{940E7619-451B-4161-B472-A239B2DC9E3A}" type="sibTrans" cxnId="{10330846-F15E-4FE8-B076-7ECFDE42B529}">
      <dgm:prSet/>
      <dgm:spPr/>
      <dgm:t>
        <a:bodyPr/>
        <a:lstStyle/>
        <a:p>
          <a:endParaRPr lang="en-IN"/>
        </a:p>
      </dgm:t>
    </dgm:pt>
    <dgm:pt modelId="{75AE9D28-15B3-4748-A86D-CCC85709B8A4}">
      <dgm:prSet phldrT="[Text]"/>
      <dgm:spPr/>
      <dgm:t>
        <a:bodyPr/>
        <a:lstStyle/>
        <a:p>
          <a:r>
            <a:rPr lang="en-US" dirty="0"/>
            <a:t>Pipeline</a:t>
          </a:r>
          <a:endParaRPr lang="en-IN" dirty="0"/>
        </a:p>
      </dgm:t>
    </dgm:pt>
    <dgm:pt modelId="{2B4C8FF2-3071-4BC3-A2B9-25E2A811CDA8}" type="parTrans" cxnId="{D8036B6E-4A06-4015-B3AC-8C6FAEC55BD1}">
      <dgm:prSet/>
      <dgm:spPr/>
      <dgm:t>
        <a:bodyPr/>
        <a:lstStyle/>
        <a:p>
          <a:endParaRPr lang="en-IN"/>
        </a:p>
      </dgm:t>
    </dgm:pt>
    <dgm:pt modelId="{DDFC17D4-7DEB-4B29-BE96-2B5DCF31ABCF}" type="sibTrans" cxnId="{D8036B6E-4A06-4015-B3AC-8C6FAEC55BD1}">
      <dgm:prSet/>
      <dgm:spPr/>
      <dgm:t>
        <a:bodyPr/>
        <a:lstStyle/>
        <a:p>
          <a:endParaRPr lang="en-IN"/>
        </a:p>
      </dgm:t>
    </dgm:pt>
    <dgm:pt modelId="{FC23F997-BDB4-4BC0-A8A9-A81BA6EA5CA0}">
      <dgm:prSet phldrT="[Text]"/>
      <dgm:spPr/>
      <dgm:t>
        <a:bodyPr/>
        <a:lstStyle/>
        <a:p>
          <a:r>
            <a:rPr lang="en-US" dirty="0"/>
            <a:t>Manual</a:t>
          </a:r>
          <a:endParaRPr lang="en-IN" dirty="0"/>
        </a:p>
      </dgm:t>
    </dgm:pt>
    <dgm:pt modelId="{6C9CE5CA-2E0B-4CAC-9028-04779F37EE13}" type="parTrans" cxnId="{69BEAB94-7D35-42C1-A9AF-EC3D42BA380B}">
      <dgm:prSet/>
      <dgm:spPr/>
      <dgm:t>
        <a:bodyPr/>
        <a:lstStyle/>
        <a:p>
          <a:endParaRPr lang="en-IN"/>
        </a:p>
      </dgm:t>
    </dgm:pt>
    <dgm:pt modelId="{F82F41F7-A318-458D-97AC-0C3A9AF38756}" type="sibTrans" cxnId="{69BEAB94-7D35-42C1-A9AF-EC3D42BA380B}">
      <dgm:prSet/>
      <dgm:spPr/>
      <dgm:t>
        <a:bodyPr/>
        <a:lstStyle/>
        <a:p>
          <a:endParaRPr lang="en-IN"/>
        </a:p>
      </dgm:t>
    </dgm:pt>
    <dgm:pt modelId="{5A454BF7-34F6-404D-8482-E930398E6EA9}">
      <dgm:prSet phldrT="[Text]"/>
      <dgm:spPr/>
      <dgm:t>
        <a:bodyPr/>
        <a:lstStyle/>
        <a:p>
          <a:r>
            <a:rPr lang="en-US" dirty="0"/>
            <a:t>Automation</a:t>
          </a:r>
          <a:endParaRPr lang="en-IN" dirty="0"/>
        </a:p>
      </dgm:t>
    </dgm:pt>
    <dgm:pt modelId="{2F9848EA-42F9-4BF5-B980-D1249698DDB3}" type="parTrans" cxnId="{559A3041-A2BD-489B-8E12-4D8600FA469B}">
      <dgm:prSet/>
      <dgm:spPr/>
      <dgm:t>
        <a:bodyPr/>
        <a:lstStyle/>
        <a:p>
          <a:endParaRPr lang="en-IN"/>
        </a:p>
      </dgm:t>
    </dgm:pt>
    <dgm:pt modelId="{028EC876-FEA4-4797-9165-0E255DD32AB7}" type="sibTrans" cxnId="{559A3041-A2BD-489B-8E12-4D8600FA469B}">
      <dgm:prSet/>
      <dgm:spPr/>
      <dgm:t>
        <a:bodyPr/>
        <a:lstStyle/>
        <a:p>
          <a:endParaRPr lang="en-IN"/>
        </a:p>
      </dgm:t>
    </dgm:pt>
    <dgm:pt modelId="{DEDE5220-75E6-45D6-9C97-6B0850D714FC}">
      <dgm:prSet phldrT="[Text]"/>
      <dgm:spPr/>
      <dgm:t>
        <a:bodyPr/>
        <a:lstStyle/>
        <a:p>
          <a:r>
            <a:rPr lang="en-US" dirty="0"/>
            <a:t>Regression</a:t>
          </a:r>
          <a:endParaRPr lang="en-IN" dirty="0"/>
        </a:p>
      </dgm:t>
    </dgm:pt>
    <dgm:pt modelId="{733C4B6E-486C-4F6E-98F1-02A389E90B2D}" type="parTrans" cxnId="{5CC44472-81F5-4767-AD71-EB9F6F14DEFE}">
      <dgm:prSet/>
      <dgm:spPr/>
      <dgm:t>
        <a:bodyPr/>
        <a:lstStyle/>
        <a:p>
          <a:endParaRPr lang="en-IN"/>
        </a:p>
      </dgm:t>
    </dgm:pt>
    <dgm:pt modelId="{933B9330-1F57-46FA-ABEB-60674B9C979D}" type="sibTrans" cxnId="{5CC44472-81F5-4767-AD71-EB9F6F14DEFE}">
      <dgm:prSet/>
      <dgm:spPr/>
      <dgm:t>
        <a:bodyPr/>
        <a:lstStyle/>
        <a:p>
          <a:endParaRPr lang="en-IN"/>
        </a:p>
      </dgm:t>
    </dgm:pt>
    <dgm:pt modelId="{83797D7D-AA72-4696-B454-5E9A9020D7DF}">
      <dgm:prSet phldrT="[Text]"/>
      <dgm:spPr/>
      <dgm:t>
        <a:bodyPr/>
        <a:lstStyle/>
        <a:p>
          <a:endParaRPr lang="en-IN" dirty="0"/>
        </a:p>
      </dgm:t>
    </dgm:pt>
    <dgm:pt modelId="{80E99FDD-4131-4B8C-AD19-E155581D4699}" type="parTrans" cxnId="{2002851B-21D5-4639-B76F-635DE39B64A4}">
      <dgm:prSet/>
      <dgm:spPr/>
      <dgm:t>
        <a:bodyPr/>
        <a:lstStyle/>
        <a:p>
          <a:endParaRPr lang="en-IN"/>
        </a:p>
      </dgm:t>
    </dgm:pt>
    <dgm:pt modelId="{96C38AFF-3A49-4101-AA8A-6806F769E153}" type="sibTrans" cxnId="{2002851B-21D5-4639-B76F-635DE39B64A4}">
      <dgm:prSet/>
      <dgm:spPr/>
      <dgm:t>
        <a:bodyPr/>
        <a:lstStyle/>
        <a:p>
          <a:endParaRPr lang="en-IN"/>
        </a:p>
      </dgm:t>
    </dgm:pt>
    <dgm:pt modelId="{194C0ED4-D1FB-4566-A994-9352594EDD21}">
      <dgm:prSet phldrT="[Text]"/>
      <dgm:spPr/>
      <dgm:t>
        <a:bodyPr/>
        <a:lstStyle/>
        <a:p>
          <a:r>
            <a:rPr lang="en-US" dirty="0"/>
            <a:t>Black/ white box</a:t>
          </a:r>
          <a:endParaRPr lang="en-IN" dirty="0"/>
        </a:p>
      </dgm:t>
    </dgm:pt>
    <dgm:pt modelId="{EDF72985-82B9-4E06-907F-69FFFC3FC29C}" type="parTrans" cxnId="{FE43F0D0-3267-4190-B6C9-A6E8CB3C02C9}">
      <dgm:prSet/>
      <dgm:spPr/>
      <dgm:t>
        <a:bodyPr/>
        <a:lstStyle/>
        <a:p>
          <a:endParaRPr lang="en-IN"/>
        </a:p>
      </dgm:t>
    </dgm:pt>
    <dgm:pt modelId="{AE45E522-C56E-4F21-9109-D8BA00930722}" type="sibTrans" cxnId="{FE43F0D0-3267-4190-B6C9-A6E8CB3C02C9}">
      <dgm:prSet/>
      <dgm:spPr/>
      <dgm:t>
        <a:bodyPr/>
        <a:lstStyle/>
        <a:p>
          <a:endParaRPr lang="en-IN"/>
        </a:p>
      </dgm:t>
    </dgm:pt>
    <dgm:pt modelId="{F8D0A29F-BA1C-4B85-8FD9-CEF34D7C36A2}" type="pres">
      <dgm:prSet presAssocID="{2E165A79-DC5B-4145-9209-26286BBD751B}" presName="Name0" presStyleCnt="0">
        <dgm:presLayoutVars>
          <dgm:dir/>
          <dgm:resizeHandles val="exact"/>
        </dgm:presLayoutVars>
      </dgm:prSet>
      <dgm:spPr/>
    </dgm:pt>
    <dgm:pt modelId="{31D5259D-99AA-4B3B-8CAC-151D958D89EA}" type="pres">
      <dgm:prSet presAssocID="{F452E63D-7C86-48BE-9978-274EE363D3A4}" presName="composite" presStyleCnt="0"/>
      <dgm:spPr/>
    </dgm:pt>
    <dgm:pt modelId="{B17A4C1B-3443-4EE0-B72C-0D44D49D2415}" type="pres">
      <dgm:prSet presAssocID="{F452E63D-7C86-48BE-9978-274EE363D3A4}" presName="imagSh" presStyleLbl="bgImgPlace1" presStyleIdx="0" presStyleCnt="4"/>
      <dgm:spPr/>
    </dgm:pt>
    <dgm:pt modelId="{FBD70518-0120-42EB-9867-5E950673B6DB}" type="pres">
      <dgm:prSet presAssocID="{F452E63D-7C86-48BE-9978-274EE363D3A4}" presName="txNode" presStyleLbl="node1" presStyleIdx="0" presStyleCnt="4">
        <dgm:presLayoutVars>
          <dgm:bulletEnabled val="1"/>
        </dgm:presLayoutVars>
      </dgm:prSet>
      <dgm:spPr/>
    </dgm:pt>
    <dgm:pt modelId="{0E920545-3A16-469A-BFC6-C740F859CA3A}" type="pres">
      <dgm:prSet presAssocID="{9C6F7C2A-6402-46F3-AC8E-AB8B5ED51962}" presName="sibTrans" presStyleLbl="sibTrans2D1" presStyleIdx="0" presStyleCnt="3"/>
      <dgm:spPr/>
    </dgm:pt>
    <dgm:pt modelId="{B9087559-8A22-45BC-872E-9F2C2621C1F1}" type="pres">
      <dgm:prSet presAssocID="{9C6F7C2A-6402-46F3-AC8E-AB8B5ED51962}" presName="connTx" presStyleLbl="sibTrans2D1" presStyleIdx="0" presStyleCnt="3"/>
      <dgm:spPr/>
    </dgm:pt>
    <dgm:pt modelId="{57530F68-1774-4D36-B7E4-D278F7B7B385}" type="pres">
      <dgm:prSet presAssocID="{52114B24-01D0-4B1F-93D9-795D42ABD08D}" presName="composite" presStyleCnt="0"/>
      <dgm:spPr/>
    </dgm:pt>
    <dgm:pt modelId="{7FECA349-E363-4036-AE6A-51CDA4C31885}" type="pres">
      <dgm:prSet presAssocID="{52114B24-01D0-4B1F-93D9-795D42ABD08D}" presName="imagSh" presStyleLbl="bgImgPlace1" presStyleIdx="1" presStyleCnt="4"/>
      <dgm:spPr/>
    </dgm:pt>
    <dgm:pt modelId="{B22B85BC-9E82-41CB-BC91-B565A7C6D500}" type="pres">
      <dgm:prSet presAssocID="{52114B24-01D0-4B1F-93D9-795D42ABD08D}" presName="txNode" presStyleLbl="node1" presStyleIdx="1" presStyleCnt="4" custScaleX="53695" custScaleY="67858" custLinFactY="-69807" custLinFactNeighborX="15658" custLinFactNeighborY="-100000">
        <dgm:presLayoutVars>
          <dgm:bulletEnabled val="1"/>
        </dgm:presLayoutVars>
      </dgm:prSet>
      <dgm:spPr/>
    </dgm:pt>
    <dgm:pt modelId="{F710BE79-1C3D-473F-9231-38F14A6B8314}" type="pres">
      <dgm:prSet presAssocID="{DA2DC344-0665-474C-A5A5-7D2B241FD635}" presName="sibTrans" presStyleLbl="sibTrans2D1" presStyleIdx="1" presStyleCnt="3"/>
      <dgm:spPr/>
    </dgm:pt>
    <dgm:pt modelId="{2465D0C4-42E0-4E30-B8B4-380B0E0DC5DD}" type="pres">
      <dgm:prSet presAssocID="{DA2DC344-0665-474C-A5A5-7D2B241FD635}" presName="connTx" presStyleLbl="sibTrans2D1" presStyleIdx="1" presStyleCnt="3"/>
      <dgm:spPr/>
    </dgm:pt>
    <dgm:pt modelId="{D0455BAB-F709-42BA-A90A-F61A734B694C}" type="pres">
      <dgm:prSet presAssocID="{B04E2893-E456-4FFE-9FBF-5739BD31E2CD}" presName="composite" presStyleCnt="0"/>
      <dgm:spPr/>
    </dgm:pt>
    <dgm:pt modelId="{6BBFD2A8-E7EB-4AC4-90A4-AA376D010CDA}" type="pres">
      <dgm:prSet presAssocID="{B04E2893-E456-4FFE-9FBF-5739BD31E2CD}" presName="imagSh" presStyleLbl="bgImgPlace1" presStyleIdx="2" presStyleCnt="4"/>
      <dgm:spPr/>
    </dgm:pt>
    <dgm:pt modelId="{1DB01EEC-809F-443B-B26D-8F74818359BE}" type="pres">
      <dgm:prSet presAssocID="{B04E2893-E456-4FFE-9FBF-5739BD31E2CD}" presName="txNode" presStyleLbl="node1" presStyleIdx="2" presStyleCnt="4">
        <dgm:presLayoutVars>
          <dgm:bulletEnabled val="1"/>
        </dgm:presLayoutVars>
      </dgm:prSet>
      <dgm:spPr/>
    </dgm:pt>
    <dgm:pt modelId="{1EFC14CB-5B80-45F9-8F9F-2DF1566EA3C1}" type="pres">
      <dgm:prSet presAssocID="{DAC04276-BDC5-4421-A092-0CF84331D584}" presName="sibTrans" presStyleLbl="sibTrans2D1" presStyleIdx="2" presStyleCnt="3"/>
      <dgm:spPr/>
    </dgm:pt>
    <dgm:pt modelId="{A5EF12F9-7AD8-44F4-BE08-6AAAA3444423}" type="pres">
      <dgm:prSet presAssocID="{DAC04276-BDC5-4421-A092-0CF84331D584}" presName="connTx" presStyleLbl="sibTrans2D1" presStyleIdx="2" presStyleCnt="3"/>
      <dgm:spPr/>
    </dgm:pt>
    <dgm:pt modelId="{65640D7D-2307-475A-8CEC-6EDCAD3EBD79}" type="pres">
      <dgm:prSet presAssocID="{75AE9D28-15B3-4748-A86D-CCC85709B8A4}" presName="composite" presStyleCnt="0"/>
      <dgm:spPr/>
    </dgm:pt>
    <dgm:pt modelId="{1A6428B0-056B-4ED5-AE8D-22C15B934681}" type="pres">
      <dgm:prSet presAssocID="{75AE9D28-15B3-4748-A86D-CCC85709B8A4}" presName="imagSh" presStyleLbl="bgImgPlace1" presStyleIdx="3" presStyleCnt="4"/>
      <dgm:spPr/>
    </dgm:pt>
    <dgm:pt modelId="{09FDF92B-066D-45E3-B19A-C7CA1A9C5B72}" type="pres">
      <dgm:prSet presAssocID="{75AE9D28-15B3-4748-A86D-CCC85709B8A4}" presName="txNode" presStyleLbl="node1" presStyleIdx="3" presStyleCnt="4" custScaleX="53695" custScaleY="67858" custLinFactX="-121073" custLinFactNeighborX="-200000" custLinFactNeighborY="-18035">
        <dgm:presLayoutVars>
          <dgm:bulletEnabled val="1"/>
        </dgm:presLayoutVars>
      </dgm:prSet>
      <dgm:spPr/>
    </dgm:pt>
  </dgm:ptLst>
  <dgm:cxnLst>
    <dgm:cxn modelId="{E9EE1102-297B-4674-97C1-2EF36D27CA1A}" type="presOf" srcId="{DA2DC344-0665-474C-A5A5-7D2B241FD635}" destId="{F710BE79-1C3D-473F-9231-38F14A6B8314}" srcOrd="0" destOrd="0" presId="urn:microsoft.com/office/officeart/2005/8/layout/hProcess10"/>
    <dgm:cxn modelId="{F47F5604-371D-451E-BDFC-B02D304AB402}" type="presOf" srcId="{7C90CC40-79BD-4474-9101-A51E695D931E}" destId="{B22B85BC-9E82-41CB-BC91-B565A7C6D500}" srcOrd="0" destOrd="1" presId="urn:microsoft.com/office/officeart/2005/8/layout/hProcess10"/>
    <dgm:cxn modelId="{AA40E40E-2DD4-4133-9D59-F48AC7C4A19A}" type="presOf" srcId="{52114B24-01D0-4B1F-93D9-795D42ABD08D}" destId="{B22B85BC-9E82-41CB-BC91-B565A7C6D500}" srcOrd="0" destOrd="0" presId="urn:microsoft.com/office/officeart/2005/8/layout/hProcess10"/>
    <dgm:cxn modelId="{4CE26C14-99EE-4371-8DA0-025F120C4824}" type="presOf" srcId="{38D60DB8-1FF5-474D-B4D6-E1FAEE9A69E2}" destId="{1DB01EEC-809F-443B-B26D-8F74818359BE}" srcOrd="0" destOrd="5" presId="urn:microsoft.com/office/officeart/2005/8/layout/hProcess10"/>
    <dgm:cxn modelId="{40B92818-852D-4B95-AE41-7CC97EE87173}" srcId="{F452E63D-7C86-48BE-9978-274EE363D3A4}" destId="{4D4C203A-6251-467C-A2A9-2B280202ED82}" srcOrd="3" destOrd="0" parTransId="{DC6D3A0B-6BD2-4074-B11D-C431FB39BBBA}" sibTransId="{D26B118A-618A-45A8-AF93-76DC0AEABD35}"/>
    <dgm:cxn modelId="{2002851B-21D5-4639-B76F-635DE39B64A4}" srcId="{75AE9D28-15B3-4748-A86D-CCC85709B8A4}" destId="{83797D7D-AA72-4696-B454-5E9A9020D7DF}" srcOrd="4" destOrd="0" parTransId="{80E99FDD-4131-4B8C-AD19-E155581D4699}" sibTransId="{96C38AFF-3A49-4101-AA8A-6806F769E153}"/>
    <dgm:cxn modelId="{E8031B1C-E978-4442-8116-A9262E61A133}" srcId="{B04E2893-E456-4FFE-9FBF-5739BD31E2CD}" destId="{601D29D3-DE5E-4D29-A71C-10B2E2855164}" srcOrd="3" destOrd="0" parTransId="{F6069EED-51F1-4C54-8F38-B46ED42BD4F9}" sibTransId="{A7AA9A74-9A14-45A5-BAB1-7BA0DDCB5576}"/>
    <dgm:cxn modelId="{FD817721-2D06-4DCF-A1CC-CBBCE092F777}" type="presOf" srcId="{75AE9D28-15B3-4748-A86D-CCC85709B8A4}" destId="{09FDF92B-066D-45E3-B19A-C7CA1A9C5B72}" srcOrd="0" destOrd="0" presId="urn:microsoft.com/office/officeart/2005/8/layout/hProcess10"/>
    <dgm:cxn modelId="{3C74A621-3990-42E3-B029-C0CE3122F6B7}" type="presOf" srcId="{DAC04276-BDC5-4421-A092-0CF84331D584}" destId="{A5EF12F9-7AD8-44F4-BE08-6AAAA3444423}" srcOrd="1" destOrd="0" presId="urn:microsoft.com/office/officeart/2005/8/layout/hProcess10"/>
    <dgm:cxn modelId="{7E90602B-053D-4603-9E4D-6662EDCB9254}" srcId="{F452E63D-7C86-48BE-9978-274EE363D3A4}" destId="{87D8AA38-4741-4E37-BA4B-85589B965956}" srcOrd="1" destOrd="0" parTransId="{8817B011-6877-4A14-A401-06691D2B0469}" sibTransId="{711EEDC8-1FD2-460C-8A80-4E80BBBCBD62}"/>
    <dgm:cxn modelId="{E06D3B2D-46A3-4A51-A179-04D66C2880A6}" type="presOf" srcId="{B04E2893-E456-4FFE-9FBF-5739BD31E2CD}" destId="{1DB01EEC-809F-443B-B26D-8F74818359BE}" srcOrd="0" destOrd="0" presId="urn:microsoft.com/office/officeart/2005/8/layout/hProcess10"/>
    <dgm:cxn modelId="{76040030-4243-4764-8911-DB3C68708D7D}" type="presOf" srcId="{0403BFA2-BA6D-4697-BB48-C439314E5030}" destId="{B22B85BC-9E82-41CB-BC91-B565A7C6D500}" srcOrd="0" destOrd="4" presId="urn:microsoft.com/office/officeart/2005/8/layout/hProcess10"/>
    <dgm:cxn modelId="{91062437-D3E8-472A-9796-4EFC3FEF4E93}" srcId="{B04E2893-E456-4FFE-9FBF-5739BD31E2CD}" destId="{86C582D0-B572-46CD-9100-E91B96380BEA}" srcOrd="5" destOrd="0" parTransId="{09469F5B-06DE-4A7C-A37F-3F85903EA624}" sibTransId="{DE80BC19-C98A-41AD-BFCB-C1508D4D8CF9}"/>
    <dgm:cxn modelId="{55A5F438-1F54-46DF-A84D-FF8773BAC264}" type="presOf" srcId="{9C6F7C2A-6402-46F3-AC8E-AB8B5ED51962}" destId="{B9087559-8A22-45BC-872E-9F2C2621C1F1}" srcOrd="1" destOrd="0" presId="urn:microsoft.com/office/officeart/2005/8/layout/hProcess10"/>
    <dgm:cxn modelId="{306EF740-B633-4AF8-9038-E70288858485}" type="presOf" srcId="{4FD09664-E29C-4A8E-9C7F-CADDF6C39151}" destId="{FBD70518-0120-42EB-9867-5E950673B6DB}" srcOrd="0" destOrd="3" presId="urn:microsoft.com/office/officeart/2005/8/layout/hProcess10"/>
    <dgm:cxn modelId="{559A3041-A2BD-489B-8E12-4D8600FA469B}" srcId="{75AE9D28-15B3-4748-A86D-CCC85709B8A4}" destId="{5A454BF7-34F6-404D-8482-E930398E6EA9}" srcOrd="1" destOrd="0" parTransId="{2F9848EA-42F9-4BF5-B980-D1249698DDB3}" sibTransId="{028EC876-FEA4-4797-9165-0E255DD32AB7}"/>
    <dgm:cxn modelId="{909F1D43-C368-4B0B-9CF0-34BECFDE5A7F}" srcId="{B04E2893-E456-4FFE-9FBF-5739BD31E2CD}" destId="{38D60DB8-1FF5-474D-B4D6-E1FAEE9A69E2}" srcOrd="4" destOrd="0" parTransId="{81859DA2-8BEB-46CE-87EF-DCBBB69F8F2B}" sibTransId="{22E862F9-DBA9-4AE5-84BD-84495B1347C0}"/>
    <dgm:cxn modelId="{10330846-F15E-4FE8-B076-7ECFDE42B529}" srcId="{B04E2893-E456-4FFE-9FBF-5739BD31E2CD}" destId="{E84E2966-E337-43CF-AC60-36FFF3424978}" srcOrd="6" destOrd="0" parTransId="{F8202342-8102-48C8-8014-B42311A5D485}" sibTransId="{940E7619-451B-4161-B472-A239B2DC9E3A}"/>
    <dgm:cxn modelId="{76F5CE67-4C06-4AAD-9F9D-26F94B75FBE8}" type="presOf" srcId="{86C582D0-B572-46CD-9100-E91B96380BEA}" destId="{1DB01EEC-809F-443B-B26D-8F74818359BE}" srcOrd="0" destOrd="6" presId="urn:microsoft.com/office/officeart/2005/8/layout/hProcess10"/>
    <dgm:cxn modelId="{FD56CE4B-64A3-43D4-B738-07680E0C0AAA}" srcId="{B04E2893-E456-4FFE-9FBF-5739BD31E2CD}" destId="{0F79A12B-3AB1-4E85-AB46-56263A95485E}" srcOrd="0" destOrd="0" parTransId="{9454F789-04C3-4D95-83D2-A93ECD87D895}" sibTransId="{5CD22F2A-EADF-4810-ACCD-397016B1220F}"/>
    <dgm:cxn modelId="{D8036B6E-4A06-4015-B3AC-8C6FAEC55BD1}" srcId="{2E165A79-DC5B-4145-9209-26286BBD751B}" destId="{75AE9D28-15B3-4748-A86D-CCC85709B8A4}" srcOrd="3" destOrd="0" parTransId="{2B4C8FF2-3071-4BC3-A2B9-25E2A811CDA8}" sibTransId="{DDFC17D4-7DEB-4B29-BE96-2B5DCF31ABCF}"/>
    <dgm:cxn modelId="{02082350-7D16-4F4F-AD9D-2A65BD67EDA9}" type="presOf" srcId="{DEDE5220-75E6-45D6-9C97-6B0850D714FC}" destId="{09FDF92B-066D-45E3-B19A-C7CA1A9C5B72}" srcOrd="0" destOrd="3" presId="urn:microsoft.com/office/officeart/2005/8/layout/hProcess10"/>
    <dgm:cxn modelId="{FED8F871-16EE-4FED-B768-6BB30779D443}" type="presOf" srcId="{83797D7D-AA72-4696-B454-5E9A9020D7DF}" destId="{09FDF92B-066D-45E3-B19A-C7CA1A9C5B72}" srcOrd="0" destOrd="5" presId="urn:microsoft.com/office/officeart/2005/8/layout/hProcess10"/>
    <dgm:cxn modelId="{5CC44472-81F5-4767-AD71-EB9F6F14DEFE}" srcId="{75AE9D28-15B3-4748-A86D-CCC85709B8A4}" destId="{DEDE5220-75E6-45D6-9C97-6B0850D714FC}" srcOrd="2" destOrd="0" parTransId="{733C4B6E-486C-4F6E-98F1-02A389E90B2D}" sibTransId="{933B9330-1F57-46FA-ABEB-60674B9C979D}"/>
    <dgm:cxn modelId="{C9DCF055-8E27-4642-8FBB-BA3EAEF36326}" type="presOf" srcId="{DA2DC344-0665-474C-A5A5-7D2B241FD635}" destId="{2465D0C4-42E0-4E30-B8B4-380B0E0DC5DD}" srcOrd="1" destOrd="0" presId="urn:microsoft.com/office/officeart/2005/8/layout/hProcess10"/>
    <dgm:cxn modelId="{7C1FC75A-CD61-4F61-9BF0-FE1B05507A2F}" srcId="{2E165A79-DC5B-4145-9209-26286BBD751B}" destId="{52114B24-01D0-4B1F-93D9-795D42ABD08D}" srcOrd="1" destOrd="0" parTransId="{084A1880-F079-4B1A-9DA6-0A795DF4395C}" sibTransId="{DA2DC344-0665-474C-A5A5-7D2B241FD635}"/>
    <dgm:cxn modelId="{264DC580-2D58-458B-BE96-6A07124CE45C}" type="presOf" srcId="{9C6F7C2A-6402-46F3-AC8E-AB8B5ED51962}" destId="{0E920545-3A16-469A-BFC6-C740F859CA3A}" srcOrd="0" destOrd="0" presId="urn:microsoft.com/office/officeart/2005/8/layout/hProcess10"/>
    <dgm:cxn modelId="{012C8081-5E38-435E-B0AF-60DDC33C810B}" type="presOf" srcId="{4D4C203A-6251-467C-A2A9-2B280202ED82}" destId="{FBD70518-0120-42EB-9867-5E950673B6DB}" srcOrd="0" destOrd="4" presId="urn:microsoft.com/office/officeart/2005/8/layout/hProcess10"/>
    <dgm:cxn modelId="{E6425492-7474-41F7-B3B3-430EC08BA915}" type="presOf" srcId="{F452E63D-7C86-48BE-9978-274EE363D3A4}" destId="{FBD70518-0120-42EB-9867-5E950673B6DB}" srcOrd="0" destOrd="0" presId="urn:microsoft.com/office/officeart/2005/8/layout/hProcess10"/>
    <dgm:cxn modelId="{69BEAB94-7D35-42C1-A9AF-EC3D42BA380B}" srcId="{75AE9D28-15B3-4748-A86D-CCC85709B8A4}" destId="{FC23F997-BDB4-4BC0-A8A9-A81BA6EA5CA0}" srcOrd="0" destOrd="0" parTransId="{6C9CE5CA-2E0B-4CAC-9028-04779F37EE13}" sibTransId="{F82F41F7-A318-458D-97AC-0C3A9AF38756}"/>
    <dgm:cxn modelId="{768DCE95-DF2C-4614-B4B4-D6F1711F5A07}" type="presOf" srcId="{87D8AA38-4741-4E37-BA4B-85589B965956}" destId="{FBD70518-0120-42EB-9867-5E950673B6DB}" srcOrd="0" destOrd="2" presId="urn:microsoft.com/office/officeart/2005/8/layout/hProcess10"/>
    <dgm:cxn modelId="{6800D79A-C985-4DBC-886C-6E8B702A82E7}" srcId="{2E165A79-DC5B-4145-9209-26286BBD751B}" destId="{B04E2893-E456-4FFE-9FBF-5739BD31E2CD}" srcOrd="2" destOrd="0" parTransId="{D886234B-2A41-4D64-B75D-74996B74086C}" sibTransId="{DAC04276-BDC5-4421-A092-0CF84331D584}"/>
    <dgm:cxn modelId="{B3EB149B-3027-4D8C-B3A8-A83C8E2D337A}" type="presOf" srcId="{58198634-72C7-4631-9873-875F0ED29EED}" destId="{1DB01EEC-809F-443B-B26D-8F74818359BE}" srcOrd="0" destOrd="3" presId="urn:microsoft.com/office/officeart/2005/8/layout/hProcess10"/>
    <dgm:cxn modelId="{4832499E-76DA-407D-90C3-BD6029EE3785}" srcId="{B04E2893-E456-4FFE-9FBF-5739BD31E2CD}" destId="{5200D79B-58B4-44C6-932A-4A2E000F334E}" srcOrd="1" destOrd="0" parTransId="{849B83E4-9244-4CA0-B3D4-CE38637CABAE}" sibTransId="{298EE6EE-1638-44C5-BEA0-77117523E57A}"/>
    <dgm:cxn modelId="{0DF9029F-9A06-4643-92EA-CF485819BFD2}" type="presOf" srcId="{DAC04276-BDC5-4421-A092-0CF84331D584}" destId="{1EFC14CB-5B80-45F9-8F9F-2DF1566EA3C1}" srcOrd="0" destOrd="0" presId="urn:microsoft.com/office/officeart/2005/8/layout/hProcess10"/>
    <dgm:cxn modelId="{F7508CA6-6F4E-42CC-AA44-2A9596C453EF}" type="presOf" srcId="{194C0ED4-D1FB-4566-A994-9352594EDD21}" destId="{09FDF92B-066D-45E3-B19A-C7CA1A9C5B72}" srcOrd="0" destOrd="4" presId="urn:microsoft.com/office/officeart/2005/8/layout/hProcess10"/>
    <dgm:cxn modelId="{273DADAF-C4A4-43EA-9490-88461302C0BF}" type="presOf" srcId="{2E165A79-DC5B-4145-9209-26286BBD751B}" destId="{F8D0A29F-BA1C-4B85-8FD9-CEF34D7C36A2}" srcOrd="0" destOrd="0" presId="urn:microsoft.com/office/officeart/2005/8/layout/hProcess10"/>
    <dgm:cxn modelId="{6FD3C6B3-15C4-4A90-B677-4F4D312053D4}" type="presOf" srcId="{5A454BF7-34F6-404D-8482-E930398E6EA9}" destId="{09FDF92B-066D-45E3-B19A-C7CA1A9C5B72}" srcOrd="0" destOrd="2" presId="urn:microsoft.com/office/officeart/2005/8/layout/hProcess10"/>
    <dgm:cxn modelId="{703381B8-B597-4A17-89EF-317DE19F3FD1}" type="presOf" srcId="{5200D79B-58B4-44C6-932A-4A2E000F334E}" destId="{1DB01EEC-809F-443B-B26D-8F74818359BE}" srcOrd="0" destOrd="2" presId="urn:microsoft.com/office/officeart/2005/8/layout/hProcess10"/>
    <dgm:cxn modelId="{D67EDCBE-6527-4DBD-BCCA-9AE9D7CD3307}" srcId="{B04E2893-E456-4FFE-9FBF-5739BD31E2CD}" destId="{58198634-72C7-4631-9873-875F0ED29EED}" srcOrd="2" destOrd="0" parTransId="{0D17DD71-983A-4919-A4CE-4DEDF271B0C7}" sibTransId="{A60C8C5B-1C0D-49C2-8553-BF7953A55824}"/>
    <dgm:cxn modelId="{422C7ABF-E9C3-48EB-9F39-F98894158D9F}" srcId="{F452E63D-7C86-48BE-9978-274EE363D3A4}" destId="{4FD09664-E29C-4A8E-9C7F-CADDF6C39151}" srcOrd="2" destOrd="0" parTransId="{CE13D910-1FFC-4B6F-802D-7A0EE49AA480}" sibTransId="{46029E48-B830-4E18-95F7-F4A88DF966F5}"/>
    <dgm:cxn modelId="{6C1634C8-181A-4F92-A2D8-52966B10C34B}" srcId="{2E165A79-DC5B-4145-9209-26286BBD751B}" destId="{F452E63D-7C86-48BE-9978-274EE363D3A4}" srcOrd="0" destOrd="0" parTransId="{1DAAFC56-25FD-426C-B084-C83013C4B2EF}" sibTransId="{9C6F7C2A-6402-46F3-AC8E-AB8B5ED51962}"/>
    <dgm:cxn modelId="{B45464C8-FB98-4C78-969B-11AF4E954E3F}" srcId="{52114B24-01D0-4B1F-93D9-795D42ABD08D}" destId="{7C90CC40-79BD-4474-9101-A51E695D931E}" srcOrd="0" destOrd="0" parTransId="{A86FEDCE-967A-4ACD-9773-E2792497ACE2}" sibTransId="{D8F1E92A-A2FC-4BF8-91B3-984B675983F8}"/>
    <dgm:cxn modelId="{300CD4C9-3F8A-426D-946D-48A42BCC6C3F}" srcId="{52114B24-01D0-4B1F-93D9-795D42ABD08D}" destId="{CB2AC827-C860-491C-97E3-A4DC54E9CE4E}" srcOrd="2" destOrd="0" parTransId="{DD5EB33B-DAD5-4323-BCE3-E313BDB8E585}" sibTransId="{023494A6-0DA2-4F08-ACCE-3363B1A0E167}"/>
    <dgm:cxn modelId="{11EE3DCB-C6FF-4402-BEDB-ACD05F0C79E1}" type="presOf" srcId="{2A8AF822-C337-4DF8-8BA5-43E4B6D07E4A}" destId="{FBD70518-0120-42EB-9867-5E950673B6DB}" srcOrd="0" destOrd="1" presId="urn:microsoft.com/office/officeart/2005/8/layout/hProcess10"/>
    <dgm:cxn modelId="{3AF909CC-43FB-4950-AD3A-5113D5FC379F}" type="presOf" srcId="{FC23F997-BDB4-4BC0-A8A9-A81BA6EA5CA0}" destId="{09FDF92B-066D-45E3-B19A-C7CA1A9C5B72}" srcOrd="0" destOrd="1" presId="urn:microsoft.com/office/officeart/2005/8/layout/hProcess10"/>
    <dgm:cxn modelId="{0FE8B5CC-4EB9-4B3E-B934-D5A48123C89A}" srcId="{52114B24-01D0-4B1F-93D9-795D42ABD08D}" destId="{F6B68E0D-0B70-4D12-855B-8CE814F22C39}" srcOrd="1" destOrd="0" parTransId="{2BE2E426-62DC-43EC-89B0-65E0BDB064DB}" sibTransId="{BC2A5719-6A39-4393-9BD7-6DE55C57B4E9}"/>
    <dgm:cxn modelId="{8E14CDCE-EC99-4FBD-B75B-8A294A64E46C}" type="presOf" srcId="{601D29D3-DE5E-4D29-A71C-10B2E2855164}" destId="{1DB01EEC-809F-443B-B26D-8F74818359BE}" srcOrd="0" destOrd="4" presId="urn:microsoft.com/office/officeart/2005/8/layout/hProcess10"/>
    <dgm:cxn modelId="{0606EFCE-8C60-4FE4-881F-0AB2BEB980AC}" srcId="{52114B24-01D0-4B1F-93D9-795D42ABD08D}" destId="{0403BFA2-BA6D-4697-BB48-C439314E5030}" srcOrd="3" destOrd="0" parTransId="{9793898C-6FE4-498D-AD5F-4212CF4CCD21}" sibTransId="{EF4DD0BB-8FB5-40B0-9ADC-A3085EEE2133}"/>
    <dgm:cxn modelId="{FE43F0D0-3267-4190-B6C9-A6E8CB3C02C9}" srcId="{75AE9D28-15B3-4748-A86D-CCC85709B8A4}" destId="{194C0ED4-D1FB-4566-A994-9352594EDD21}" srcOrd="3" destOrd="0" parTransId="{EDF72985-82B9-4E06-907F-69FFFC3FC29C}" sibTransId="{AE45E522-C56E-4F21-9109-D8BA00930722}"/>
    <dgm:cxn modelId="{9D1D06D4-A12D-4B82-937C-12C6B6A692DE}" type="presOf" srcId="{0F79A12B-3AB1-4E85-AB46-56263A95485E}" destId="{1DB01EEC-809F-443B-B26D-8F74818359BE}" srcOrd="0" destOrd="1" presId="urn:microsoft.com/office/officeart/2005/8/layout/hProcess10"/>
    <dgm:cxn modelId="{9F0E67D4-4D7B-42BE-BFA2-857339D9900B}" type="presOf" srcId="{CB2AC827-C860-491C-97E3-A4DC54E9CE4E}" destId="{B22B85BC-9E82-41CB-BC91-B565A7C6D500}" srcOrd="0" destOrd="3" presId="urn:microsoft.com/office/officeart/2005/8/layout/hProcess10"/>
    <dgm:cxn modelId="{A9B809D9-45C5-4F6A-8EE3-5F8053C68320}" srcId="{F452E63D-7C86-48BE-9978-274EE363D3A4}" destId="{2A8AF822-C337-4DF8-8BA5-43E4B6D07E4A}" srcOrd="0" destOrd="0" parTransId="{B0332164-847B-4B35-96C6-854E37763C70}" sibTransId="{E14463D6-69F1-49B0-8060-F4053F19C97F}"/>
    <dgm:cxn modelId="{1D9D72E0-AA9A-40B2-8C31-D03450CE4DC6}" type="presOf" srcId="{E84E2966-E337-43CF-AC60-36FFF3424978}" destId="{1DB01EEC-809F-443B-B26D-8F74818359BE}" srcOrd="0" destOrd="7" presId="urn:microsoft.com/office/officeart/2005/8/layout/hProcess10"/>
    <dgm:cxn modelId="{3812E6EC-08E7-4315-A28D-2FC9C731D9DD}" type="presOf" srcId="{F6B68E0D-0B70-4D12-855B-8CE814F22C39}" destId="{B22B85BC-9E82-41CB-BC91-B565A7C6D500}" srcOrd="0" destOrd="2" presId="urn:microsoft.com/office/officeart/2005/8/layout/hProcess10"/>
    <dgm:cxn modelId="{642BE612-36CA-439B-9196-3874E74858FE}" type="presParOf" srcId="{F8D0A29F-BA1C-4B85-8FD9-CEF34D7C36A2}" destId="{31D5259D-99AA-4B3B-8CAC-151D958D89EA}" srcOrd="0" destOrd="0" presId="urn:microsoft.com/office/officeart/2005/8/layout/hProcess10"/>
    <dgm:cxn modelId="{930430B0-328A-4D8E-84C5-80261438632A}" type="presParOf" srcId="{31D5259D-99AA-4B3B-8CAC-151D958D89EA}" destId="{B17A4C1B-3443-4EE0-B72C-0D44D49D2415}" srcOrd="0" destOrd="0" presId="urn:microsoft.com/office/officeart/2005/8/layout/hProcess10"/>
    <dgm:cxn modelId="{7F9C6517-AFE1-4578-A0EB-ED47A8F52EB0}" type="presParOf" srcId="{31D5259D-99AA-4B3B-8CAC-151D958D89EA}" destId="{FBD70518-0120-42EB-9867-5E950673B6DB}" srcOrd="1" destOrd="0" presId="urn:microsoft.com/office/officeart/2005/8/layout/hProcess10"/>
    <dgm:cxn modelId="{982C9286-2019-4ED5-94FB-191CBC5BED2E}" type="presParOf" srcId="{F8D0A29F-BA1C-4B85-8FD9-CEF34D7C36A2}" destId="{0E920545-3A16-469A-BFC6-C740F859CA3A}" srcOrd="1" destOrd="0" presId="urn:microsoft.com/office/officeart/2005/8/layout/hProcess10"/>
    <dgm:cxn modelId="{06DAF9E6-DD50-40D0-ACEA-96E30CC17504}" type="presParOf" srcId="{0E920545-3A16-469A-BFC6-C740F859CA3A}" destId="{B9087559-8A22-45BC-872E-9F2C2621C1F1}" srcOrd="0" destOrd="0" presId="urn:microsoft.com/office/officeart/2005/8/layout/hProcess10"/>
    <dgm:cxn modelId="{E8649D94-4808-4B7A-8456-98913AD7A4FF}" type="presParOf" srcId="{F8D0A29F-BA1C-4B85-8FD9-CEF34D7C36A2}" destId="{57530F68-1774-4D36-B7E4-D278F7B7B385}" srcOrd="2" destOrd="0" presId="urn:microsoft.com/office/officeart/2005/8/layout/hProcess10"/>
    <dgm:cxn modelId="{75242EA9-67AD-4551-8A8F-37FC0CF1C7FD}" type="presParOf" srcId="{57530F68-1774-4D36-B7E4-D278F7B7B385}" destId="{7FECA349-E363-4036-AE6A-51CDA4C31885}" srcOrd="0" destOrd="0" presId="urn:microsoft.com/office/officeart/2005/8/layout/hProcess10"/>
    <dgm:cxn modelId="{1213F122-4247-4D6B-A402-59A9C3F232B9}" type="presParOf" srcId="{57530F68-1774-4D36-B7E4-D278F7B7B385}" destId="{B22B85BC-9E82-41CB-BC91-B565A7C6D500}" srcOrd="1" destOrd="0" presId="urn:microsoft.com/office/officeart/2005/8/layout/hProcess10"/>
    <dgm:cxn modelId="{99D57C6A-2603-41AB-B877-2FCA5A88D7D1}" type="presParOf" srcId="{F8D0A29F-BA1C-4B85-8FD9-CEF34D7C36A2}" destId="{F710BE79-1C3D-473F-9231-38F14A6B8314}" srcOrd="3" destOrd="0" presId="urn:microsoft.com/office/officeart/2005/8/layout/hProcess10"/>
    <dgm:cxn modelId="{207C8D17-90B6-4045-AD75-900CAB06BBDA}" type="presParOf" srcId="{F710BE79-1C3D-473F-9231-38F14A6B8314}" destId="{2465D0C4-42E0-4E30-B8B4-380B0E0DC5DD}" srcOrd="0" destOrd="0" presId="urn:microsoft.com/office/officeart/2005/8/layout/hProcess10"/>
    <dgm:cxn modelId="{0B150E8C-BDFC-4267-BB5B-FBAD41B7C2D8}" type="presParOf" srcId="{F8D0A29F-BA1C-4B85-8FD9-CEF34D7C36A2}" destId="{D0455BAB-F709-42BA-A90A-F61A734B694C}" srcOrd="4" destOrd="0" presId="urn:microsoft.com/office/officeart/2005/8/layout/hProcess10"/>
    <dgm:cxn modelId="{E4E359F2-A024-4448-931A-A5EBD4FCB96A}" type="presParOf" srcId="{D0455BAB-F709-42BA-A90A-F61A734B694C}" destId="{6BBFD2A8-E7EB-4AC4-90A4-AA376D010CDA}" srcOrd="0" destOrd="0" presId="urn:microsoft.com/office/officeart/2005/8/layout/hProcess10"/>
    <dgm:cxn modelId="{B0F51072-05FF-42BB-A013-6C2D5263DAC3}" type="presParOf" srcId="{D0455BAB-F709-42BA-A90A-F61A734B694C}" destId="{1DB01EEC-809F-443B-B26D-8F74818359BE}" srcOrd="1" destOrd="0" presId="urn:microsoft.com/office/officeart/2005/8/layout/hProcess10"/>
    <dgm:cxn modelId="{0340A8B1-3ABD-46CB-A4F8-5E70DE70412E}" type="presParOf" srcId="{F8D0A29F-BA1C-4B85-8FD9-CEF34D7C36A2}" destId="{1EFC14CB-5B80-45F9-8F9F-2DF1566EA3C1}" srcOrd="5" destOrd="0" presId="urn:microsoft.com/office/officeart/2005/8/layout/hProcess10"/>
    <dgm:cxn modelId="{9E2CE4C1-4079-483A-BB31-B8E27900D5C7}" type="presParOf" srcId="{1EFC14CB-5B80-45F9-8F9F-2DF1566EA3C1}" destId="{A5EF12F9-7AD8-44F4-BE08-6AAAA3444423}" srcOrd="0" destOrd="0" presId="urn:microsoft.com/office/officeart/2005/8/layout/hProcess10"/>
    <dgm:cxn modelId="{ACAF4A79-3838-424D-887A-BE1ED6C11E56}" type="presParOf" srcId="{F8D0A29F-BA1C-4B85-8FD9-CEF34D7C36A2}" destId="{65640D7D-2307-475A-8CEC-6EDCAD3EBD79}" srcOrd="6" destOrd="0" presId="urn:microsoft.com/office/officeart/2005/8/layout/hProcess10"/>
    <dgm:cxn modelId="{98619617-F643-41BC-B2B0-ABB02150FFBA}" type="presParOf" srcId="{65640D7D-2307-475A-8CEC-6EDCAD3EBD79}" destId="{1A6428B0-056B-4ED5-AE8D-22C15B934681}" srcOrd="0" destOrd="0" presId="urn:microsoft.com/office/officeart/2005/8/layout/hProcess10"/>
    <dgm:cxn modelId="{CDA0FEF8-E941-4450-A0D6-11503EDBFC3A}" type="presParOf" srcId="{65640D7D-2307-475A-8CEC-6EDCAD3EBD79}" destId="{09FDF92B-066D-45E3-B19A-C7CA1A9C5B72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7A4C1B-3443-4EE0-B72C-0D44D49D2415}">
      <dsp:nvSpPr>
        <dsp:cNvPr id="0" name=""/>
        <dsp:cNvSpPr/>
      </dsp:nvSpPr>
      <dsp:spPr>
        <a:xfrm>
          <a:off x="3816" y="1525661"/>
          <a:ext cx="1479589" cy="1479589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D70518-0120-42EB-9867-5E950673B6DB}">
      <dsp:nvSpPr>
        <dsp:cNvPr id="0" name=""/>
        <dsp:cNvSpPr/>
      </dsp:nvSpPr>
      <dsp:spPr>
        <a:xfrm>
          <a:off x="244680" y="2413415"/>
          <a:ext cx="1479589" cy="14795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Dev</a:t>
          </a:r>
          <a:endParaRPr lang="en-IN" sz="900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APIs</a:t>
          </a:r>
          <a:endParaRPr lang="en-IN" sz="700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Scripts</a:t>
          </a:r>
          <a:endParaRPr lang="en-IN" sz="700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Backend</a:t>
          </a:r>
          <a:endParaRPr lang="en-IN" sz="700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Frontend</a:t>
          </a:r>
          <a:endParaRPr lang="en-IN" sz="700" kern="1200" dirty="0"/>
        </a:p>
      </dsp:txBody>
      <dsp:txXfrm>
        <a:off x="288016" y="2456751"/>
        <a:ext cx="1392917" cy="1392917"/>
      </dsp:txXfrm>
    </dsp:sp>
    <dsp:sp modelId="{0E920545-3A16-469A-BFC6-C740F859CA3A}">
      <dsp:nvSpPr>
        <dsp:cNvPr id="0" name=""/>
        <dsp:cNvSpPr/>
      </dsp:nvSpPr>
      <dsp:spPr>
        <a:xfrm rot="178020">
          <a:off x="1768216" y="2148195"/>
          <a:ext cx="285384" cy="3555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700" kern="1200"/>
        </a:p>
      </dsp:txBody>
      <dsp:txXfrm>
        <a:off x="1768273" y="2217084"/>
        <a:ext cx="199769" cy="213314"/>
      </dsp:txXfrm>
    </dsp:sp>
    <dsp:sp modelId="{7FECA349-E363-4036-AE6A-51CDA4C31885}">
      <dsp:nvSpPr>
        <dsp:cNvPr id="0" name=""/>
        <dsp:cNvSpPr/>
      </dsp:nvSpPr>
      <dsp:spPr>
        <a:xfrm>
          <a:off x="2297696" y="1644554"/>
          <a:ext cx="1479589" cy="1479589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2B85BC-9E82-41CB-BC91-B565A7C6D500}">
      <dsp:nvSpPr>
        <dsp:cNvPr id="0" name=""/>
        <dsp:cNvSpPr/>
      </dsp:nvSpPr>
      <dsp:spPr>
        <a:xfrm>
          <a:off x="3112796" y="257645"/>
          <a:ext cx="794465" cy="10040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Pipeline</a:t>
          </a:r>
          <a:endParaRPr lang="en-IN" sz="900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Terraform</a:t>
          </a:r>
          <a:endParaRPr lang="en-IN" sz="700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DevOps</a:t>
          </a:r>
          <a:endParaRPr lang="en-IN" sz="700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SonarQube</a:t>
          </a:r>
          <a:endParaRPr lang="en-IN" sz="700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QA testbench</a:t>
          </a:r>
          <a:endParaRPr lang="en-IN" sz="700" kern="1200" dirty="0"/>
        </a:p>
      </dsp:txBody>
      <dsp:txXfrm>
        <a:off x="3136065" y="280914"/>
        <a:ext cx="747927" cy="957481"/>
      </dsp:txXfrm>
    </dsp:sp>
    <dsp:sp modelId="{F710BE79-1C3D-473F-9231-38F14A6B8314}">
      <dsp:nvSpPr>
        <dsp:cNvPr id="0" name=""/>
        <dsp:cNvSpPr/>
      </dsp:nvSpPr>
      <dsp:spPr>
        <a:xfrm rot="21401138">
          <a:off x="3977817" y="2146310"/>
          <a:ext cx="201035" cy="3555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700" kern="1200"/>
        </a:p>
      </dsp:txBody>
      <dsp:txXfrm>
        <a:off x="3977867" y="2219158"/>
        <a:ext cx="140725" cy="213314"/>
      </dsp:txXfrm>
    </dsp:sp>
    <dsp:sp modelId="{6BBFD2A8-E7EB-4AC4-90A4-AA376D010CDA}">
      <dsp:nvSpPr>
        <dsp:cNvPr id="0" name=""/>
        <dsp:cNvSpPr/>
      </dsp:nvSpPr>
      <dsp:spPr>
        <a:xfrm>
          <a:off x="4350713" y="1525661"/>
          <a:ext cx="1479589" cy="1479589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B01EEC-809F-443B-B26D-8F74818359BE}">
      <dsp:nvSpPr>
        <dsp:cNvPr id="0" name=""/>
        <dsp:cNvSpPr/>
      </dsp:nvSpPr>
      <dsp:spPr>
        <a:xfrm>
          <a:off x="4591576" y="2413415"/>
          <a:ext cx="1479589" cy="14795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QA/ Non Pro</a:t>
          </a:r>
          <a:endParaRPr lang="en-IN" sz="900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Manual</a:t>
          </a:r>
          <a:endParaRPr lang="en-IN" sz="700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Black/ white box</a:t>
          </a:r>
          <a:endParaRPr lang="en-IN" sz="700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Performance</a:t>
          </a:r>
          <a:endParaRPr lang="en-IN" sz="700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Security</a:t>
          </a:r>
          <a:endParaRPr lang="en-IN" sz="700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Capacity planning</a:t>
          </a:r>
          <a:endParaRPr lang="en-IN" sz="700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UAT (User Acceptance Test)</a:t>
          </a:r>
          <a:endParaRPr lang="en-IN" sz="700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SIT</a:t>
          </a:r>
          <a:endParaRPr lang="en-IN" sz="700" kern="1200" dirty="0"/>
        </a:p>
      </dsp:txBody>
      <dsp:txXfrm>
        <a:off x="4634912" y="2456751"/>
        <a:ext cx="1392917" cy="1392917"/>
      </dsp:txXfrm>
    </dsp:sp>
    <dsp:sp modelId="{1EFC14CB-5B80-45F9-8F9F-2DF1566EA3C1}">
      <dsp:nvSpPr>
        <dsp:cNvPr id="0" name=""/>
        <dsp:cNvSpPr/>
      </dsp:nvSpPr>
      <dsp:spPr>
        <a:xfrm rot="178020">
          <a:off x="6115113" y="2148195"/>
          <a:ext cx="285384" cy="3555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700" kern="1200"/>
        </a:p>
      </dsp:txBody>
      <dsp:txXfrm>
        <a:off x="6115170" y="2217084"/>
        <a:ext cx="199769" cy="213314"/>
      </dsp:txXfrm>
    </dsp:sp>
    <dsp:sp modelId="{1A6428B0-056B-4ED5-AE8D-22C15B934681}">
      <dsp:nvSpPr>
        <dsp:cNvPr id="0" name=""/>
        <dsp:cNvSpPr/>
      </dsp:nvSpPr>
      <dsp:spPr>
        <a:xfrm>
          <a:off x="6644593" y="1644554"/>
          <a:ext cx="1479589" cy="1479589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FDF92B-066D-45E3-B19A-C7CA1A9C5B72}">
      <dsp:nvSpPr>
        <dsp:cNvPr id="0" name=""/>
        <dsp:cNvSpPr/>
      </dsp:nvSpPr>
      <dsp:spPr>
        <a:xfrm>
          <a:off x="2477456" y="2503248"/>
          <a:ext cx="794465" cy="10040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Pipeline</a:t>
          </a:r>
          <a:endParaRPr lang="en-IN" sz="900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Manual</a:t>
          </a:r>
          <a:endParaRPr lang="en-IN" sz="700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Automation</a:t>
          </a:r>
          <a:endParaRPr lang="en-IN" sz="700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Regression</a:t>
          </a:r>
          <a:endParaRPr lang="en-IN" sz="700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Black/ white box</a:t>
          </a:r>
          <a:endParaRPr lang="en-IN" sz="700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700" kern="1200" dirty="0"/>
        </a:p>
      </dsp:txBody>
      <dsp:txXfrm>
        <a:off x="2500725" y="2526517"/>
        <a:ext cx="747927" cy="9574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A5BC5C-2EFD-4C7E-A0D4-222B9CBCFF9B}" type="datetimeFigureOut">
              <a:rPr lang="en-IN" smtClean="0"/>
              <a:t>01-06-2023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87B63F-73EE-4F2F-8395-FBAF8D3B1D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4995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>
            <a:extLst>
              <a:ext uri="{FF2B5EF4-FFF2-40B4-BE49-F238E27FC236}">
                <a16:creationId xmlns:a16="http://schemas.microsoft.com/office/drawing/2014/main" id="{E5F83844-EFA5-29FA-EDB6-8E1519637A3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Notes Placeholder 2">
            <a:extLst>
              <a:ext uri="{FF2B5EF4-FFF2-40B4-BE49-F238E27FC236}">
                <a16:creationId xmlns:a16="http://schemas.microsoft.com/office/drawing/2014/main" id="{87F9B839-854F-320B-7ACC-8779903AB6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/>
          </a:p>
        </p:txBody>
      </p:sp>
      <p:sp>
        <p:nvSpPr>
          <p:cNvPr id="19460" name="Slide Number Placeholder 3">
            <a:extLst>
              <a:ext uri="{FF2B5EF4-FFF2-40B4-BE49-F238E27FC236}">
                <a16:creationId xmlns:a16="http://schemas.microsoft.com/office/drawing/2014/main" id="{A526A9F6-98AF-65AE-71BA-AFC451357E0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fld id="{6EADD388-2646-403D-9FAE-6FE4EC3A7220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80BAD-E272-B45A-68D9-7A3F03702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37394F-F2D3-98A0-B3D2-97C6F52C69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F31F0B-00C9-EC79-B373-437A4C139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FC97E-7CDB-4E06-AFA0-7A0C79EC5384}" type="datetimeFigureOut">
              <a:rPr lang="en-IN" smtClean="0"/>
              <a:t>01-06-2023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2B2F1-236D-C0BC-BDFB-7A055D3EF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7CC90-3671-015D-C0AE-92B5EE8C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48944-9122-4F21-BB71-02B093673B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966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1F1D4-A062-2ACB-920D-375EBFA67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695CA0-B9FE-8701-FF19-BD2C7418BB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AA008-47EB-F05E-B726-7B08D2A8C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FC97E-7CDB-4E06-AFA0-7A0C79EC5384}" type="datetimeFigureOut">
              <a:rPr lang="en-IN" smtClean="0"/>
              <a:t>01-06-2023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C95CA-E7A7-87A6-6709-85CECD849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940411-0F55-92E3-172E-647AB602B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48944-9122-4F21-BB71-02B093673B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5665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79CCF5-1C07-5F08-86D3-5AB9610EB6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76454A-083B-448B-C696-EAB5076576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AF2554-AFFA-903C-7470-DD87C5425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FC97E-7CDB-4E06-AFA0-7A0C79EC5384}" type="datetimeFigureOut">
              <a:rPr lang="en-IN" smtClean="0"/>
              <a:t>01-06-2023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134BA-4FE3-1F64-6637-82C3ADC31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F5E6F-3369-E453-5DD0-DA2E7E033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48944-9122-4F21-BB71-02B093673B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25139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4E3AEB0-5869-E326-0E3F-9A7492E26270}"/>
              </a:ext>
            </a:extLst>
          </p:cNvPr>
          <p:cNvSpPr/>
          <p:nvPr/>
        </p:nvSpPr>
        <p:spPr>
          <a:xfrm>
            <a:off x="446088" y="3086100"/>
            <a:ext cx="11263312" cy="33051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2600" y="2495779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0D652-3E94-022F-7556-365E4F129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71CD2166-35C0-4B24-9E14-6DDAF8F41243}" type="datetimeFigureOut">
              <a:rPr lang="en-US"/>
              <a:pPr>
                <a:defRPr/>
              </a:pPr>
              <a:t>6/1/2023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E9B19-1F44-EAB6-2D83-63972F7F3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13372-A06B-F42A-97DF-44FB5B436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463" y="5956300"/>
            <a:ext cx="1016000" cy="365125"/>
          </a:xfrm>
        </p:spPr>
        <p:txBody>
          <a:bodyPr/>
          <a:lstStyle>
            <a:lvl1pPr>
              <a:defRPr>
                <a:solidFill>
                  <a:srgbClr val="2F5AAC"/>
                </a:solidFill>
              </a:defRPr>
            </a:lvl1pPr>
          </a:lstStyle>
          <a:p>
            <a:pPr>
              <a:defRPr/>
            </a:pPr>
            <a:fld id="{9624F836-4B63-4B0F-89A5-E3958080626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394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C54E5-F761-6A8D-FE68-F85B1EB6A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21AC2-9EA5-833E-7DBB-479B6465E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90EEFC-1EEE-8012-5E6C-D89C05E74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FC97E-7CDB-4E06-AFA0-7A0C79EC5384}" type="datetimeFigureOut">
              <a:rPr lang="en-IN" smtClean="0"/>
              <a:t>01-06-2023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43C20-FEF6-AE3F-82B9-45F24AF63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578E4-B6B6-68CE-826C-7B9806A12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48944-9122-4F21-BB71-02B093673B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6169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F7029-BE1D-1C56-DB17-9BFB595A5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C2D564-9010-28FF-3ACE-8DBAE9E755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30580-5509-2124-A388-4E126ACED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FC97E-7CDB-4E06-AFA0-7A0C79EC5384}" type="datetimeFigureOut">
              <a:rPr lang="en-IN" smtClean="0"/>
              <a:t>01-06-2023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F67D06-4A3E-F7E7-CE3C-E9E57CD4B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D3DBE-243F-C5CC-048B-96111115B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48944-9122-4F21-BB71-02B093673B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1055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5C108-9787-5E65-EF17-2BF5E7745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7EB8E-DC7B-5597-DCCF-DD2BCBFA01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3D5783-42BC-4FB8-7FF6-977F47027E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71D1D6-2FC8-94D7-3F31-A2D1BD1BA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FC97E-7CDB-4E06-AFA0-7A0C79EC5384}" type="datetimeFigureOut">
              <a:rPr lang="en-IN" smtClean="0"/>
              <a:t>01-06-2023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8B7D3A-6B52-88E2-EE69-87CA39111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998878-86A3-0894-E270-19E1A4E6F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48944-9122-4F21-BB71-02B093673B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2994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80B23-864D-C2E5-F118-8C02DBF71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2D10BD-DF26-E65F-BB98-650B43119F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3949C0-EB87-0486-568D-DBA213CC3F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600B02-EEAE-D6C7-0E27-191CB63E4E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67EF30-C9B8-4662-89C0-C2E3C59212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31D277-508E-5067-591B-BFA8AEEEF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FC97E-7CDB-4E06-AFA0-7A0C79EC5384}" type="datetimeFigureOut">
              <a:rPr lang="en-IN" smtClean="0"/>
              <a:t>01-06-2023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F6B531-25AD-0250-DE43-2BD860110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91E5E5-732D-938A-C9E9-8A8C98712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48944-9122-4F21-BB71-02B093673B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2261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0D202-A1C9-B94C-ED31-E19C94C0A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3B0E00-CDAB-87E4-4EEC-D486C6FEB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FC97E-7CDB-4E06-AFA0-7A0C79EC5384}" type="datetimeFigureOut">
              <a:rPr lang="en-IN" smtClean="0"/>
              <a:t>01-06-2023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381166-B122-2DA7-8A72-6B454E9CD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3290EB-9F49-9FDC-6642-44396D8ED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48944-9122-4F21-BB71-02B093673B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8994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618E97-8519-E5D5-5538-F267268C1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FC97E-7CDB-4E06-AFA0-7A0C79EC5384}" type="datetimeFigureOut">
              <a:rPr lang="en-IN" smtClean="0"/>
              <a:t>01-06-2023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E9605A-E83C-F084-E73B-BE6DBE92D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7763D7-ADF9-1E86-CE62-40E1C27A4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48944-9122-4F21-BB71-02B093673B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3380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9FA1D-208B-73CC-8901-975249EA6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EE0DC-4A5A-F89B-B2EF-E9607B63D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6BF297-7816-3F34-5CE6-50A55ADB67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FB4F5A-28E6-E7D0-70CF-F17C02F6F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FC97E-7CDB-4E06-AFA0-7A0C79EC5384}" type="datetimeFigureOut">
              <a:rPr lang="en-IN" smtClean="0"/>
              <a:t>01-06-2023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9895C5-7F59-91F4-1972-2CF8E9301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FDEEBE-C3C7-BC54-A187-9C4B7EC2C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48944-9122-4F21-BB71-02B093673B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955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DDE4A-F0B2-E9CB-017C-2F132631C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E679B1-CBC4-EF09-021F-D9B0B5BDCB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53A1C2-2378-FDAE-5AAD-A47B200623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087497-155D-90D3-8278-4E8CD5BC1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FC97E-7CDB-4E06-AFA0-7A0C79EC5384}" type="datetimeFigureOut">
              <a:rPr lang="en-IN" smtClean="0"/>
              <a:t>01-06-2023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8179CB-E192-CA1E-A992-FF3F244A6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8E128-FC6C-A470-E65E-BA07CAF2E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48944-9122-4F21-BB71-02B093673B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6767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0A9DA2-EC07-FED9-EE4D-88B107A6D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A3A260-1286-52CE-64B4-D4C1DCFB15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1E569-1DB9-A577-0773-A2B778E9F1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FC97E-7CDB-4E06-AFA0-7A0C79EC5384}" type="datetimeFigureOut">
              <a:rPr lang="en-IN" smtClean="0"/>
              <a:t>01-06-2023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ED899A-7E4F-3D2D-BA45-41699C3C80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C9953-CFA6-F85B-BBC0-E0B8CFFF2C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48944-9122-4F21-BB71-02B093673B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5556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529F43-3735-B64A-1975-F20D02CB649F}"/>
              </a:ext>
            </a:extLst>
          </p:cNvPr>
          <p:cNvSpPr txBox="1"/>
          <p:nvPr/>
        </p:nvSpPr>
        <p:spPr>
          <a:xfrm>
            <a:off x="598488" y="4641850"/>
            <a:ext cx="10993437" cy="1490663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eaLnBrk="1" fontAlgn="auto" hangingPunct="1">
              <a:spcAft>
                <a:spcPts val="600"/>
              </a:spcAft>
              <a:defRPr/>
            </a:pPr>
            <a:endParaRPr lang="en-US" sz="4000" b="1" cap="all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8435" name="Picture 2" descr="logo">
            <a:extLst>
              <a:ext uri="{FF2B5EF4-FFF2-40B4-BE49-F238E27FC236}">
                <a16:creationId xmlns:a16="http://schemas.microsoft.com/office/drawing/2014/main" id="{8C1BD62B-D847-F193-47CA-35E36FD1BD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" y="1312863"/>
            <a:ext cx="11282363" cy="332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6" name="TextBox 4">
            <a:extLst>
              <a:ext uri="{FF2B5EF4-FFF2-40B4-BE49-F238E27FC236}">
                <a16:creationId xmlns:a16="http://schemas.microsoft.com/office/drawing/2014/main" id="{27458133-A34A-7F8A-E6B6-A176EA1A5D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3950" y="5273675"/>
            <a:ext cx="60960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r>
              <a:rPr lang="en-US" altLang="en-US" sz="2400">
                <a:solidFill>
                  <a:schemeClr val="bg1"/>
                </a:solidFill>
              </a:rPr>
              <a:t>https://www.aventuresys.com/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30E53182-DFE8-EE13-0440-E054431909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494" y="889000"/>
            <a:ext cx="10993546" cy="590321"/>
          </a:xfrm>
        </p:spPr>
        <p:txBody>
          <a:bodyPr/>
          <a:lstStyle/>
          <a:p>
            <a:r>
              <a:rPr lang="en-US" dirty="0"/>
              <a:t>As RMS, we have decided to use 3 lower environments, 1 prod setup in an active-active mode.</a:t>
            </a:r>
            <a:endParaRPr lang="en-IN" dirty="0"/>
          </a:p>
        </p:txBody>
      </p:sp>
      <p:sp>
        <p:nvSpPr>
          <p:cNvPr id="3" name="TextBox 4">
            <a:extLst>
              <a:ext uri="{FF2B5EF4-FFF2-40B4-BE49-F238E27FC236}">
                <a16:creationId xmlns:a16="http://schemas.microsoft.com/office/drawing/2014/main" id="{67D7D25D-1803-BC1D-313E-F52F23B428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088" y="304800"/>
            <a:ext cx="57737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/>
            <a:r>
              <a:rPr lang="en-US" altLang="en-US" sz="3200" dirty="0"/>
              <a:t>Environments - RMS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80BB94C-B48D-6A13-140D-A60BB9C4BB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6438830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B520E40-C9F6-E2BF-438E-B018F39FFCB3}"/>
              </a:ext>
            </a:extLst>
          </p:cNvPr>
          <p:cNvSpPr txBox="1"/>
          <p:nvPr/>
        </p:nvSpPr>
        <p:spPr>
          <a:xfrm>
            <a:off x="4529488" y="2386686"/>
            <a:ext cx="972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QA box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B1F4D9-3BEE-0679-9DCF-70D41B30B76B}"/>
              </a:ext>
            </a:extLst>
          </p:cNvPr>
          <p:cNvSpPr txBox="1"/>
          <p:nvPr/>
        </p:nvSpPr>
        <p:spPr>
          <a:xfrm>
            <a:off x="6435824" y="2248186"/>
            <a:ext cx="1564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Non/Pre Prod box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AB7BA8-8AB9-7C76-3B4D-B9166DED77E6}"/>
              </a:ext>
            </a:extLst>
          </p:cNvPr>
          <p:cNvSpPr txBox="1"/>
          <p:nvPr/>
        </p:nvSpPr>
        <p:spPr>
          <a:xfrm>
            <a:off x="8742946" y="2525185"/>
            <a:ext cx="1283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Production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7035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1739F9F8-8F2B-6304-48B8-DADDC2DEA9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240CAEBF-B303-DE4E-B9A9-0A37DE242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9588"/>
            <a:ext cx="12192000" cy="583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5882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1739F9F8-8F2B-6304-48B8-DADDC2DEA9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8" name="Picture 4" descr="The Basics of DevSecOps Adoption - DevOps.com">
            <a:extLst>
              <a:ext uri="{FF2B5EF4-FFF2-40B4-BE49-F238E27FC236}">
                <a16:creationId xmlns:a16="http://schemas.microsoft.com/office/drawing/2014/main" id="{F0780958-4199-EF74-19C5-E86DBF46C7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135" y="352925"/>
            <a:ext cx="10404475" cy="5951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8473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1C0319A3-1282-52F7-9A8D-5F20A79130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C0730B6-F350-E47D-00C6-3293C66562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439369"/>
              </p:ext>
            </p:extLst>
          </p:nvPr>
        </p:nvGraphicFramePr>
        <p:xfrm>
          <a:off x="482600" y="1754099"/>
          <a:ext cx="8128000" cy="351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2495">
                  <a:extLst>
                    <a:ext uri="{9D8B030D-6E8A-4147-A177-3AD203B41FA5}">
                      <a16:colId xmlns:a16="http://schemas.microsoft.com/office/drawing/2014/main" val="802173945"/>
                    </a:ext>
                  </a:extLst>
                </a:gridCol>
                <a:gridCol w="5145505">
                  <a:extLst>
                    <a:ext uri="{9D8B030D-6E8A-4147-A177-3AD203B41FA5}">
                      <a16:colId xmlns:a16="http://schemas.microsoft.com/office/drawing/2014/main" val="2913517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Category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Tools/ techs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594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Development – (Java based)</a:t>
                      </a:r>
                      <a:br>
                        <a:rPr lang="en-US" dirty="0"/>
                      </a:br>
                      <a:r>
                        <a:rPr lang="en-US" dirty="0"/>
                        <a:t>Backend – Java</a:t>
                      </a:r>
                    </a:p>
                    <a:p>
                      <a:r>
                        <a:rPr lang="en-US" dirty="0"/>
                        <a:t>Front end – Angular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Eclipse, Rest APIs and JUnit</a:t>
                      </a:r>
                    </a:p>
                    <a:p>
                      <a:r>
                        <a:rPr lang="en-US" dirty="0"/>
                        <a:t>Visual code, Jasmine and Karma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21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DBs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MySQL/ </a:t>
                      </a:r>
                      <a:r>
                        <a:rPr lang="en-US" dirty="0" err="1"/>
                        <a:t>mongoDB</a:t>
                      </a:r>
                      <a:r>
                        <a:rPr lang="en-US" dirty="0"/>
                        <a:t>, SQL Express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8000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Selenium with Java, </a:t>
                      </a:r>
                      <a:r>
                        <a:rPr lang="en-US" dirty="0" err="1"/>
                        <a:t>SoAP</a:t>
                      </a:r>
                      <a:r>
                        <a:rPr lang="en-US" dirty="0"/>
                        <a:t> UI, Cucumber, </a:t>
                      </a:r>
                      <a:r>
                        <a:rPr lang="en-US" dirty="0" err="1"/>
                        <a:t>Jmeter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0491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SonarQube, Pentest*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93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DevOps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Terraform, AWS components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750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Hosting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Kubernetes, clusters (if required)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667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API Manager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AWS APIM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01655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9644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149</Words>
  <Application>Microsoft Office PowerPoint</Application>
  <PresentationFormat>Widescreen</PresentationFormat>
  <Paragraphs>48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Gill Sans 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Damodar K</dc:creator>
  <cp:lastModifiedBy>Damodar K</cp:lastModifiedBy>
  <cp:revision>3</cp:revision>
  <dcterms:created xsi:type="dcterms:W3CDTF">2023-06-01T18:33:55Z</dcterms:created>
  <dcterms:modified xsi:type="dcterms:W3CDTF">2023-06-01T19:25:15Z</dcterms:modified>
</cp:coreProperties>
</file>