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7" r:id="rId8"/>
    <p:sldId id="271" r:id="rId9"/>
    <p:sldId id="272" r:id="rId10"/>
    <p:sldId id="276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5" r:id="rId20"/>
    <p:sldId id="270" r:id="rId21"/>
    <p:sldId id="274" r:id="rId22"/>
    <p:sldId id="27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49CD3E-D686-4728-A4C2-3352118E82D3}" v="152" dt="2022-08-26T03:19:44.943"/>
    <p1510:client id="{420CE722-D7A7-42CF-B25A-D00CD1528D4D}" v="32" dt="2022-08-19T05:38:52.617"/>
    <p1510:client id="{53F25383-D742-46D5-A848-F4DC58715F34}" v="13" dt="2022-08-26T04:58:34.208"/>
    <p1510:client id="{B39F84CC-17F0-4DEE-84F3-92C4B1BA7375}" v="9" dt="2022-08-26T05:42:55.7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2386" y="-79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9.svg"/><Relationship Id="rId1" Type="http://schemas.openxmlformats.org/officeDocument/2006/relationships/image" Target="../media/image5.png"/><Relationship Id="rId6" Type="http://schemas.openxmlformats.org/officeDocument/2006/relationships/image" Target="../media/image13.svg"/><Relationship Id="rId5" Type="http://schemas.openxmlformats.org/officeDocument/2006/relationships/image" Target="../media/image7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svg"/><Relationship Id="rId1" Type="http://schemas.openxmlformats.org/officeDocument/2006/relationships/image" Target="../media/image9.png"/><Relationship Id="rId4" Type="http://schemas.openxmlformats.org/officeDocument/2006/relationships/image" Target="../media/image2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2.svg"/><Relationship Id="rId1" Type="http://schemas.openxmlformats.org/officeDocument/2006/relationships/image" Target="../media/image11.png"/><Relationship Id="rId6" Type="http://schemas.openxmlformats.org/officeDocument/2006/relationships/image" Target="../media/image26.svg"/><Relationship Id="rId5" Type="http://schemas.openxmlformats.org/officeDocument/2006/relationships/image" Target="../media/image13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9.svg"/><Relationship Id="rId1" Type="http://schemas.openxmlformats.org/officeDocument/2006/relationships/image" Target="../media/image5.png"/><Relationship Id="rId6" Type="http://schemas.openxmlformats.org/officeDocument/2006/relationships/image" Target="../media/image13.svg"/><Relationship Id="rId5" Type="http://schemas.openxmlformats.org/officeDocument/2006/relationships/image" Target="../media/image7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svg"/><Relationship Id="rId1" Type="http://schemas.openxmlformats.org/officeDocument/2006/relationships/image" Target="../media/image9.png"/><Relationship Id="rId4" Type="http://schemas.openxmlformats.org/officeDocument/2006/relationships/image" Target="../media/image2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2.svg"/><Relationship Id="rId1" Type="http://schemas.openxmlformats.org/officeDocument/2006/relationships/image" Target="../media/image11.png"/><Relationship Id="rId6" Type="http://schemas.openxmlformats.org/officeDocument/2006/relationships/image" Target="../media/image26.svg"/><Relationship Id="rId5" Type="http://schemas.openxmlformats.org/officeDocument/2006/relationships/image" Target="../media/image13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435AD8-3FA8-4A3B-B6B9-C33F240F2C4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143402-3FC8-4AE9-AC9B-97D99A3EB884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Bablus is an application that helps users to find the Salon and beauty parlors around by searching pin code, address, or location. </a:t>
          </a:r>
          <a:endParaRPr lang="en-US"/>
        </a:p>
      </dgm:t>
    </dgm:pt>
    <dgm:pt modelId="{40489958-C7BB-42E0-B5C0-47BFA6D529C5}" type="parTrans" cxnId="{FBB932B6-9F84-49F7-81F2-EE20FCAA8FAC}">
      <dgm:prSet/>
      <dgm:spPr/>
      <dgm:t>
        <a:bodyPr/>
        <a:lstStyle/>
        <a:p>
          <a:endParaRPr lang="en-US"/>
        </a:p>
      </dgm:t>
    </dgm:pt>
    <dgm:pt modelId="{8683DC74-62E1-4958-B369-0024A09130B0}" type="sibTrans" cxnId="{FBB932B6-9F84-49F7-81F2-EE20FCAA8FAC}">
      <dgm:prSet/>
      <dgm:spPr/>
      <dgm:t>
        <a:bodyPr/>
        <a:lstStyle/>
        <a:p>
          <a:endParaRPr lang="en-US"/>
        </a:p>
      </dgm:t>
    </dgm:pt>
    <dgm:pt modelId="{FD93E475-ED2E-4D5D-BCD2-13417FC68B2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The application allows users to find the best service centers in various locations based on the reviews and ratings. </a:t>
          </a:r>
          <a:endParaRPr lang="en-US"/>
        </a:p>
      </dgm:t>
    </dgm:pt>
    <dgm:pt modelId="{DC0001B4-56DB-4D66-A1A6-A99CC33E3425}" type="parTrans" cxnId="{3C1A7BEC-C6BE-4C10-AB38-27FC09A2BE30}">
      <dgm:prSet/>
      <dgm:spPr/>
      <dgm:t>
        <a:bodyPr/>
        <a:lstStyle/>
        <a:p>
          <a:endParaRPr lang="en-US"/>
        </a:p>
      </dgm:t>
    </dgm:pt>
    <dgm:pt modelId="{1AEC668F-5345-420E-B73F-CC9ECFD443FE}" type="sibTrans" cxnId="{3C1A7BEC-C6BE-4C10-AB38-27FC09A2BE30}">
      <dgm:prSet/>
      <dgm:spPr/>
      <dgm:t>
        <a:bodyPr/>
        <a:lstStyle/>
        <a:p>
          <a:endParaRPr lang="en-US"/>
        </a:p>
      </dgm:t>
    </dgm:pt>
    <dgm:pt modelId="{3921AF06-DD4C-448D-8BEF-229E150E51CD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The primary objective of the platform includes booking a service or an appointment. </a:t>
          </a:r>
          <a:endParaRPr lang="en-US"/>
        </a:p>
      </dgm:t>
    </dgm:pt>
    <dgm:pt modelId="{CD552109-621D-449B-BAE3-00F76CA8C4A2}" type="parTrans" cxnId="{2B3B210B-63E2-40DC-95A7-761F6D3CF674}">
      <dgm:prSet/>
      <dgm:spPr/>
      <dgm:t>
        <a:bodyPr/>
        <a:lstStyle/>
        <a:p>
          <a:endParaRPr lang="en-US"/>
        </a:p>
      </dgm:t>
    </dgm:pt>
    <dgm:pt modelId="{A390D0F4-2E4C-4B85-B30F-E2A753FFABD4}" type="sibTrans" cxnId="{2B3B210B-63E2-40DC-95A7-761F6D3CF674}">
      <dgm:prSet/>
      <dgm:spPr/>
      <dgm:t>
        <a:bodyPr/>
        <a:lstStyle/>
        <a:p>
          <a:endParaRPr lang="en-US"/>
        </a:p>
      </dgm:t>
    </dgm:pt>
    <dgm:pt modelId="{D2D961F2-0FA3-4496-B83E-D30871E5B8C3}" type="pres">
      <dgm:prSet presAssocID="{FD435AD8-3FA8-4A3B-B6B9-C33F240F2C4E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3F729EA-D75D-4EF3-8C3C-14B9F78294FE}" type="pres">
      <dgm:prSet presAssocID="{67143402-3FC8-4AE9-AC9B-97D99A3EB884}" presName="compNode" presStyleCnt="0"/>
      <dgm:spPr/>
    </dgm:pt>
    <dgm:pt modelId="{A4713740-9EAE-479B-9B31-ACEB854B7DAC}" type="pres">
      <dgm:prSet presAssocID="{67143402-3FC8-4AE9-AC9B-97D99A3EB884}" presName="bgRect" presStyleLbl="bgShp" presStyleIdx="0" presStyleCnt="3"/>
      <dgm:spPr/>
    </dgm:pt>
    <dgm:pt modelId="{F9D6BA43-1A25-4DFB-85E7-58AF919B7737}" type="pres">
      <dgm:prSet presAssocID="{67143402-3FC8-4AE9-AC9B-97D99A3EB884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179DC9A6-8830-4CB8-BE6C-9D34147AF119}" type="pres">
      <dgm:prSet presAssocID="{67143402-3FC8-4AE9-AC9B-97D99A3EB884}" presName="spaceRect" presStyleCnt="0"/>
      <dgm:spPr/>
    </dgm:pt>
    <dgm:pt modelId="{3DF15ED1-008E-4872-98F9-F9BC561D018F}" type="pres">
      <dgm:prSet presAssocID="{67143402-3FC8-4AE9-AC9B-97D99A3EB884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3AE659D0-87B5-4F3E-B237-AE8A2FA0BF34}" type="pres">
      <dgm:prSet presAssocID="{8683DC74-62E1-4958-B369-0024A09130B0}" presName="sibTrans" presStyleCnt="0"/>
      <dgm:spPr/>
    </dgm:pt>
    <dgm:pt modelId="{C479ECD5-9C6C-463E-8B1F-7BFFC542DF21}" type="pres">
      <dgm:prSet presAssocID="{FD93E475-ED2E-4D5D-BCD2-13417FC68B2B}" presName="compNode" presStyleCnt="0"/>
      <dgm:spPr/>
    </dgm:pt>
    <dgm:pt modelId="{232140CE-22A3-4899-A756-47E2215785E1}" type="pres">
      <dgm:prSet presAssocID="{FD93E475-ED2E-4D5D-BCD2-13417FC68B2B}" presName="bgRect" presStyleLbl="bgShp" presStyleIdx="1" presStyleCnt="3"/>
      <dgm:spPr/>
    </dgm:pt>
    <dgm:pt modelId="{0FB5B7FF-C0EA-42E2-8D67-88C6FAEA6F46}" type="pres">
      <dgm:prSet presAssocID="{FD93E475-ED2E-4D5D-BCD2-13417FC68B2B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FBD6B498-2560-403C-B432-C234D3699CFB}" type="pres">
      <dgm:prSet presAssocID="{FD93E475-ED2E-4D5D-BCD2-13417FC68B2B}" presName="spaceRect" presStyleCnt="0"/>
      <dgm:spPr/>
    </dgm:pt>
    <dgm:pt modelId="{13F3E9E3-5EDC-4CE6-9038-5B96C79B9E65}" type="pres">
      <dgm:prSet presAssocID="{FD93E475-ED2E-4D5D-BCD2-13417FC68B2B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0D58ADBC-BFD4-4F33-AF87-6E2676464F62}" type="pres">
      <dgm:prSet presAssocID="{1AEC668F-5345-420E-B73F-CC9ECFD443FE}" presName="sibTrans" presStyleCnt="0"/>
      <dgm:spPr/>
    </dgm:pt>
    <dgm:pt modelId="{BD139092-C043-4306-B63F-34E5C67D05AF}" type="pres">
      <dgm:prSet presAssocID="{3921AF06-DD4C-448D-8BEF-229E150E51CD}" presName="compNode" presStyleCnt="0"/>
      <dgm:spPr/>
    </dgm:pt>
    <dgm:pt modelId="{FAE8271A-4B1C-4814-A29B-759D4187FB7D}" type="pres">
      <dgm:prSet presAssocID="{3921AF06-DD4C-448D-8BEF-229E150E51CD}" presName="bgRect" presStyleLbl="bgShp" presStyleIdx="2" presStyleCnt="3"/>
      <dgm:spPr/>
    </dgm:pt>
    <dgm:pt modelId="{84B29D0F-E156-4BAF-8649-6EB128360FCD}" type="pres">
      <dgm:prSet presAssocID="{3921AF06-DD4C-448D-8BEF-229E150E51CD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083A5DE6-1DDE-4B2D-BDEC-A73C684F54D4}" type="pres">
      <dgm:prSet presAssocID="{3921AF06-DD4C-448D-8BEF-229E150E51CD}" presName="spaceRect" presStyleCnt="0"/>
      <dgm:spPr/>
    </dgm:pt>
    <dgm:pt modelId="{1A7BF865-7D8A-435F-B1F8-FC9F9BE4887F}" type="pres">
      <dgm:prSet presAssocID="{3921AF06-DD4C-448D-8BEF-229E150E51CD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</dgm:ptLst>
  <dgm:cxnLst>
    <dgm:cxn modelId="{3C1A7BEC-C6BE-4C10-AB38-27FC09A2BE30}" srcId="{FD435AD8-3FA8-4A3B-B6B9-C33F240F2C4E}" destId="{FD93E475-ED2E-4D5D-BCD2-13417FC68B2B}" srcOrd="1" destOrd="0" parTransId="{DC0001B4-56DB-4D66-A1A6-A99CC33E3425}" sibTransId="{1AEC668F-5345-420E-B73F-CC9ECFD443FE}"/>
    <dgm:cxn modelId="{3AE498A1-1193-4F2F-BB0A-A01F482816B6}" type="presOf" srcId="{3921AF06-DD4C-448D-8BEF-229E150E51CD}" destId="{1A7BF865-7D8A-435F-B1F8-FC9F9BE4887F}" srcOrd="0" destOrd="0" presId="urn:microsoft.com/office/officeart/2018/2/layout/IconVerticalSolidList"/>
    <dgm:cxn modelId="{2B3B210B-63E2-40DC-95A7-761F6D3CF674}" srcId="{FD435AD8-3FA8-4A3B-B6B9-C33F240F2C4E}" destId="{3921AF06-DD4C-448D-8BEF-229E150E51CD}" srcOrd="2" destOrd="0" parTransId="{CD552109-621D-449B-BAE3-00F76CA8C4A2}" sibTransId="{A390D0F4-2E4C-4B85-B30F-E2A753FFABD4}"/>
    <dgm:cxn modelId="{FBB932B6-9F84-49F7-81F2-EE20FCAA8FAC}" srcId="{FD435AD8-3FA8-4A3B-B6B9-C33F240F2C4E}" destId="{67143402-3FC8-4AE9-AC9B-97D99A3EB884}" srcOrd="0" destOrd="0" parTransId="{40489958-C7BB-42E0-B5C0-47BFA6D529C5}" sibTransId="{8683DC74-62E1-4958-B369-0024A09130B0}"/>
    <dgm:cxn modelId="{25DBFC4C-C9DD-4DE4-B613-8D38FCF7CF91}" type="presOf" srcId="{FD93E475-ED2E-4D5D-BCD2-13417FC68B2B}" destId="{13F3E9E3-5EDC-4CE6-9038-5B96C79B9E65}" srcOrd="0" destOrd="0" presId="urn:microsoft.com/office/officeart/2018/2/layout/IconVerticalSolidList"/>
    <dgm:cxn modelId="{8F632F93-870F-430A-B9AE-6ABE9B6BBDB0}" type="presOf" srcId="{67143402-3FC8-4AE9-AC9B-97D99A3EB884}" destId="{3DF15ED1-008E-4872-98F9-F9BC561D018F}" srcOrd="0" destOrd="0" presId="urn:microsoft.com/office/officeart/2018/2/layout/IconVerticalSolidList"/>
    <dgm:cxn modelId="{2AFDC05B-52F9-40BA-A199-209865CB7658}" type="presOf" srcId="{FD435AD8-3FA8-4A3B-B6B9-C33F240F2C4E}" destId="{D2D961F2-0FA3-4496-B83E-D30871E5B8C3}" srcOrd="0" destOrd="0" presId="urn:microsoft.com/office/officeart/2018/2/layout/IconVerticalSolidList"/>
    <dgm:cxn modelId="{3E06726B-08D3-49B7-923B-0DB38309AB3A}" type="presParOf" srcId="{D2D961F2-0FA3-4496-B83E-D30871E5B8C3}" destId="{83F729EA-D75D-4EF3-8C3C-14B9F78294FE}" srcOrd="0" destOrd="0" presId="urn:microsoft.com/office/officeart/2018/2/layout/IconVerticalSolidList"/>
    <dgm:cxn modelId="{FC1C02C0-DC56-4B46-952D-D862BB5F85C4}" type="presParOf" srcId="{83F729EA-D75D-4EF3-8C3C-14B9F78294FE}" destId="{A4713740-9EAE-479B-9B31-ACEB854B7DAC}" srcOrd="0" destOrd="0" presId="urn:microsoft.com/office/officeart/2018/2/layout/IconVerticalSolidList"/>
    <dgm:cxn modelId="{A7A44A9B-46B5-4F9D-A012-818BA4B7D9FB}" type="presParOf" srcId="{83F729EA-D75D-4EF3-8C3C-14B9F78294FE}" destId="{F9D6BA43-1A25-4DFB-85E7-58AF919B7737}" srcOrd="1" destOrd="0" presId="urn:microsoft.com/office/officeart/2018/2/layout/IconVerticalSolidList"/>
    <dgm:cxn modelId="{C3B1F343-904E-4B62-B39A-C7B91AE52EA2}" type="presParOf" srcId="{83F729EA-D75D-4EF3-8C3C-14B9F78294FE}" destId="{179DC9A6-8830-4CB8-BE6C-9D34147AF119}" srcOrd="2" destOrd="0" presId="urn:microsoft.com/office/officeart/2018/2/layout/IconVerticalSolidList"/>
    <dgm:cxn modelId="{495F3FB0-10F4-47DF-94EE-5FD3E5D542F7}" type="presParOf" srcId="{83F729EA-D75D-4EF3-8C3C-14B9F78294FE}" destId="{3DF15ED1-008E-4872-98F9-F9BC561D018F}" srcOrd="3" destOrd="0" presId="urn:microsoft.com/office/officeart/2018/2/layout/IconVerticalSolidList"/>
    <dgm:cxn modelId="{94701435-2494-4967-8454-E84D4551800C}" type="presParOf" srcId="{D2D961F2-0FA3-4496-B83E-D30871E5B8C3}" destId="{3AE659D0-87B5-4F3E-B237-AE8A2FA0BF34}" srcOrd="1" destOrd="0" presId="urn:microsoft.com/office/officeart/2018/2/layout/IconVerticalSolidList"/>
    <dgm:cxn modelId="{1A4698F6-2284-49E7-B7EC-57F1BFC156D2}" type="presParOf" srcId="{D2D961F2-0FA3-4496-B83E-D30871E5B8C3}" destId="{C479ECD5-9C6C-463E-8B1F-7BFFC542DF21}" srcOrd="2" destOrd="0" presId="urn:microsoft.com/office/officeart/2018/2/layout/IconVerticalSolidList"/>
    <dgm:cxn modelId="{07ACC5C6-CE6D-4A40-A88F-108B1B90B8CD}" type="presParOf" srcId="{C479ECD5-9C6C-463E-8B1F-7BFFC542DF21}" destId="{232140CE-22A3-4899-A756-47E2215785E1}" srcOrd="0" destOrd="0" presId="urn:microsoft.com/office/officeart/2018/2/layout/IconVerticalSolidList"/>
    <dgm:cxn modelId="{2933358A-A3E0-4DEB-B61D-6DB04B939D70}" type="presParOf" srcId="{C479ECD5-9C6C-463E-8B1F-7BFFC542DF21}" destId="{0FB5B7FF-C0EA-42E2-8D67-88C6FAEA6F46}" srcOrd="1" destOrd="0" presId="urn:microsoft.com/office/officeart/2018/2/layout/IconVerticalSolidList"/>
    <dgm:cxn modelId="{625B3E6C-5D6D-4C82-8262-08AD4E0C18A8}" type="presParOf" srcId="{C479ECD5-9C6C-463E-8B1F-7BFFC542DF21}" destId="{FBD6B498-2560-403C-B432-C234D3699CFB}" srcOrd="2" destOrd="0" presId="urn:microsoft.com/office/officeart/2018/2/layout/IconVerticalSolidList"/>
    <dgm:cxn modelId="{258D5F27-03D9-4244-B9AC-26E8A3187078}" type="presParOf" srcId="{C479ECD5-9C6C-463E-8B1F-7BFFC542DF21}" destId="{13F3E9E3-5EDC-4CE6-9038-5B96C79B9E65}" srcOrd="3" destOrd="0" presId="urn:microsoft.com/office/officeart/2018/2/layout/IconVerticalSolidList"/>
    <dgm:cxn modelId="{1972F1EE-1233-40C9-A0AE-04065D95A532}" type="presParOf" srcId="{D2D961F2-0FA3-4496-B83E-D30871E5B8C3}" destId="{0D58ADBC-BFD4-4F33-AF87-6E2676464F62}" srcOrd="3" destOrd="0" presId="urn:microsoft.com/office/officeart/2018/2/layout/IconVerticalSolidList"/>
    <dgm:cxn modelId="{29A8F7E1-158B-4E9C-9095-43FC460F6241}" type="presParOf" srcId="{D2D961F2-0FA3-4496-B83E-D30871E5B8C3}" destId="{BD139092-C043-4306-B63F-34E5C67D05AF}" srcOrd="4" destOrd="0" presId="urn:microsoft.com/office/officeart/2018/2/layout/IconVerticalSolidList"/>
    <dgm:cxn modelId="{4722B947-A954-4A3F-8E0C-53E3E34C719E}" type="presParOf" srcId="{BD139092-C043-4306-B63F-34E5C67D05AF}" destId="{FAE8271A-4B1C-4814-A29B-759D4187FB7D}" srcOrd="0" destOrd="0" presId="urn:microsoft.com/office/officeart/2018/2/layout/IconVerticalSolidList"/>
    <dgm:cxn modelId="{C69FD5C8-6D81-4641-ADF3-54E00B4E97B3}" type="presParOf" srcId="{BD139092-C043-4306-B63F-34E5C67D05AF}" destId="{84B29D0F-E156-4BAF-8649-6EB128360FCD}" srcOrd="1" destOrd="0" presId="urn:microsoft.com/office/officeart/2018/2/layout/IconVerticalSolidList"/>
    <dgm:cxn modelId="{05191407-A85A-44CD-A380-FEB4FFD867B2}" type="presParOf" srcId="{BD139092-C043-4306-B63F-34E5C67D05AF}" destId="{083A5DE6-1DDE-4B2D-BDEC-A73C684F54D4}" srcOrd="2" destOrd="0" presId="urn:microsoft.com/office/officeart/2018/2/layout/IconVerticalSolidList"/>
    <dgm:cxn modelId="{2DF9AE5E-AE57-417F-87F0-0F6EAE7C4566}" type="presParOf" srcId="{BD139092-C043-4306-B63F-34E5C67D05AF}" destId="{1A7BF865-7D8A-435F-B1F8-FC9F9BE4887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989B9B-540F-49F4-854B-A5DF8B51C92B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02021F-73B9-4B2D-9DF1-DBF4303BDE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 help find the Salons and Beauty parlours nearby </a:t>
          </a:r>
        </a:p>
      </dgm:t>
    </dgm:pt>
    <dgm:pt modelId="{CDD3258D-1C16-4D66-B3B8-962EBA12B783}" type="parTrans" cxnId="{6A609590-CA88-4004-9ECC-9D631A44313D}">
      <dgm:prSet/>
      <dgm:spPr/>
      <dgm:t>
        <a:bodyPr/>
        <a:lstStyle/>
        <a:p>
          <a:endParaRPr lang="en-US"/>
        </a:p>
      </dgm:t>
    </dgm:pt>
    <dgm:pt modelId="{E404B34F-6CF5-4B43-8911-E965D6A8071F}" type="sibTrans" cxnId="{6A609590-CA88-4004-9ECC-9D631A44313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E5EF984-0ECE-4AA8-A55F-119A1BF2A5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Easily choose the best centre/shop based on information, reviews, and ratings </a:t>
          </a:r>
        </a:p>
      </dgm:t>
    </dgm:pt>
    <dgm:pt modelId="{773CEC2B-3885-4F14-8001-236E0B4E07A8}" type="parTrans" cxnId="{30284E03-1586-4B20-BD5F-E01D03518FC1}">
      <dgm:prSet/>
      <dgm:spPr/>
      <dgm:t>
        <a:bodyPr/>
        <a:lstStyle/>
        <a:p>
          <a:endParaRPr lang="en-US"/>
        </a:p>
      </dgm:t>
    </dgm:pt>
    <dgm:pt modelId="{88F4114E-2154-40F2-AB2F-3E65AD3D2EC5}" type="sibTrans" cxnId="{30284E03-1586-4B20-BD5F-E01D03518FC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FAB7548-EF4F-49B7-B7EF-C2963D445F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Users can directly book appointments for their needs without hassling which helps save time </a:t>
          </a:r>
        </a:p>
      </dgm:t>
    </dgm:pt>
    <dgm:pt modelId="{FB111C25-5C2B-4759-A497-7CA7D44A3BB5}" type="parTrans" cxnId="{1B01D7A1-DCC7-41AC-B2C4-897E00C7D9E3}">
      <dgm:prSet/>
      <dgm:spPr/>
      <dgm:t>
        <a:bodyPr/>
        <a:lstStyle/>
        <a:p>
          <a:endParaRPr lang="en-US"/>
        </a:p>
      </dgm:t>
    </dgm:pt>
    <dgm:pt modelId="{093ACC42-D6EE-4923-BCDD-E7F386CB7A86}" type="sibTrans" cxnId="{1B01D7A1-DCC7-41AC-B2C4-897E00C7D9E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74D34F3-E911-45B4-A78F-9BFC0D6CE7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helps local businesses to increase more leads and sales that generate excellent opportunities as well as income </a:t>
          </a:r>
        </a:p>
      </dgm:t>
    </dgm:pt>
    <dgm:pt modelId="{A0CA55C7-42A3-4472-BF9F-C84C9ADD9901}" type="parTrans" cxnId="{59A72946-8487-46CE-A423-096ECCFD772C}">
      <dgm:prSet/>
      <dgm:spPr/>
      <dgm:t>
        <a:bodyPr/>
        <a:lstStyle/>
        <a:p>
          <a:endParaRPr lang="en-US"/>
        </a:p>
      </dgm:t>
    </dgm:pt>
    <dgm:pt modelId="{E6EB31B5-A066-436B-8E28-C7332E1D0E24}" type="sibTrans" cxnId="{59A72946-8487-46CE-A423-096ECCFD772C}">
      <dgm:prSet/>
      <dgm:spPr/>
      <dgm:t>
        <a:bodyPr/>
        <a:lstStyle/>
        <a:p>
          <a:endParaRPr lang="en-US"/>
        </a:p>
      </dgm:t>
    </dgm:pt>
    <dgm:pt modelId="{ACA14422-6527-4AD3-A758-16EC3B157EF1}" type="pres">
      <dgm:prSet presAssocID="{F2989B9B-540F-49F4-854B-A5DF8B51C92B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514C8947-DF59-4399-B0A3-E9A78172C2F7}" type="pres">
      <dgm:prSet presAssocID="{F2989B9B-540F-49F4-854B-A5DF8B51C92B}" presName="container" presStyleCnt="0">
        <dgm:presLayoutVars>
          <dgm:dir/>
          <dgm:resizeHandles val="exact"/>
        </dgm:presLayoutVars>
      </dgm:prSet>
      <dgm:spPr/>
    </dgm:pt>
    <dgm:pt modelId="{75292F8D-312B-453A-81AC-1BF8AAC6A4C1}" type="pres">
      <dgm:prSet presAssocID="{BC02021F-73B9-4B2D-9DF1-DBF4303BDE6D}" presName="compNode" presStyleCnt="0"/>
      <dgm:spPr/>
    </dgm:pt>
    <dgm:pt modelId="{2644AA30-701D-4AD9-B505-2272FBC396DD}" type="pres">
      <dgm:prSet presAssocID="{BC02021F-73B9-4B2D-9DF1-DBF4303BDE6D}" presName="iconBgRect" presStyleLbl="bgShp" presStyleIdx="0" presStyleCnt="4"/>
      <dgm:spPr/>
    </dgm:pt>
    <dgm:pt modelId="{CC9B5CE9-F86B-4A3E-A226-A7B79AE6846D}" type="pres">
      <dgm:prSet presAssocID="{BC02021F-73B9-4B2D-9DF1-DBF4303BDE6D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Shopping bag"/>
        </a:ext>
      </dgm:extLst>
    </dgm:pt>
    <dgm:pt modelId="{488A6994-4FA8-4BCE-9001-27604B1C095B}" type="pres">
      <dgm:prSet presAssocID="{BC02021F-73B9-4B2D-9DF1-DBF4303BDE6D}" presName="spaceRect" presStyleCnt="0"/>
      <dgm:spPr/>
    </dgm:pt>
    <dgm:pt modelId="{D44AEE4F-1861-4B13-913E-9E969B8BAD7C}" type="pres">
      <dgm:prSet presAssocID="{BC02021F-73B9-4B2D-9DF1-DBF4303BDE6D}" presName="textRect" presStyleLbl="revTx" presStyleIdx="0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95E335E2-C208-44D2-9E9C-FD0BCE3A3CA2}" type="pres">
      <dgm:prSet presAssocID="{E404B34F-6CF5-4B43-8911-E965D6A8071F}" presName="sibTrans" presStyleLbl="sibTrans2D1" presStyleIdx="0" presStyleCnt="0"/>
      <dgm:spPr/>
      <dgm:t>
        <a:bodyPr/>
        <a:lstStyle/>
        <a:p>
          <a:endParaRPr lang="en-IN"/>
        </a:p>
      </dgm:t>
    </dgm:pt>
    <dgm:pt modelId="{781CA4F2-6FEF-4126-A992-6AA7DE758C8E}" type="pres">
      <dgm:prSet presAssocID="{9E5EF984-0ECE-4AA8-A55F-119A1BF2A544}" presName="compNode" presStyleCnt="0"/>
      <dgm:spPr/>
    </dgm:pt>
    <dgm:pt modelId="{2C4E95E7-09AC-485F-92C8-7FF1D0F4AB0F}" type="pres">
      <dgm:prSet presAssocID="{9E5EF984-0ECE-4AA8-A55F-119A1BF2A544}" presName="iconBgRect" presStyleLbl="bgShp" presStyleIdx="1" presStyleCnt="4"/>
      <dgm:spPr/>
    </dgm:pt>
    <dgm:pt modelId="{CE038D9F-4310-4F68-9136-4C2D9E12D6D1}" type="pres">
      <dgm:prSet presAssocID="{9E5EF984-0ECE-4AA8-A55F-119A1BF2A544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2D3B7396-3B53-4271-86D4-FAFB3B6F9BD1}" type="pres">
      <dgm:prSet presAssocID="{9E5EF984-0ECE-4AA8-A55F-119A1BF2A544}" presName="spaceRect" presStyleCnt="0"/>
      <dgm:spPr/>
    </dgm:pt>
    <dgm:pt modelId="{03375B8B-275D-4077-9CB7-7B097D2DFE1A}" type="pres">
      <dgm:prSet presAssocID="{9E5EF984-0ECE-4AA8-A55F-119A1BF2A544}" presName="textRect" presStyleLbl="revTx" presStyleIdx="1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9714AB28-CCC0-4ECC-A519-E0D04FB39754}" type="pres">
      <dgm:prSet presAssocID="{88F4114E-2154-40F2-AB2F-3E65AD3D2EC5}" presName="sibTrans" presStyleLbl="sibTrans2D1" presStyleIdx="0" presStyleCnt="0"/>
      <dgm:spPr/>
      <dgm:t>
        <a:bodyPr/>
        <a:lstStyle/>
        <a:p>
          <a:endParaRPr lang="en-IN"/>
        </a:p>
      </dgm:t>
    </dgm:pt>
    <dgm:pt modelId="{B1592810-2515-44D8-8223-0B824742CEF6}" type="pres">
      <dgm:prSet presAssocID="{FFAB7548-EF4F-49B7-B7EF-C2963D445F99}" presName="compNode" presStyleCnt="0"/>
      <dgm:spPr/>
    </dgm:pt>
    <dgm:pt modelId="{BF013D88-C6F0-4D85-A9AF-1DE3D58A6A3F}" type="pres">
      <dgm:prSet presAssocID="{FFAB7548-EF4F-49B7-B7EF-C2963D445F99}" presName="iconBgRect" presStyleLbl="bgShp" presStyleIdx="2" presStyleCnt="4"/>
      <dgm:spPr/>
    </dgm:pt>
    <dgm:pt modelId="{F71126E0-1E4E-4D92-9428-0339CE7378CA}" type="pres">
      <dgm:prSet presAssocID="{FFAB7548-EF4F-49B7-B7EF-C2963D445F99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F005E71-64E9-4322-9DB8-3BB18202FD55}" type="pres">
      <dgm:prSet presAssocID="{FFAB7548-EF4F-49B7-B7EF-C2963D445F99}" presName="spaceRect" presStyleCnt="0"/>
      <dgm:spPr/>
    </dgm:pt>
    <dgm:pt modelId="{B5423966-B591-4C4C-9FC4-FCD236BE8EFD}" type="pres">
      <dgm:prSet presAssocID="{FFAB7548-EF4F-49B7-B7EF-C2963D445F99}" presName="textRect" presStyleLbl="revTx" presStyleIdx="2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56182258-BD94-4E92-85F9-736C55749FE9}" type="pres">
      <dgm:prSet presAssocID="{093ACC42-D6EE-4923-BCDD-E7F386CB7A86}" presName="sibTrans" presStyleLbl="sibTrans2D1" presStyleIdx="0" presStyleCnt="0"/>
      <dgm:spPr/>
      <dgm:t>
        <a:bodyPr/>
        <a:lstStyle/>
        <a:p>
          <a:endParaRPr lang="en-IN"/>
        </a:p>
      </dgm:t>
    </dgm:pt>
    <dgm:pt modelId="{4CA45D1D-BA36-4A6E-A2BA-19BB3ED5E2AF}" type="pres">
      <dgm:prSet presAssocID="{374D34F3-E911-45B4-A78F-9BFC0D6CE7A0}" presName="compNode" presStyleCnt="0"/>
      <dgm:spPr/>
    </dgm:pt>
    <dgm:pt modelId="{8337E200-A51E-4730-BD55-D8EEC98A9900}" type="pres">
      <dgm:prSet presAssocID="{374D34F3-E911-45B4-A78F-9BFC0D6CE7A0}" presName="iconBgRect" presStyleLbl="bgShp" presStyleIdx="3" presStyleCnt="4"/>
      <dgm:spPr/>
    </dgm:pt>
    <dgm:pt modelId="{9CF831E5-0599-4F89-BD83-F01C76335AA6}" type="pres">
      <dgm:prSet presAssocID="{374D34F3-E911-45B4-A78F-9BFC0D6CE7A0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B1CBEA7B-842C-45EB-BB1C-0EA34E9E4C76}" type="pres">
      <dgm:prSet presAssocID="{374D34F3-E911-45B4-A78F-9BFC0D6CE7A0}" presName="spaceRect" presStyleCnt="0"/>
      <dgm:spPr/>
    </dgm:pt>
    <dgm:pt modelId="{4453DA3D-BC6D-451C-91D5-EB191B031917}" type="pres">
      <dgm:prSet presAssocID="{374D34F3-E911-45B4-A78F-9BFC0D6CE7A0}" presName="textRect" presStyleLbl="revTx" presStyleIdx="3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CE36D7C-BEF1-4DF3-95DC-1658E68A95C8}" type="presOf" srcId="{BC02021F-73B9-4B2D-9DF1-DBF4303BDE6D}" destId="{D44AEE4F-1861-4B13-913E-9E969B8BAD7C}" srcOrd="0" destOrd="0" presId="urn:microsoft.com/office/officeart/2018/2/layout/IconCircleList"/>
    <dgm:cxn modelId="{30284E03-1586-4B20-BD5F-E01D03518FC1}" srcId="{F2989B9B-540F-49F4-854B-A5DF8B51C92B}" destId="{9E5EF984-0ECE-4AA8-A55F-119A1BF2A544}" srcOrd="1" destOrd="0" parTransId="{773CEC2B-3885-4F14-8001-236E0B4E07A8}" sibTransId="{88F4114E-2154-40F2-AB2F-3E65AD3D2EC5}"/>
    <dgm:cxn modelId="{64DD94E9-1C64-4319-9186-75F7591189B3}" type="presOf" srcId="{88F4114E-2154-40F2-AB2F-3E65AD3D2EC5}" destId="{9714AB28-CCC0-4ECC-A519-E0D04FB39754}" srcOrd="0" destOrd="0" presId="urn:microsoft.com/office/officeart/2018/2/layout/IconCircleList"/>
    <dgm:cxn modelId="{B1CFD229-2F73-47F9-B210-5D1EA24CC4AD}" type="presOf" srcId="{FFAB7548-EF4F-49B7-B7EF-C2963D445F99}" destId="{B5423966-B591-4C4C-9FC4-FCD236BE8EFD}" srcOrd="0" destOrd="0" presId="urn:microsoft.com/office/officeart/2018/2/layout/IconCircleList"/>
    <dgm:cxn modelId="{633C45C9-2CD5-414A-8E49-1A8212EEDD8F}" type="presOf" srcId="{E404B34F-6CF5-4B43-8911-E965D6A8071F}" destId="{95E335E2-C208-44D2-9E9C-FD0BCE3A3CA2}" srcOrd="0" destOrd="0" presId="urn:microsoft.com/office/officeart/2018/2/layout/IconCircleList"/>
    <dgm:cxn modelId="{6A609590-CA88-4004-9ECC-9D631A44313D}" srcId="{F2989B9B-540F-49F4-854B-A5DF8B51C92B}" destId="{BC02021F-73B9-4B2D-9DF1-DBF4303BDE6D}" srcOrd="0" destOrd="0" parTransId="{CDD3258D-1C16-4D66-B3B8-962EBA12B783}" sibTransId="{E404B34F-6CF5-4B43-8911-E965D6A8071F}"/>
    <dgm:cxn modelId="{4AA17655-AECC-4BD9-90F2-261C36CDD82B}" type="presOf" srcId="{093ACC42-D6EE-4923-BCDD-E7F386CB7A86}" destId="{56182258-BD94-4E92-85F9-736C55749FE9}" srcOrd="0" destOrd="0" presId="urn:microsoft.com/office/officeart/2018/2/layout/IconCircleList"/>
    <dgm:cxn modelId="{59A72946-8487-46CE-A423-096ECCFD772C}" srcId="{F2989B9B-540F-49F4-854B-A5DF8B51C92B}" destId="{374D34F3-E911-45B4-A78F-9BFC0D6CE7A0}" srcOrd="3" destOrd="0" parTransId="{A0CA55C7-42A3-4472-BF9F-C84C9ADD9901}" sibTransId="{E6EB31B5-A066-436B-8E28-C7332E1D0E24}"/>
    <dgm:cxn modelId="{4BEF5870-1251-4BEB-86BA-C87F9AA525F7}" type="presOf" srcId="{374D34F3-E911-45B4-A78F-9BFC0D6CE7A0}" destId="{4453DA3D-BC6D-451C-91D5-EB191B031917}" srcOrd="0" destOrd="0" presId="urn:microsoft.com/office/officeart/2018/2/layout/IconCircleList"/>
    <dgm:cxn modelId="{1B01D7A1-DCC7-41AC-B2C4-897E00C7D9E3}" srcId="{F2989B9B-540F-49F4-854B-A5DF8B51C92B}" destId="{FFAB7548-EF4F-49B7-B7EF-C2963D445F99}" srcOrd="2" destOrd="0" parTransId="{FB111C25-5C2B-4759-A497-7CA7D44A3BB5}" sibTransId="{093ACC42-D6EE-4923-BCDD-E7F386CB7A86}"/>
    <dgm:cxn modelId="{0C556F95-0BA5-4EE6-AB19-1BA57DD74221}" type="presOf" srcId="{F2989B9B-540F-49F4-854B-A5DF8B51C92B}" destId="{ACA14422-6527-4AD3-A758-16EC3B157EF1}" srcOrd="0" destOrd="0" presId="urn:microsoft.com/office/officeart/2018/2/layout/IconCircleList"/>
    <dgm:cxn modelId="{19040C79-13EC-4FDC-B38B-E638A243CA4C}" type="presOf" srcId="{9E5EF984-0ECE-4AA8-A55F-119A1BF2A544}" destId="{03375B8B-275D-4077-9CB7-7B097D2DFE1A}" srcOrd="0" destOrd="0" presId="urn:microsoft.com/office/officeart/2018/2/layout/IconCircleList"/>
    <dgm:cxn modelId="{13FBDFCA-FE79-437A-88E7-A810721B76E1}" type="presParOf" srcId="{ACA14422-6527-4AD3-A758-16EC3B157EF1}" destId="{514C8947-DF59-4399-B0A3-E9A78172C2F7}" srcOrd="0" destOrd="0" presId="urn:microsoft.com/office/officeart/2018/2/layout/IconCircleList"/>
    <dgm:cxn modelId="{43A88773-FDB7-4033-955B-0402D2938C36}" type="presParOf" srcId="{514C8947-DF59-4399-B0A3-E9A78172C2F7}" destId="{75292F8D-312B-453A-81AC-1BF8AAC6A4C1}" srcOrd="0" destOrd="0" presId="urn:microsoft.com/office/officeart/2018/2/layout/IconCircleList"/>
    <dgm:cxn modelId="{DF6B8254-8FB7-4754-80F8-2093BCB30FDE}" type="presParOf" srcId="{75292F8D-312B-453A-81AC-1BF8AAC6A4C1}" destId="{2644AA30-701D-4AD9-B505-2272FBC396DD}" srcOrd="0" destOrd="0" presId="urn:microsoft.com/office/officeart/2018/2/layout/IconCircleList"/>
    <dgm:cxn modelId="{753A05FF-DF62-45DA-A64C-6290C3CA483B}" type="presParOf" srcId="{75292F8D-312B-453A-81AC-1BF8AAC6A4C1}" destId="{CC9B5CE9-F86B-4A3E-A226-A7B79AE6846D}" srcOrd="1" destOrd="0" presId="urn:microsoft.com/office/officeart/2018/2/layout/IconCircleList"/>
    <dgm:cxn modelId="{9115E2F8-0161-47EC-A592-C9290C0CD28C}" type="presParOf" srcId="{75292F8D-312B-453A-81AC-1BF8AAC6A4C1}" destId="{488A6994-4FA8-4BCE-9001-27604B1C095B}" srcOrd="2" destOrd="0" presId="urn:microsoft.com/office/officeart/2018/2/layout/IconCircleList"/>
    <dgm:cxn modelId="{C59E21DB-C1C2-430F-A727-7DC2042A9C85}" type="presParOf" srcId="{75292F8D-312B-453A-81AC-1BF8AAC6A4C1}" destId="{D44AEE4F-1861-4B13-913E-9E969B8BAD7C}" srcOrd="3" destOrd="0" presId="urn:microsoft.com/office/officeart/2018/2/layout/IconCircleList"/>
    <dgm:cxn modelId="{2C4583E6-B25F-4551-97BF-EB90967736C6}" type="presParOf" srcId="{514C8947-DF59-4399-B0A3-E9A78172C2F7}" destId="{95E335E2-C208-44D2-9E9C-FD0BCE3A3CA2}" srcOrd="1" destOrd="0" presId="urn:microsoft.com/office/officeart/2018/2/layout/IconCircleList"/>
    <dgm:cxn modelId="{D5E310F2-9F51-4FBC-88C9-BA0A76BD76E8}" type="presParOf" srcId="{514C8947-DF59-4399-B0A3-E9A78172C2F7}" destId="{781CA4F2-6FEF-4126-A992-6AA7DE758C8E}" srcOrd="2" destOrd="0" presId="urn:microsoft.com/office/officeart/2018/2/layout/IconCircleList"/>
    <dgm:cxn modelId="{951B699E-D3C9-4BFB-A1F5-1445A126A60A}" type="presParOf" srcId="{781CA4F2-6FEF-4126-A992-6AA7DE758C8E}" destId="{2C4E95E7-09AC-485F-92C8-7FF1D0F4AB0F}" srcOrd="0" destOrd="0" presId="urn:microsoft.com/office/officeart/2018/2/layout/IconCircleList"/>
    <dgm:cxn modelId="{FF80133F-B4F5-419D-A838-E3E79B3FA9B5}" type="presParOf" srcId="{781CA4F2-6FEF-4126-A992-6AA7DE758C8E}" destId="{CE038D9F-4310-4F68-9136-4C2D9E12D6D1}" srcOrd="1" destOrd="0" presId="urn:microsoft.com/office/officeart/2018/2/layout/IconCircleList"/>
    <dgm:cxn modelId="{8B95C4EB-6D87-4BBD-B582-617FA9ACE230}" type="presParOf" srcId="{781CA4F2-6FEF-4126-A992-6AA7DE758C8E}" destId="{2D3B7396-3B53-4271-86D4-FAFB3B6F9BD1}" srcOrd="2" destOrd="0" presId="urn:microsoft.com/office/officeart/2018/2/layout/IconCircleList"/>
    <dgm:cxn modelId="{8C0E78C9-8388-4C04-8F84-AB33899FE89B}" type="presParOf" srcId="{781CA4F2-6FEF-4126-A992-6AA7DE758C8E}" destId="{03375B8B-275D-4077-9CB7-7B097D2DFE1A}" srcOrd="3" destOrd="0" presId="urn:microsoft.com/office/officeart/2018/2/layout/IconCircleList"/>
    <dgm:cxn modelId="{853ADCF1-CB79-44FF-AF46-37CF252DD1F3}" type="presParOf" srcId="{514C8947-DF59-4399-B0A3-E9A78172C2F7}" destId="{9714AB28-CCC0-4ECC-A519-E0D04FB39754}" srcOrd="3" destOrd="0" presId="urn:microsoft.com/office/officeart/2018/2/layout/IconCircleList"/>
    <dgm:cxn modelId="{69031777-BCE8-403B-AA79-8B1A0F4C5280}" type="presParOf" srcId="{514C8947-DF59-4399-B0A3-E9A78172C2F7}" destId="{B1592810-2515-44D8-8223-0B824742CEF6}" srcOrd="4" destOrd="0" presId="urn:microsoft.com/office/officeart/2018/2/layout/IconCircleList"/>
    <dgm:cxn modelId="{D41875D0-D5CE-40D8-A1D8-8A2B6E5AD2ED}" type="presParOf" srcId="{B1592810-2515-44D8-8223-0B824742CEF6}" destId="{BF013D88-C6F0-4D85-A9AF-1DE3D58A6A3F}" srcOrd="0" destOrd="0" presId="urn:microsoft.com/office/officeart/2018/2/layout/IconCircleList"/>
    <dgm:cxn modelId="{C45526DF-B93C-4EC4-BBE6-4AD8768E3D57}" type="presParOf" srcId="{B1592810-2515-44D8-8223-0B824742CEF6}" destId="{F71126E0-1E4E-4D92-9428-0339CE7378CA}" srcOrd="1" destOrd="0" presId="urn:microsoft.com/office/officeart/2018/2/layout/IconCircleList"/>
    <dgm:cxn modelId="{A0487545-2DF9-47AE-A4B2-1A5E5A278077}" type="presParOf" srcId="{B1592810-2515-44D8-8223-0B824742CEF6}" destId="{FF005E71-64E9-4322-9DB8-3BB18202FD55}" srcOrd="2" destOrd="0" presId="urn:microsoft.com/office/officeart/2018/2/layout/IconCircleList"/>
    <dgm:cxn modelId="{8F2D14A0-A5A7-42AD-9DF1-72518F288C02}" type="presParOf" srcId="{B1592810-2515-44D8-8223-0B824742CEF6}" destId="{B5423966-B591-4C4C-9FC4-FCD236BE8EFD}" srcOrd="3" destOrd="0" presId="urn:microsoft.com/office/officeart/2018/2/layout/IconCircleList"/>
    <dgm:cxn modelId="{1B4A33DF-7DCD-4EA6-89B1-E34B820E10BA}" type="presParOf" srcId="{514C8947-DF59-4399-B0A3-E9A78172C2F7}" destId="{56182258-BD94-4E92-85F9-736C55749FE9}" srcOrd="5" destOrd="0" presId="urn:microsoft.com/office/officeart/2018/2/layout/IconCircleList"/>
    <dgm:cxn modelId="{03A9403A-3230-4094-8E2B-A0A11343209E}" type="presParOf" srcId="{514C8947-DF59-4399-B0A3-E9A78172C2F7}" destId="{4CA45D1D-BA36-4A6E-A2BA-19BB3ED5E2AF}" srcOrd="6" destOrd="0" presId="urn:microsoft.com/office/officeart/2018/2/layout/IconCircleList"/>
    <dgm:cxn modelId="{29333E24-AF6C-41E7-8FF1-C7EEE8219A65}" type="presParOf" srcId="{4CA45D1D-BA36-4A6E-A2BA-19BB3ED5E2AF}" destId="{8337E200-A51E-4730-BD55-D8EEC98A9900}" srcOrd="0" destOrd="0" presId="urn:microsoft.com/office/officeart/2018/2/layout/IconCircleList"/>
    <dgm:cxn modelId="{72079CA0-14C4-48AC-B920-A2D5C3BC1288}" type="presParOf" srcId="{4CA45D1D-BA36-4A6E-A2BA-19BB3ED5E2AF}" destId="{9CF831E5-0599-4F89-BD83-F01C76335AA6}" srcOrd="1" destOrd="0" presId="urn:microsoft.com/office/officeart/2018/2/layout/IconCircleList"/>
    <dgm:cxn modelId="{1432D6A9-8D3E-4614-BC71-B0593244A9B1}" type="presParOf" srcId="{4CA45D1D-BA36-4A6E-A2BA-19BB3ED5E2AF}" destId="{B1CBEA7B-842C-45EB-BB1C-0EA34E9E4C76}" srcOrd="2" destOrd="0" presId="urn:microsoft.com/office/officeart/2018/2/layout/IconCircleList"/>
    <dgm:cxn modelId="{4A0A8831-EEDB-427A-BDF7-D9DF3B5DF14C}" type="presParOf" srcId="{4CA45D1D-BA36-4A6E-A2BA-19BB3ED5E2AF}" destId="{4453DA3D-BC6D-451C-91D5-EB191B03191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ED2CFB8-2FD8-4EA6-93B8-8C72C11E59F1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4F09C9-6F54-4053-AE85-BD81E593062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Requires internet connectivity to use the application </a:t>
          </a:r>
        </a:p>
      </dgm:t>
    </dgm:pt>
    <dgm:pt modelId="{0D8E7223-9086-4FF9-912F-1ABB0CA8B8CD}" type="parTrans" cxnId="{8942E80F-90D8-42E3-B05A-395009D24F24}">
      <dgm:prSet/>
      <dgm:spPr/>
      <dgm:t>
        <a:bodyPr/>
        <a:lstStyle/>
        <a:p>
          <a:endParaRPr lang="en-US"/>
        </a:p>
      </dgm:t>
    </dgm:pt>
    <dgm:pt modelId="{F3D7BE63-1B12-43C7-8B89-6244888B8804}" type="sibTrans" cxnId="{8942E80F-90D8-42E3-B05A-395009D24F2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A011040-C409-4E4A-8C3B-45F398AD52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Shop owner should be active in the application </a:t>
          </a:r>
        </a:p>
      </dgm:t>
    </dgm:pt>
    <dgm:pt modelId="{47F16542-A501-46FA-AB01-0C6A16292AF7}" type="parTrans" cxnId="{769A7EAB-7CCD-4BE4-9A83-D373C2DFC9B9}">
      <dgm:prSet/>
      <dgm:spPr/>
      <dgm:t>
        <a:bodyPr/>
        <a:lstStyle/>
        <a:p>
          <a:endParaRPr lang="en-US"/>
        </a:p>
      </dgm:t>
    </dgm:pt>
    <dgm:pt modelId="{A601E007-3A77-4920-A033-C5140AA41B93}" type="sibTrans" cxnId="{769A7EAB-7CCD-4BE4-9A83-D373C2DFC9B9}">
      <dgm:prSet/>
      <dgm:spPr/>
      <dgm:t>
        <a:bodyPr/>
        <a:lstStyle/>
        <a:p>
          <a:endParaRPr lang="en-US"/>
        </a:p>
      </dgm:t>
    </dgm:pt>
    <dgm:pt modelId="{61CDBC3E-4A56-4468-9638-445BFDDF2AA1}" type="pres">
      <dgm:prSet presAssocID="{DED2CFB8-2FD8-4EA6-93B8-8C72C11E59F1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D65E02A3-0495-42D1-96B8-B4FE7983F0F8}" type="pres">
      <dgm:prSet presAssocID="{DED2CFB8-2FD8-4EA6-93B8-8C72C11E59F1}" presName="container" presStyleCnt="0">
        <dgm:presLayoutVars>
          <dgm:dir/>
          <dgm:resizeHandles val="exact"/>
        </dgm:presLayoutVars>
      </dgm:prSet>
      <dgm:spPr/>
    </dgm:pt>
    <dgm:pt modelId="{4B46E973-3E38-4CBB-9296-D429AF9A92D6}" type="pres">
      <dgm:prSet presAssocID="{434F09C9-6F54-4053-AE85-BD81E5930622}" presName="compNode" presStyleCnt="0"/>
      <dgm:spPr/>
    </dgm:pt>
    <dgm:pt modelId="{ECAD0627-FBA1-4D60-9BB5-0566C945C3DB}" type="pres">
      <dgm:prSet presAssocID="{434F09C9-6F54-4053-AE85-BD81E5930622}" presName="iconBgRect" presStyleLbl="bgShp" presStyleIdx="0" presStyleCnt="2"/>
      <dgm:spPr/>
    </dgm:pt>
    <dgm:pt modelId="{EFFC5604-7A0E-4447-8CC3-AA3F652DA071}" type="pres">
      <dgm:prSet presAssocID="{434F09C9-6F54-4053-AE85-BD81E5930622}" presName="iconRect" presStyleLbl="node1" presStyleIdx="0" presStyleCnt="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214D077C-0A45-4981-822F-E76552ACEA34}" type="pres">
      <dgm:prSet presAssocID="{434F09C9-6F54-4053-AE85-BD81E5930622}" presName="spaceRect" presStyleCnt="0"/>
      <dgm:spPr/>
    </dgm:pt>
    <dgm:pt modelId="{F86B2CCA-3D57-45C2-AADC-29641376A02C}" type="pres">
      <dgm:prSet presAssocID="{434F09C9-6F54-4053-AE85-BD81E5930622}" presName="textRect" presStyleLbl="revTx" presStyleIdx="0" presStyleCnt="2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6CA0503E-F96B-4624-900A-8479188CFFD1}" type="pres">
      <dgm:prSet presAssocID="{F3D7BE63-1B12-43C7-8B89-6244888B8804}" presName="sibTrans" presStyleLbl="sibTrans2D1" presStyleIdx="0" presStyleCnt="0"/>
      <dgm:spPr/>
      <dgm:t>
        <a:bodyPr/>
        <a:lstStyle/>
        <a:p>
          <a:endParaRPr lang="en-IN"/>
        </a:p>
      </dgm:t>
    </dgm:pt>
    <dgm:pt modelId="{06171407-622C-424D-932C-798379C76212}" type="pres">
      <dgm:prSet presAssocID="{1A011040-C409-4E4A-8C3B-45F398AD5298}" presName="compNode" presStyleCnt="0"/>
      <dgm:spPr/>
    </dgm:pt>
    <dgm:pt modelId="{4FB813AD-BB09-4317-97EB-EDF26D7821B9}" type="pres">
      <dgm:prSet presAssocID="{1A011040-C409-4E4A-8C3B-45F398AD5298}" presName="iconBgRect" presStyleLbl="bgShp" presStyleIdx="1" presStyleCnt="2"/>
      <dgm:spPr/>
    </dgm:pt>
    <dgm:pt modelId="{133120E6-E75D-4330-BDA2-87DFDFD57A27}" type="pres">
      <dgm:prSet presAssocID="{1A011040-C409-4E4A-8C3B-45F398AD5298}" presName="iconRect" presStyleLbl="node1" presStyleIdx="1" presStyleCnt="2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User"/>
        </a:ext>
      </dgm:extLst>
    </dgm:pt>
    <dgm:pt modelId="{453B81C6-D942-4F7A-925C-E9CEB03C7AA0}" type="pres">
      <dgm:prSet presAssocID="{1A011040-C409-4E4A-8C3B-45F398AD5298}" presName="spaceRect" presStyleCnt="0"/>
      <dgm:spPr/>
    </dgm:pt>
    <dgm:pt modelId="{F97DF00D-16CC-484E-B0C6-27A90CE5F6EB}" type="pres">
      <dgm:prSet presAssocID="{1A011040-C409-4E4A-8C3B-45F398AD5298}" presName="textRect" presStyleLbl="revTx" presStyleIdx="1" presStyleCnt="2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CA629A7A-184C-4440-840E-9E0B49800062}" type="presOf" srcId="{434F09C9-6F54-4053-AE85-BD81E5930622}" destId="{F86B2CCA-3D57-45C2-AADC-29641376A02C}" srcOrd="0" destOrd="0" presId="urn:microsoft.com/office/officeart/2018/2/layout/IconCircleList"/>
    <dgm:cxn modelId="{8942E80F-90D8-42E3-B05A-395009D24F24}" srcId="{DED2CFB8-2FD8-4EA6-93B8-8C72C11E59F1}" destId="{434F09C9-6F54-4053-AE85-BD81E5930622}" srcOrd="0" destOrd="0" parTransId="{0D8E7223-9086-4FF9-912F-1ABB0CA8B8CD}" sibTransId="{F3D7BE63-1B12-43C7-8B89-6244888B8804}"/>
    <dgm:cxn modelId="{769A7EAB-7CCD-4BE4-9A83-D373C2DFC9B9}" srcId="{DED2CFB8-2FD8-4EA6-93B8-8C72C11E59F1}" destId="{1A011040-C409-4E4A-8C3B-45F398AD5298}" srcOrd="1" destOrd="0" parTransId="{47F16542-A501-46FA-AB01-0C6A16292AF7}" sibTransId="{A601E007-3A77-4920-A033-C5140AA41B93}"/>
    <dgm:cxn modelId="{FF657F43-7B42-443A-B51D-36D18BCC6084}" type="presOf" srcId="{1A011040-C409-4E4A-8C3B-45F398AD5298}" destId="{F97DF00D-16CC-484E-B0C6-27A90CE5F6EB}" srcOrd="0" destOrd="0" presId="urn:microsoft.com/office/officeart/2018/2/layout/IconCircleList"/>
    <dgm:cxn modelId="{E8D87A14-CC7A-4E7D-95EF-88A62AE7C82E}" type="presOf" srcId="{F3D7BE63-1B12-43C7-8B89-6244888B8804}" destId="{6CA0503E-F96B-4624-900A-8479188CFFD1}" srcOrd="0" destOrd="0" presId="urn:microsoft.com/office/officeart/2018/2/layout/IconCircleList"/>
    <dgm:cxn modelId="{857E8A90-C780-4F55-9503-471573E62BEA}" type="presOf" srcId="{DED2CFB8-2FD8-4EA6-93B8-8C72C11E59F1}" destId="{61CDBC3E-4A56-4468-9638-445BFDDF2AA1}" srcOrd="0" destOrd="0" presId="urn:microsoft.com/office/officeart/2018/2/layout/IconCircleList"/>
    <dgm:cxn modelId="{1339EEA9-78AC-41B0-B1F4-89809896C060}" type="presParOf" srcId="{61CDBC3E-4A56-4468-9638-445BFDDF2AA1}" destId="{D65E02A3-0495-42D1-96B8-B4FE7983F0F8}" srcOrd="0" destOrd="0" presId="urn:microsoft.com/office/officeart/2018/2/layout/IconCircleList"/>
    <dgm:cxn modelId="{16B3FB81-6005-49B6-99D3-24F9FFBA3C3C}" type="presParOf" srcId="{D65E02A3-0495-42D1-96B8-B4FE7983F0F8}" destId="{4B46E973-3E38-4CBB-9296-D429AF9A92D6}" srcOrd="0" destOrd="0" presId="urn:microsoft.com/office/officeart/2018/2/layout/IconCircleList"/>
    <dgm:cxn modelId="{97986824-A1C5-4E4C-963D-85F91EC1BCFD}" type="presParOf" srcId="{4B46E973-3E38-4CBB-9296-D429AF9A92D6}" destId="{ECAD0627-FBA1-4D60-9BB5-0566C945C3DB}" srcOrd="0" destOrd="0" presId="urn:microsoft.com/office/officeart/2018/2/layout/IconCircleList"/>
    <dgm:cxn modelId="{F55F8C32-9F6B-4BCF-B482-C78A83B224B0}" type="presParOf" srcId="{4B46E973-3E38-4CBB-9296-D429AF9A92D6}" destId="{EFFC5604-7A0E-4447-8CC3-AA3F652DA071}" srcOrd="1" destOrd="0" presId="urn:microsoft.com/office/officeart/2018/2/layout/IconCircleList"/>
    <dgm:cxn modelId="{22207D12-220A-4868-AAEB-53FA3D01BFEC}" type="presParOf" srcId="{4B46E973-3E38-4CBB-9296-D429AF9A92D6}" destId="{214D077C-0A45-4981-822F-E76552ACEA34}" srcOrd="2" destOrd="0" presId="urn:microsoft.com/office/officeart/2018/2/layout/IconCircleList"/>
    <dgm:cxn modelId="{9BBFDEA2-B8F9-45A5-978F-C95CCF6E5E30}" type="presParOf" srcId="{4B46E973-3E38-4CBB-9296-D429AF9A92D6}" destId="{F86B2CCA-3D57-45C2-AADC-29641376A02C}" srcOrd="3" destOrd="0" presId="urn:microsoft.com/office/officeart/2018/2/layout/IconCircleList"/>
    <dgm:cxn modelId="{437C97AC-DE4B-43CC-99EA-3F4F8F6697EE}" type="presParOf" srcId="{D65E02A3-0495-42D1-96B8-B4FE7983F0F8}" destId="{6CA0503E-F96B-4624-900A-8479188CFFD1}" srcOrd="1" destOrd="0" presId="urn:microsoft.com/office/officeart/2018/2/layout/IconCircleList"/>
    <dgm:cxn modelId="{ED21F303-2F2F-4C88-842C-F2249ACCC980}" type="presParOf" srcId="{D65E02A3-0495-42D1-96B8-B4FE7983F0F8}" destId="{06171407-622C-424D-932C-798379C76212}" srcOrd="2" destOrd="0" presId="urn:microsoft.com/office/officeart/2018/2/layout/IconCircleList"/>
    <dgm:cxn modelId="{A7777741-6E55-47B4-9ACF-385B662DF239}" type="presParOf" srcId="{06171407-622C-424D-932C-798379C76212}" destId="{4FB813AD-BB09-4317-97EB-EDF26D7821B9}" srcOrd="0" destOrd="0" presId="urn:microsoft.com/office/officeart/2018/2/layout/IconCircleList"/>
    <dgm:cxn modelId="{8E5D81DE-115A-45D2-915A-06F30A87FC15}" type="presParOf" srcId="{06171407-622C-424D-932C-798379C76212}" destId="{133120E6-E75D-4330-BDA2-87DFDFD57A27}" srcOrd="1" destOrd="0" presId="urn:microsoft.com/office/officeart/2018/2/layout/IconCircleList"/>
    <dgm:cxn modelId="{72DAB9E3-E350-4BB0-A543-F7B2FF89077D}" type="presParOf" srcId="{06171407-622C-424D-932C-798379C76212}" destId="{453B81C6-D942-4F7A-925C-E9CEB03C7AA0}" srcOrd="2" destOrd="0" presId="urn:microsoft.com/office/officeart/2018/2/layout/IconCircleList"/>
    <dgm:cxn modelId="{2CC53B1A-EEF1-4BBF-AEC1-EBC7739F073C}" type="presParOf" srcId="{06171407-622C-424D-932C-798379C76212}" destId="{F97DF00D-16CC-484E-B0C6-27A90CE5F6E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40F6AD5-6C2C-40F6-BE40-45B1D47DD8F0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954C5C-117A-40B8-B84A-C75911391B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Google map integration for calculating distance and direction </a:t>
          </a:r>
        </a:p>
      </dgm:t>
    </dgm:pt>
    <dgm:pt modelId="{4827B4FA-2C09-49D7-9A90-8A2B08359F42}" type="parTrans" cxnId="{357D9D7A-ADD1-4432-B8D1-D6DD3DAA9C6A}">
      <dgm:prSet/>
      <dgm:spPr/>
      <dgm:t>
        <a:bodyPr/>
        <a:lstStyle/>
        <a:p>
          <a:endParaRPr lang="en-US"/>
        </a:p>
      </dgm:t>
    </dgm:pt>
    <dgm:pt modelId="{A72FEE00-53A7-4C21-AA01-F309820D9E2B}" type="sibTrans" cxnId="{357D9D7A-ADD1-4432-B8D1-D6DD3DAA9C6A}">
      <dgm:prSet/>
      <dgm:spPr/>
      <dgm:t>
        <a:bodyPr/>
        <a:lstStyle/>
        <a:p>
          <a:endParaRPr lang="en-US"/>
        </a:p>
      </dgm:t>
    </dgm:pt>
    <dgm:pt modelId="{02650600-6378-40C0-8C56-77A78262A2A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Payment Gateway Integration using RazorPay </a:t>
          </a:r>
        </a:p>
      </dgm:t>
    </dgm:pt>
    <dgm:pt modelId="{E19E971B-2336-4706-AB23-0D5F002408A7}" type="parTrans" cxnId="{478DC4A8-90D0-49B5-9B21-629CC715BB24}">
      <dgm:prSet/>
      <dgm:spPr/>
      <dgm:t>
        <a:bodyPr/>
        <a:lstStyle/>
        <a:p>
          <a:endParaRPr lang="en-US"/>
        </a:p>
      </dgm:t>
    </dgm:pt>
    <dgm:pt modelId="{03133118-6886-4E45-9266-91E0A6CF9F94}" type="sibTrans" cxnId="{478DC4A8-90D0-49B5-9B21-629CC715BB24}">
      <dgm:prSet/>
      <dgm:spPr/>
      <dgm:t>
        <a:bodyPr/>
        <a:lstStyle/>
        <a:p>
          <a:endParaRPr lang="en-US"/>
        </a:p>
      </dgm:t>
    </dgm:pt>
    <dgm:pt modelId="{0B5C8D09-9E70-4325-9065-6D8B9F9554B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Quick chat option between the user and shop </a:t>
          </a:r>
        </a:p>
      </dgm:t>
    </dgm:pt>
    <dgm:pt modelId="{410F9E9C-87FF-4C4B-BF4A-4EF4D6EE4BA1}" type="parTrans" cxnId="{C9FCCC97-C0C0-4F9A-9060-6A5907ED344B}">
      <dgm:prSet/>
      <dgm:spPr/>
      <dgm:t>
        <a:bodyPr/>
        <a:lstStyle/>
        <a:p>
          <a:endParaRPr lang="en-US"/>
        </a:p>
      </dgm:t>
    </dgm:pt>
    <dgm:pt modelId="{BC08EF98-A6B5-4D57-9DF5-C699ABA84220}" type="sibTrans" cxnId="{C9FCCC97-C0C0-4F9A-9060-6A5907ED344B}">
      <dgm:prSet/>
      <dgm:spPr/>
      <dgm:t>
        <a:bodyPr/>
        <a:lstStyle/>
        <a:p>
          <a:endParaRPr lang="en-US"/>
        </a:p>
      </dgm:t>
    </dgm:pt>
    <dgm:pt modelId="{7EABFAE0-CDFC-4935-A4D0-14F6A19EBD90}" type="pres">
      <dgm:prSet presAssocID="{940F6AD5-6C2C-40F6-BE40-45B1D47DD8F0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9E55BDA-1F99-449D-ACD3-0C57ECD8AABC}" type="pres">
      <dgm:prSet presAssocID="{88954C5C-117A-40B8-B84A-C75911391B06}" presName="compNode" presStyleCnt="0"/>
      <dgm:spPr/>
    </dgm:pt>
    <dgm:pt modelId="{FF0B2B9B-32DE-4D33-AFB7-31AD441FF890}" type="pres">
      <dgm:prSet presAssocID="{88954C5C-117A-40B8-B84A-C75911391B0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5C605C49-F4AF-43E7-B229-EFF19466332F}" type="pres">
      <dgm:prSet presAssocID="{88954C5C-117A-40B8-B84A-C75911391B06}" presName="spaceRect" presStyleCnt="0"/>
      <dgm:spPr/>
    </dgm:pt>
    <dgm:pt modelId="{A82E682A-E862-4200-AC9F-0707761E7183}" type="pres">
      <dgm:prSet presAssocID="{88954C5C-117A-40B8-B84A-C75911391B06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87FDDAD6-430D-4998-969D-45CA841EE57B}" type="pres">
      <dgm:prSet presAssocID="{A72FEE00-53A7-4C21-AA01-F309820D9E2B}" presName="sibTrans" presStyleCnt="0"/>
      <dgm:spPr/>
    </dgm:pt>
    <dgm:pt modelId="{62923106-5A5E-46B5-9BFE-CA83EB11067B}" type="pres">
      <dgm:prSet presAssocID="{02650600-6378-40C0-8C56-77A78262A2A8}" presName="compNode" presStyleCnt="0"/>
      <dgm:spPr/>
    </dgm:pt>
    <dgm:pt modelId="{B0AC3023-0DA1-43DC-8E37-6896BC5DA8FA}" type="pres">
      <dgm:prSet presAssocID="{02650600-6378-40C0-8C56-77A78262A2A8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DBEC64D8-ECD3-4AF8-9E06-D0364DA06475}" type="pres">
      <dgm:prSet presAssocID="{02650600-6378-40C0-8C56-77A78262A2A8}" presName="spaceRect" presStyleCnt="0"/>
      <dgm:spPr/>
    </dgm:pt>
    <dgm:pt modelId="{5A8E040F-8031-4B5F-BC19-534E86026F3A}" type="pres">
      <dgm:prSet presAssocID="{02650600-6378-40C0-8C56-77A78262A2A8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C5FE82EA-4497-4EB2-9C34-EE66CB06247B}" type="pres">
      <dgm:prSet presAssocID="{03133118-6886-4E45-9266-91E0A6CF9F94}" presName="sibTrans" presStyleCnt="0"/>
      <dgm:spPr/>
    </dgm:pt>
    <dgm:pt modelId="{58BDFE74-A643-47B5-9D5C-3456F9609C37}" type="pres">
      <dgm:prSet presAssocID="{0B5C8D09-9E70-4325-9065-6D8B9F9554BC}" presName="compNode" presStyleCnt="0"/>
      <dgm:spPr/>
    </dgm:pt>
    <dgm:pt modelId="{817E6FE2-0614-405E-8184-FBEEB91362A4}" type="pres">
      <dgm:prSet presAssocID="{0B5C8D09-9E70-4325-9065-6D8B9F9554BC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Chat"/>
        </a:ext>
      </dgm:extLst>
    </dgm:pt>
    <dgm:pt modelId="{CC2E95DA-DE77-4A08-A604-22A397031248}" type="pres">
      <dgm:prSet presAssocID="{0B5C8D09-9E70-4325-9065-6D8B9F9554BC}" presName="spaceRect" presStyleCnt="0"/>
      <dgm:spPr/>
    </dgm:pt>
    <dgm:pt modelId="{731BEB5A-66E8-46C8-9CA7-273B54C09D69}" type="pres">
      <dgm:prSet presAssocID="{0B5C8D09-9E70-4325-9065-6D8B9F9554BC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7E7A5E5-69D4-4AEF-876A-382F4EDDF198}" type="presOf" srcId="{0B5C8D09-9E70-4325-9065-6D8B9F9554BC}" destId="{731BEB5A-66E8-46C8-9CA7-273B54C09D69}" srcOrd="0" destOrd="0" presId="urn:microsoft.com/office/officeart/2018/2/layout/IconLabelList"/>
    <dgm:cxn modelId="{C9FCCC97-C0C0-4F9A-9060-6A5907ED344B}" srcId="{940F6AD5-6C2C-40F6-BE40-45B1D47DD8F0}" destId="{0B5C8D09-9E70-4325-9065-6D8B9F9554BC}" srcOrd="2" destOrd="0" parTransId="{410F9E9C-87FF-4C4B-BF4A-4EF4D6EE4BA1}" sibTransId="{BC08EF98-A6B5-4D57-9DF5-C699ABA84220}"/>
    <dgm:cxn modelId="{7FA2AB1B-1152-45D0-B8BF-C722C7DB9385}" type="presOf" srcId="{88954C5C-117A-40B8-B84A-C75911391B06}" destId="{A82E682A-E862-4200-AC9F-0707761E7183}" srcOrd="0" destOrd="0" presId="urn:microsoft.com/office/officeart/2018/2/layout/IconLabelList"/>
    <dgm:cxn modelId="{357D9D7A-ADD1-4432-B8D1-D6DD3DAA9C6A}" srcId="{940F6AD5-6C2C-40F6-BE40-45B1D47DD8F0}" destId="{88954C5C-117A-40B8-B84A-C75911391B06}" srcOrd="0" destOrd="0" parTransId="{4827B4FA-2C09-49D7-9A90-8A2B08359F42}" sibTransId="{A72FEE00-53A7-4C21-AA01-F309820D9E2B}"/>
    <dgm:cxn modelId="{BE8C2616-98B3-4CAC-A4A8-3F78120FAAF1}" type="presOf" srcId="{940F6AD5-6C2C-40F6-BE40-45B1D47DD8F0}" destId="{7EABFAE0-CDFC-4935-A4D0-14F6A19EBD90}" srcOrd="0" destOrd="0" presId="urn:microsoft.com/office/officeart/2018/2/layout/IconLabelList"/>
    <dgm:cxn modelId="{478DC4A8-90D0-49B5-9B21-629CC715BB24}" srcId="{940F6AD5-6C2C-40F6-BE40-45B1D47DD8F0}" destId="{02650600-6378-40C0-8C56-77A78262A2A8}" srcOrd="1" destOrd="0" parTransId="{E19E971B-2336-4706-AB23-0D5F002408A7}" sibTransId="{03133118-6886-4E45-9266-91E0A6CF9F94}"/>
    <dgm:cxn modelId="{C0B8F2D0-25AF-41F4-9804-14A20ECD282D}" type="presOf" srcId="{02650600-6378-40C0-8C56-77A78262A2A8}" destId="{5A8E040F-8031-4B5F-BC19-534E86026F3A}" srcOrd="0" destOrd="0" presId="urn:microsoft.com/office/officeart/2018/2/layout/IconLabelList"/>
    <dgm:cxn modelId="{F0F02C20-1A98-4EDD-8112-97CB152C6202}" type="presParOf" srcId="{7EABFAE0-CDFC-4935-A4D0-14F6A19EBD90}" destId="{89E55BDA-1F99-449D-ACD3-0C57ECD8AABC}" srcOrd="0" destOrd="0" presId="urn:microsoft.com/office/officeart/2018/2/layout/IconLabelList"/>
    <dgm:cxn modelId="{C6EF5B80-0E3D-48EE-9998-9FC53927D56E}" type="presParOf" srcId="{89E55BDA-1F99-449D-ACD3-0C57ECD8AABC}" destId="{FF0B2B9B-32DE-4D33-AFB7-31AD441FF890}" srcOrd="0" destOrd="0" presId="urn:microsoft.com/office/officeart/2018/2/layout/IconLabelList"/>
    <dgm:cxn modelId="{BECD14AF-C94E-450D-BD96-A23F6F797434}" type="presParOf" srcId="{89E55BDA-1F99-449D-ACD3-0C57ECD8AABC}" destId="{5C605C49-F4AF-43E7-B229-EFF19466332F}" srcOrd="1" destOrd="0" presId="urn:microsoft.com/office/officeart/2018/2/layout/IconLabelList"/>
    <dgm:cxn modelId="{EB8C894B-094B-4B9E-B358-096076F1641F}" type="presParOf" srcId="{89E55BDA-1F99-449D-ACD3-0C57ECD8AABC}" destId="{A82E682A-E862-4200-AC9F-0707761E7183}" srcOrd="2" destOrd="0" presId="urn:microsoft.com/office/officeart/2018/2/layout/IconLabelList"/>
    <dgm:cxn modelId="{F1E9771B-E35B-49AB-8853-EA734E065E58}" type="presParOf" srcId="{7EABFAE0-CDFC-4935-A4D0-14F6A19EBD90}" destId="{87FDDAD6-430D-4998-969D-45CA841EE57B}" srcOrd="1" destOrd="0" presId="urn:microsoft.com/office/officeart/2018/2/layout/IconLabelList"/>
    <dgm:cxn modelId="{75FA6788-FB63-43C8-B1FB-42B78D018778}" type="presParOf" srcId="{7EABFAE0-CDFC-4935-A4D0-14F6A19EBD90}" destId="{62923106-5A5E-46B5-9BFE-CA83EB11067B}" srcOrd="2" destOrd="0" presId="urn:microsoft.com/office/officeart/2018/2/layout/IconLabelList"/>
    <dgm:cxn modelId="{6DD37897-CCE1-411C-AE77-67776D4FC0BA}" type="presParOf" srcId="{62923106-5A5E-46B5-9BFE-CA83EB11067B}" destId="{B0AC3023-0DA1-43DC-8E37-6896BC5DA8FA}" srcOrd="0" destOrd="0" presId="urn:microsoft.com/office/officeart/2018/2/layout/IconLabelList"/>
    <dgm:cxn modelId="{2D358D79-88C7-47F3-AC35-25E8FD0C0111}" type="presParOf" srcId="{62923106-5A5E-46B5-9BFE-CA83EB11067B}" destId="{DBEC64D8-ECD3-4AF8-9E06-D0364DA06475}" srcOrd="1" destOrd="0" presId="urn:microsoft.com/office/officeart/2018/2/layout/IconLabelList"/>
    <dgm:cxn modelId="{960A9FEC-6A28-4643-A5C0-A44F320A4FF6}" type="presParOf" srcId="{62923106-5A5E-46B5-9BFE-CA83EB11067B}" destId="{5A8E040F-8031-4B5F-BC19-534E86026F3A}" srcOrd="2" destOrd="0" presId="urn:microsoft.com/office/officeart/2018/2/layout/IconLabelList"/>
    <dgm:cxn modelId="{B4A3B767-69EA-4386-8B22-FD855B841716}" type="presParOf" srcId="{7EABFAE0-CDFC-4935-A4D0-14F6A19EBD90}" destId="{C5FE82EA-4497-4EB2-9C34-EE66CB06247B}" srcOrd="3" destOrd="0" presId="urn:microsoft.com/office/officeart/2018/2/layout/IconLabelList"/>
    <dgm:cxn modelId="{A7C6C67E-B6AD-417D-B3BF-A3CD161EB1A4}" type="presParOf" srcId="{7EABFAE0-CDFC-4935-A4D0-14F6A19EBD90}" destId="{58BDFE74-A643-47B5-9D5C-3456F9609C37}" srcOrd="4" destOrd="0" presId="urn:microsoft.com/office/officeart/2018/2/layout/IconLabelList"/>
    <dgm:cxn modelId="{551D88FD-9473-480F-A449-809C23D09286}" type="presParOf" srcId="{58BDFE74-A643-47B5-9D5C-3456F9609C37}" destId="{817E6FE2-0614-405E-8184-FBEEB91362A4}" srcOrd="0" destOrd="0" presId="urn:microsoft.com/office/officeart/2018/2/layout/IconLabelList"/>
    <dgm:cxn modelId="{DB20FB81-C04D-4B4A-B70A-81912B3125F1}" type="presParOf" srcId="{58BDFE74-A643-47B5-9D5C-3456F9609C37}" destId="{CC2E95DA-DE77-4A08-A604-22A397031248}" srcOrd="1" destOrd="0" presId="urn:microsoft.com/office/officeart/2018/2/layout/IconLabelList"/>
    <dgm:cxn modelId="{5A8E7604-F1BA-4B52-8BF2-70997B9A71FB}" type="presParOf" srcId="{58BDFE74-A643-47B5-9D5C-3456F9609C37}" destId="{731BEB5A-66E8-46C8-9CA7-273B54C09D6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713740-9EAE-479B-9B31-ACEB854B7DAC}">
      <dsp:nvSpPr>
        <dsp:cNvPr id="0" name=""/>
        <dsp:cNvSpPr/>
      </dsp:nvSpPr>
      <dsp:spPr>
        <a:xfrm>
          <a:off x="0" y="564"/>
          <a:ext cx="8229600" cy="132127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D6BA43-1A25-4DFB-85E7-58AF919B7737}">
      <dsp:nvSpPr>
        <dsp:cNvPr id="0" name=""/>
        <dsp:cNvSpPr/>
      </dsp:nvSpPr>
      <dsp:spPr>
        <a:xfrm>
          <a:off x="399687" y="297852"/>
          <a:ext cx="726703" cy="72670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F15ED1-008E-4872-98F9-F9BC561D018F}">
      <dsp:nvSpPr>
        <dsp:cNvPr id="0" name=""/>
        <dsp:cNvSpPr/>
      </dsp:nvSpPr>
      <dsp:spPr>
        <a:xfrm>
          <a:off x="1526078" y="564"/>
          <a:ext cx="6703521" cy="1321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835" tIns="139835" rIns="139835" bIns="139835" numCol="1" spcCol="1270" anchor="ctr" anchorCtr="0">
          <a:noAutofit/>
        </a:bodyPr>
        <a:lstStyle/>
        <a:p>
          <a:pPr lvl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/>
            <a:t>Bablus is an application that helps users to find the Salon and beauty parlors around by searching pin code, address, or location. </a:t>
          </a:r>
          <a:endParaRPr lang="en-US" sz="2200" kern="1200"/>
        </a:p>
      </dsp:txBody>
      <dsp:txXfrm>
        <a:off x="1526078" y="564"/>
        <a:ext cx="6703521" cy="1321279"/>
      </dsp:txXfrm>
    </dsp:sp>
    <dsp:sp modelId="{232140CE-22A3-4899-A756-47E2215785E1}">
      <dsp:nvSpPr>
        <dsp:cNvPr id="0" name=""/>
        <dsp:cNvSpPr/>
      </dsp:nvSpPr>
      <dsp:spPr>
        <a:xfrm>
          <a:off x="0" y="1652164"/>
          <a:ext cx="8229600" cy="132127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B5B7FF-C0EA-42E2-8D67-88C6FAEA6F46}">
      <dsp:nvSpPr>
        <dsp:cNvPr id="0" name=""/>
        <dsp:cNvSpPr/>
      </dsp:nvSpPr>
      <dsp:spPr>
        <a:xfrm>
          <a:off x="399687" y="1949452"/>
          <a:ext cx="726703" cy="726703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F3E9E3-5EDC-4CE6-9038-5B96C79B9E65}">
      <dsp:nvSpPr>
        <dsp:cNvPr id="0" name=""/>
        <dsp:cNvSpPr/>
      </dsp:nvSpPr>
      <dsp:spPr>
        <a:xfrm>
          <a:off x="1526078" y="1652164"/>
          <a:ext cx="6703521" cy="1321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835" tIns="139835" rIns="139835" bIns="139835" numCol="1" spcCol="1270" anchor="ctr" anchorCtr="0">
          <a:noAutofit/>
        </a:bodyPr>
        <a:lstStyle/>
        <a:p>
          <a:pPr lvl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/>
            <a:t>The application allows users to find the best service centers in various locations based on the reviews and ratings. </a:t>
          </a:r>
          <a:endParaRPr lang="en-US" sz="2200" kern="1200"/>
        </a:p>
      </dsp:txBody>
      <dsp:txXfrm>
        <a:off x="1526078" y="1652164"/>
        <a:ext cx="6703521" cy="1321279"/>
      </dsp:txXfrm>
    </dsp:sp>
    <dsp:sp modelId="{FAE8271A-4B1C-4814-A29B-759D4187FB7D}">
      <dsp:nvSpPr>
        <dsp:cNvPr id="0" name=""/>
        <dsp:cNvSpPr/>
      </dsp:nvSpPr>
      <dsp:spPr>
        <a:xfrm>
          <a:off x="0" y="3303764"/>
          <a:ext cx="8229600" cy="132127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B29D0F-E156-4BAF-8649-6EB128360FCD}">
      <dsp:nvSpPr>
        <dsp:cNvPr id="0" name=""/>
        <dsp:cNvSpPr/>
      </dsp:nvSpPr>
      <dsp:spPr>
        <a:xfrm>
          <a:off x="399687" y="3601052"/>
          <a:ext cx="726703" cy="726703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7BF865-7D8A-435F-B1F8-FC9F9BE4887F}">
      <dsp:nvSpPr>
        <dsp:cNvPr id="0" name=""/>
        <dsp:cNvSpPr/>
      </dsp:nvSpPr>
      <dsp:spPr>
        <a:xfrm>
          <a:off x="1526078" y="3303764"/>
          <a:ext cx="6703521" cy="1321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835" tIns="139835" rIns="139835" bIns="139835" numCol="1" spcCol="1270" anchor="ctr" anchorCtr="0">
          <a:noAutofit/>
        </a:bodyPr>
        <a:lstStyle/>
        <a:p>
          <a:pPr lvl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/>
            <a:t>The primary objective of the platform includes booking a service or an appointment. </a:t>
          </a:r>
          <a:endParaRPr lang="en-US" sz="2200" kern="1200"/>
        </a:p>
      </dsp:txBody>
      <dsp:txXfrm>
        <a:off x="1526078" y="3303764"/>
        <a:ext cx="6703521" cy="13212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44AA30-701D-4AD9-B505-2272FBC396DD}">
      <dsp:nvSpPr>
        <dsp:cNvPr id="0" name=""/>
        <dsp:cNvSpPr/>
      </dsp:nvSpPr>
      <dsp:spPr>
        <a:xfrm>
          <a:off x="25368" y="836846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9B5CE9-F86B-4A3E-A226-A7B79AE6846D}">
      <dsp:nvSpPr>
        <dsp:cNvPr id="0" name=""/>
        <dsp:cNvSpPr/>
      </dsp:nvSpPr>
      <dsp:spPr>
        <a:xfrm>
          <a:off x="252752" y="1064230"/>
          <a:ext cx="628012" cy="628012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4AEE4F-1861-4B13-913E-9E969B8BAD7C}">
      <dsp:nvSpPr>
        <dsp:cNvPr id="0" name=""/>
        <dsp:cNvSpPr/>
      </dsp:nvSpPr>
      <dsp:spPr>
        <a:xfrm>
          <a:off x="1340173" y="836846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To help find the Salons and Beauty parlours nearby </a:t>
          </a:r>
        </a:p>
      </dsp:txBody>
      <dsp:txXfrm>
        <a:off x="1340173" y="836846"/>
        <a:ext cx="2552269" cy="1082781"/>
      </dsp:txXfrm>
    </dsp:sp>
    <dsp:sp modelId="{2C4E95E7-09AC-485F-92C8-7FF1D0F4AB0F}">
      <dsp:nvSpPr>
        <dsp:cNvPr id="0" name=""/>
        <dsp:cNvSpPr/>
      </dsp:nvSpPr>
      <dsp:spPr>
        <a:xfrm>
          <a:off x="4337156" y="836846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038D9F-4310-4F68-9136-4C2D9E12D6D1}">
      <dsp:nvSpPr>
        <dsp:cNvPr id="0" name=""/>
        <dsp:cNvSpPr/>
      </dsp:nvSpPr>
      <dsp:spPr>
        <a:xfrm>
          <a:off x="4564540" y="1064230"/>
          <a:ext cx="628012" cy="628012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375B8B-275D-4077-9CB7-7B097D2DFE1A}">
      <dsp:nvSpPr>
        <dsp:cNvPr id="0" name=""/>
        <dsp:cNvSpPr/>
      </dsp:nvSpPr>
      <dsp:spPr>
        <a:xfrm>
          <a:off x="5651962" y="836846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Easily choose the best centre/shop based on information, reviews, and ratings </a:t>
          </a:r>
        </a:p>
      </dsp:txBody>
      <dsp:txXfrm>
        <a:off x="5651962" y="836846"/>
        <a:ext cx="2552269" cy="1082781"/>
      </dsp:txXfrm>
    </dsp:sp>
    <dsp:sp modelId="{BF013D88-C6F0-4D85-A9AF-1DE3D58A6A3F}">
      <dsp:nvSpPr>
        <dsp:cNvPr id="0" name=""/>
        <dsp:cNvSpPr/>
      </dsp:nvSpPr>
      <dsp:spPr>
        <a:xfrm>
          <a:off x="25368" y="2705981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1126E0-1E4E-4D92-9428-0339CE7378CA}">
      <dsp:nvSpPr>
        <dsp:cNvPr id="0" name=""/>
        <dsp:cNvSpPr/>
      </dsp:nvSpPr>
      <dsp:spPr>
        <a:xfrm>
          <a:off x="252752" y="2933365"/>
          <a:ext cx="628012" cy="628012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423966-B591-4C4C-9FC4-FCD236BE8EFD}">
      <dsp:nvSpPr>
        <dsp:cNvPr id="0" name=""/>
        <dsp:cNvSpPr/>
      </dsp:nvSpPr>
      <dsp:spPr>
        <a:xfrm>
          <a:off x="1340173" y="2705981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Users can directly book appointments for their needs without hassling which helps save time </a:t>
          </a:r>
        </a:p>
      </dsp:txBody>
      <dsp:txXfrm>
        <a:off x="1340173" y="2705981"/>
        <a:ext cx="2552269" cy="1082781"/>
      </dsp:txXfrm>
    </dsp:sp>
    <dsp:sp modelId="{8337E200-A51E-4730-BD55-D8EEC98A9900}">
      <dsp:nvSpPr>
        <dsp:cNvPr id="0" name=""/>
        <dsp:cNvSpPr/>
      </dsp:nvSpPr>
      <dsp:spPr>
        <a:xfrm>
          <a:off x="4337156" y="2705981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F831E5-0599-4F89-BD83-F01C76335AA6}">
      <dsp:nvSpPr>
        <dsp:cNvPr id="0" name=""/>
        <dsp:cNvSpPr/>
      </dsp:nvSpPr>
      <dsp:spPr>
        <a:xfrm>
          <a:off x="4564540" y="2933365"/>
          <a:ext cx="628012" cy="628012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53DA3D-BC6D-451C-91D5-EB191B031917}">
      <dsp:nvSpPr>
        <dsp:cNvPr id="0" name=""/>
        <dsp:cNvSpPr/>
      </dsp:nvSpPr>
      <dsp:spPr>
        <a:xfrm>
          <a:off x="5651962" y="2705981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It helps local businesses to increase more leads and sales that generate excellent opportunities as well as income </a:t>
          </a:r>
        </a:p>
      </dsp:txBody>
      <dsp:txXfrm>
        <a:off x="5651962" y="2705981"/>
        <a:ext cx="2552269" cy="10827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AD0627-FBA1-4D60-9BB5-0566C945C3DB}">
      <dsp:nvSpPr>
        <dsp:cNvPr id="0" name=""/>
        <dsp:cNvSpPr/>
      </dsp:nvSpPr>
      <dsp:spPr>
        <a:xfrm>
          <a:off x="25368" y="1771414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FC5604-7A0E-4447-8CC3-AA3F652DA071}">
      <dsp:nvSpPr>
        <dsp:cNvPr id="0" name=""/>
        <dsp:cNvSpPr/>
      </dsp:nvSpPr>
      <dsp:spPr>
        <a:xfrm>
          <a:off x="252752" y="1998798"/>
          <a:ext cx="628012" cy="628012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6B2CCA-3D57-45C2-AADC-29641376A02C}">
      <dsp:nvSpPr>
        <dsp:cNvPr id="0" name=""/>
        <dsp:cNvSpPr/>
      </dsp:nvSpPr>
      <dsp:spPr>
        <a:xfrm>
          <a:off x="1340173" y="1771414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Requires internet connectivity to use the application </a:t>
          </a:r>
        </a:p>
      </dsp:txBody>
      <dsp:txXfrm>
        <a:off x="1340173" y="1771414"/>
        <a:ext cx="2552269" cy="1082781"/>
      </dsp:txXfrm>
    </dsp:sp>
    <dsp:sp modelId="{4FB813AD-BB09-4317-97EB-EDF26D7821B9}">
      <dsp:nvSpPr>
        <dsp:cNvPr id="0" name=""/>
        <dsp:cNvSpPr/>
      </dsp:nvSpPr>
      <dsp:spPr>
        <a:xfrm>
          <a:off x="4337156" y="1771414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3120E6-E75D-4330-BDA2-87DFDFD57A27}">
      <dsp:nvSpPr>
        <dsp:cNvPr id="0" name=""/>
        <dsp:cNvSpPr/>
      </dsp:nvSpPr>
      <dsp:spPr>
        <a:xfrm>
          <a:off x="4564540" y="1998798"/>
          <a:ext cx="628012" cy="628012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7DF00D-16CC-484E-B0C6-27A90CE5F6EB}">
      <dsp:nvSpPr>
        <dsp:cNvPr id="0" name=""/>
        <dsp:cNvSpPr/>
      </dsp:nvSpPr>
      <dsp:spPr>
        <a:xfrm>
          <a:off x="5651962" y="1771414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Shop owner should be active in the application </a:t>
          </a:r>
        </a:p>
      </dsp:txBody>
      <dsp:txXfrm>
        <a:off x="5651962" y="1771414"/>
        <a:ext cx="2552269" cy="10827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0B2B9B-32DE-4D33-AFB7-31AD441FF890}">
      <dsp:nvSpPr>
        <dsp:cNvPr id="0" name=""/>
        <dsp:cNvSpPr/>
      </dsp:nvSpPr>
      <dsp:spPr>
        <a:xfrm>
          <a:off x="750914" y="1253219"/>
          <a:ext cx="1081248" cy="10812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2E682A-E862-4200-AC9F-0707761E7183}">
      <dsp:nvSpPr>
        <dsp:cNvPr id="0" name=""/>
        <dsp:cNvSpPr/>
      </dsp:nvSpPr>
      <dsp:spPr>
        <a:xfrm>
          <a:off x="90151" y="2652389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Google map integration for calculating distance and direction </a:t>
          </a:r>
        </a:p>
      </dsp:txBody>
      <dsp:txXfrm>
        <a:off x="90151" y="2652389"/>
        <a:ext cx="2402775" cy="720000"/>
      </dsp:txXfrm>
    </dsp:sp>
    <dsp:sp modelId="{B0AC3023-0DA1-43DC-8E37-6896BC5DA8FA}">
      <dsp:nvSpPr>
        <dsp:cNvPr id="0" name=""/>
        <dsp:cNvSpPr/>
      </dsp:nvSpPr>
      <dsp:spPr>
        <a:xfrm>
          <a:off x="3574175" y="1253219"/>
          <a:ext cx="1081248" cy="1081248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8E040F-8031-4B5F-BC19-534E86026F3A}">
      <dsp:nvSpPr>
        <dsp:cNvPr id="0" name=""/>
        <dsp:cNvSpPr/>
      </dsp:nvSpPr>
      <dsp:spPr>
        <a:xfrm>
          <a:off x="2913412" y="2652389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Payment Gateway Integration using RazorPay </a:t>
          </a:r>
        </a:p>
      </dsp:txBody>
      <dsp:txXfrm>
        <a:off x="2913412" y="2652389"/>
        <a:ext cx="2402775" cy="720000"/>
      </dsp:txXfrm>
    </dsp:sp>
    <dsp:sp modelId="{817E6FE2-0614-405E-8184-FBEEB91362A4}">
      <dsp:nvSpPr>
        <dsp:cNvPr id="0" name=""/>
        <dsp:cNvSpPr/>
      </dsp:nvSpPr>
      <dsp:spPr>
        <a:xfrm>
          <a:off x="6397436" y="1253219"/>
          <a:ext cx="1081248" cy="1081248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1BEB5A-66E8-46C8-9CA7-273B54C09D69}">
      <dsp:nvSpPr>
        <dsp:cNvPr id="0" name=""/>
        <dsp:cNvSpPr/>
      </dsp:nvSpPr>
      <dsp:spPr>
        <a:xfrm>
          <a:off x="5736673" y="2652389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Quick chat option between the user and shop </a:t>
          </a:r>
        </a:p>
      </dsp:txBody>
      <dsp:txXfrm>
        <a:off x="5736673" y="2652389"/>
        <a:ext cx="240277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9F2A-AD9B-464E-81E8-32008EF6F6FE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749C-B5CD-4E6B-B8C0-44FAB7EA5B2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9F2A-AD9B-464E-81E8-32008EF6F6FE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749C-B5CD-4E6B-B8C0-44FAB7EA5B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9F2A-AD9B-464E-81E8-32008EF6F6FE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749C-B5CD-4E6B-B8C0-44FAB7EA5B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9F2A-AD9B-464E-81E8-32008EF6F6FE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749C-B5CD-4E6B-B8C0-44FAB7EA5B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9F2A-AD9B-464E-81E8-32008EF6F6FE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749C-B5CD-4E6B-B8C0-44FAB7EA5B2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9F2A-AD9B-464E-81E8-32008EF6F6FE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749C-B5CD-4E6B-B8C0-44FAB7EA5B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9F2A-AD9B-464E-81E8-32008EF6F6FE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749C-B5CD-4E6B-B8C0-44FAB7EA5B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9F2A-AD9B-464E-81E8-32008EF6F6FE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749C-B5CD-4E6B-B8C0-44FAB7EA5B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9F2A-AD9B-464E-81E8-32008EF6F6FE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749C-B5CD-4E6B-B8C0-44FAB7EA5B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9F2A-AD9B-464E-81E8-32008EF6F6FE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749C-B5CD-4E6B-B8C0-44FAB7EA5B2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EC49F2A-AD9B-464E-81E8-32008EF6F6FE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68B5749C-B5CD-4E6B-B8C0-44FAB7EA5B2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EC49F2A-AD9B-464E-81E8-32008EF6F6FE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8B5749C-B5CD-4E6B-B8C0-44FAB7EA5B2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6.xml"/><Relationship Id="rId4" Type="http://schemas.openxmlformats.org/officeDocument/2006/relationships/slide" Target="slide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7" Type="http://schemas.openxmlformats.org/officeDocument/2006/relationships/slide" Target="slide21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8.xml"/><Relationship Id="rId5" Type="http://schemas.openxmlformats.org/officeDocument/2006/relationships/slide" Target="slide15.xml"/><Relationship Id="rId4" Type="http://schemas.openxmlformats.org/officeDocument/2006/relationships/slide" Target="slide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Document%20from%20K%20V%20%20Rao.pdf" TargetMode="External"/><Relationship Id="rId2" Type="http://schemas.openxmlformats.org/officeDocument/2006/relationships/hyperlink" Target="https://drive.google.com/file/d/1VxCthzp_5jbx266fOndQvcwzoac9Ovsy/view?usp=drivesdk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08709" y="1866484"/>
            <a:ext cx="8077200" cy="1673352"/>
          </a:xfrm>
        </p:spPr>
        <p:txBody>
          <a:bodyPr>
            <a:normAutofit fontScale="90000"/>
          </a:bodyPr>
          <a:lstStyle/>
          <a:p>
            <a:pPr algn="ctr"/>
            <a:r>
              <a:rPr lang="en-IN"/>
              <a:t>BABLUS</a:t>
            </a:r>
            <a:br>
              <a:rPr lang="en-IN"/>
            </a:br>
            <a:r>
              <a:rPr lang="en-IN" sz="2800"/>
              <a:t>(Online Saloon Booking)</a:t>
            </a:r>
            <a:br>
              <a:rPr lang="en-IN" sz="2800"/>
            </a:b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type="subTitle" idx="1"/>
          </p:nvPr>
        </p:nvSpPr>
        <p:spPr>
          <a:xfrm>
            <a:off x="460664" y="4764231"/>
            <a:ext cx="8077200" cy="1499616"/>
          </a:xfrm>
        </p:spPr>
        <p:txBody>
          <a:bodyPr/>
          <a:lstStyle/>
          <a:p>
            <a:pPr algn="ctr"/>
            <a:r>
              <a:rPr lang="en-IN"/>
              <a:t>Book your best looks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45720" b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IN" dirty="0"/>
              <a:t>CFD ( level 0)</a:t>
            </a:r>
            <a:endParaRPr lang="en-US" dirty="0"/>
          </a:p>
        </p:txBody>
      </p:sp>
      <p:pic>
        <p:nvPicPr>
          <p:cNvPr id="20482" name="Picture 2" descr="Diagram&#10;&#10;Description automatically generated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835528"/>
            <a:ext cx="6500858" cy="4621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>
            <a:hlinkClick r:id="rId3" action="ppaction://hlinksldjump"/>
          </p:cNvPr>
          <p:cNvSpPr/>
          <p:nvPr/>
        </p:nvSpPr>
        <p:spPr>
          <a:xfrm>
            <a:off x="7572396" y="6072206"/>
            <a:ext cx="121444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Back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7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DFD Symbols</a:t>
            </a:r>
            <a:endParaRPr lang="en-US"/>
          </a:p>
        </p:txBody>
      </p:sp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71670" y="1643050"/>
            <a:ext cx="4981595" cy="4754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>
            <a:hlinkClick r:id="rId3" action="ppaction://hlinksldjump"/>
          </p:cNvPr>
          <p:cNvSpPr/>
          <p:nvPr/>
        </p:nvSpPr>
        <p:spPr>
          <a:xfrm>
            <a:off x="7572396" y="6072206"/>
            <a:ext cx="121444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Back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45720" b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IN"/>
              <a:t>DFD </a:t>
            </a:r>
            <a:r>
              <a:rPr lang="en-IN">
                <a:ea typeface="+mj-lt"/>
                <a:cs typeface="+mj-lt"/>
              </a:rPr>
              <a:t>Admin </a:t>
            </a:r>
            <a:r>
              <a:rPr lang="en-IN"/>
              <a:t>( level 1)</a:t>
            </a:r>
            <a:endParaRPr lang="en-US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500174"/>
            <a:ext cx="6500858" cy="5292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>
            <a:hlinkClick r:id="rId3" action="ppaction://hlinksldjump"/>
          </p:cNvPr>
          <p:cNvSpPr/>
          <p:nvPr/>
        </p:nvSpPr>
        <p:spPr>
          <a:xfrm>
            <a:off x="7572396" y="6072206"/>
            <a:ext cx="121444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Back</a:t>
            </a:r>
            <a:endParaRPr lang="en-US"/>
          </a:p>
        </p:txBody>
      </p:sp>
      <p:sp>
        <p:nvSpPr>
          <p:cNvPr id="7" name="Rectangle 6">
            <a:hlinkClick r:id="rId4" action="ppaction://hlinksldjump"/>
          </p:cNvPr>
          <p:cNvSpPr/>
          <p:nvPr/>
        </p:nvSpPr>
        <p:spPr>
          <a:xfrm>
            <a:off x="6215074" y="6072206"/>
            <a:ext cx="121444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Level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37674" y="1680667"/>
            <a:ext cx="7715304" cy="5203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45720" b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IN">
                <a:ea typeface="+mj-lt"/>
                <a:cs typeface="+mj-lt"/>
              </a:rPr>
              <a:t>DFD </a:t>
            </a:r>
            <a:r>
              <a:rPr lang="en-IN"/>
              <a:t>Admin </a:t>
            </a:r>
            <a:r>
              <a:rPr lang="en-IN">
                <a:ea typeface="+mj-lt"/>
                <a:cs typeface="+mj-lt"/>
              </a:rPr>
              <a:t>( level 2)</a:t>
            </a:r>
            <a:endParaRPr lang="en-US"/>
          </a:p>
        </p:txBody>
      </p:sp>
      <p:sp>
        <p:nvSpPr>
          <p:cNvPr id="5" name="Rectangle 4">
            <a:hlinkClick r:id="rId3" action="ppaction://hlinksldjump"/>
          </p:cNvPr>
          <p:cNvSpPr/>
          <p:nvPr/>
        </p:nvSpPr>
        <p:spPr>
          <a:xfrm>
            <a:off x="7572396" y="6072206"/>
            <a:ext cx="121444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Back</a:t>
            </a:r>
            <a:endParaRPr lang="en-US"/>
          </a:p>
        </p:txBody>
      </p:sp>
      <p:sp>
        <p:nvSpPr>
          <p:cNvPr id="6" name="Rectangle 5">
            <a:hlinkClick r:id="rId4" action="ppaction://hlinksldjump"/>
          </p:cNvPr>
          <p:cNvSpPr/>
          <p:nvPr/>
        </p:nvSpPr>
        <p:spPr>
          <a:xfrm>
            <a:off x="6143636" y="6072206"/>
            <a:ext cx="121444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Level 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5197" y="1928802"/>
            <a:ext cx="8232660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45720" b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IN">
                <a:ea typeface="+mj-lt"/>
                <a:cs typeface="+mj-lt"/>
              </a:rPr>
              <a:t>DFD </a:t>
            </a:r>
            <a:r>
              <a:rPr lang="en-IN"/>
              <a:t>Admin </a:t>
            </a:r>
            <a:r>
              <a:rPr lang="en-IN">
                <a:ea typeface="+mj-lt"/>
                <a:cs typeface="+mj-lt"/>
              </a:rPr>
              <a:t>( level 2) continued</a:t>
            </a:r>
            <a:endParaRPr lang="en-US"/>
          </a:p>
        </p:txBody>
      </p:sp>
      <p:sp>
        <p:nvSpPr>
          <p:cNvPr id="6" name="Rectangle 5">
            <a:hlinkClick r:id="rId3" action="ppaction://hlinksldjump"/>
          </p:cNvPr>
          <p:cNvSpPr/>
          <p:nvPr/>
        </p:nvSpPr>
        <p:spPr>
          <a:xfrm>
            <a:off x="7572396" y="6072206"/>
            <a:ext cx="121444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Back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45720" b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IN"/>
              <a:t>DFD Shop (Level 1)</a:t>
            </a:r>
            <a:endParaRPr lang="en-US"/>
          </a:p>
        </p:txBody>
      </p:sp>
      <p:pic>
        <p:nvPicPr>
          <p:cNvPr id="23554" name="Picture 2" descr="Diagram&#10;&#10;Description automatically generated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64121" y="1673269"/>
            <a:ext cx="6301412" cy="498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>
            <a:hlinkClick r:id="rId3" action="ppaction://hlinksldjump"/>
          </p:cNvPr>
          <p:cNvSpPr/>
          <p:nvPr/>
        </p:nvSpPr>
        <p:spPr>
          <a:xfrm>
            <a:off x="7572396" y="6072206"/>
            <a:ext cx="121444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Back</a:t>
            </a:r>
            <a:endParaRPr lang="en-US"/>
          </a:p>
        </p:txBody>
      </p:sp>
      <p:sp>
        <p:nvSpPr>
          <p:cNvPr id="6" name="Rectangle 5">
            <a:hlinkClick r:id="rId4" action="ppaction://hlinksldjump"/>
          </p:cNvPr>
          <p:cNvSpPr/>
          <p:nvPr/>
        </p:nvSpPr>
        <p:spPr>
          <a:xfrm>
            <a:off x="6143636" y="6072206"/>
            <a:ext cx="121444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hlinkClick r:id="rId5" action="ppaction://hlinksldjump"/>
              </a:rPr>
              <a:t>Level</a:t>
            </a:r>
            <a:r>
              <a:rPr lang="en-IN"/>
              <a:t> 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45720" b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IN">
                <a:ea typeface="+mj-lt"/>
                <a:cs typeface="+mj-lt"/>
              </a:rPr>
              <a:t>DFD Shop (Level 2)</a:t>
            </a:r>
            <a:endParaRPr lang="en-IN" b="0">
              <a:ea typeface="+mj-lt"/>
              <a:cs typeface="+mj-lt"/>
            </a:endParaRPr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35565" y="1714488"/>
            <a:ext cx="7879760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>
            <a:hlinkClick r:id="rId3" action="ppaction://hlinksldjump"/>
          </p:cNvPr>
          <p:cNvSpPr/>
          <p:nvPr/>
        </p:nvSpPr>
        <p:spPr>
          <a:xfrm>
            <a:off x="7572396" y="6072206"/>
            <a:ext cx="121444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Back</a:t>
            </a:r>
            <a:endParaRPr lang="en-US"/>
          </a:p>
        </p:txBody>
      </p:sp>
      <p:sp>
        <p:nvSpPr>
          <p:cNvPr id="6" name="Rectangle 5">
            <a:hlinkClick r:id="rId4" action="ppaction://hlinksldjump"/>
          </p:cNvPr>
          <p:cNvSpPr/>
          <p:nvPr/>
        </p:nvSpPr>
        <p:spPr>
          <a:xfrm>
            <a:off x="6143636" y="6072206"/>
            <a:ext cx="121444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Level 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45720" b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IN"/>
              <a:t>DFD Shop (Level 2)</a:t>
            </a:r>
            <a:endParaRPr lang="en-US" b="0">
              <a:ea typeface="+mj-lt"/>
              <a:cs typeface="+mj-lt"/>
            </a:endParaRPr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501637"/>
            <a:ext cx="4676799" cy="468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>
            <a:hlinkClick r:id="rId3" action="ppaction://hlinksldjump"/>
          </p:cNvPr>
          <p:cNvSpPr/>
          <p:nvPr/>
        </p:nvSpPr>
        <p:spPr>
          <a:xfrm>
            <a:off x="7572396" y="6072206"/>
            <a:ext cx="121444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Back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45720" b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IN"/>
              <a:t>DFD User (Level 1)</a:t>
            </a:r>
            <a:endParaRPr lang="en-US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500174"/>
            <a:ext cx="6934252" cy="499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>
            <a:hlinkClick r:id="rId3" action="ppaction://hlinksldjump"/>
          </p:cNvPr>
          <p:cNvSpPr/>
          <p:nvPr/>
        </p:nvSpPr>
        <p:spPr>
          <a:xfrm>
            <a:off x="7929554" y="6357958"/>
            <a:ext cx="121444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Back</a:t>
            </a:r>
            <a:endParaRPr lang="en-US"/>
          </a:p>
        </p:txBody>
      </p:sp>
      <p:sp>
        <p:nvSpPr>
          <p:cNvPr id="6" name="Rectangle 5">
            <a:hlinkClick r:id="rId4" action="ppaction://hlinksldjump"/>
          </p:cNvPr>
          <p:cNvSpPr/>
          <p:nvPr/>
        </p:nvSpPr>
        <p:spPr>
          <a:xfrm>
            <a:off x="6572264" y="6357958"/>
            <a:ext cx="121444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Level 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45720" b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IN">
                <a:ea typeface="+mj-lt"/>
                <a:cs typeface="+mj-lt"/>
              </a:rPr>
              <a:t>DFD User (Level 2) </a:t>
            </a:r>
            <a:endParaRPr lang="en-IN" b="0">
              <a:ea typeface="+mj-lt"/>
              <a:cs typeface="+mj-lt"/>
            </a:endParaRPr>
          </a:p>
        </p:txBody>
      </p:sp>
      <p:sp>
        <p:nvSpPr>
          <p:cNvPr id="6" name="Rectangle 5">
            <a:hlinkClick r:id="rId2" action="ppaction://hlinksldjump"/>
          </p:cNvPr>
          <p:cNvSpPr/>
          <p:nvPr/>
        </p:nvSpPr>
        <p:spPr>
          <a:xfrm>
            <a:off x="7572396" y="6072206"/>
            <a:ext cx="121444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Back</a:t>
            </a:r>
            <a:endParaRPr lang="en-US"/>
          </a:p>
        </p:txBody>
      </p:sp>
      <p:pic>
        <p:nvPicPr>
          <p:cNvPr id="5" name="Picture 6" descr="Diagram&#10;&#10;Description automatically generated">
            <a:extLst>
              <a:ext uri="{FF2B5EF4-FFF2-40B4-BE49-F238E27FC236}">
                <a16:creationId xmlns="" xmlns:a16="http://schemas.microsoft.com/office/drawing/2014/main" id="{A236B924-8AAE-3269-32D6-306487B9F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49656" y="1775191"/>
            <a:ext cx="5644688" cy="4625609"/>
          </a:xfrm>
        </p:spPr>
      </p:pic>
    </p:spTree>
    <p:extLst>
      <p:ext uri="{BB962C8B-B14F-4D97-AF65-F5344CB8AC3E}">
        <p14:creationId xmlns:p14="http://schemas.microsoft.com/office/powerpoint/2010/main" val="336806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 </a:t>
            </a:r>
            <a:endParaRPr lang="en-US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="" xmlns:a16="http://schemas.microsoft.com/office/drawing/2014/main" id="{3FF354AE-5009-156A-5EE9-DBABE3B3D3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775191"/>
          <a:ext cx="8229600" cy="4625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45720" b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IN">
                <a:ea typeface="+mj-lt"/>
                <a:cs typeface="+mj-lt"/>
              </a:rPr>
              <a:t>DFD User (Level 2) continued</a:t>
            </a:r>
            <a:endParaRPr lang="en-IN" b="0">
              <a:ea typeface="+mj-lt"/>
              <a:cs typeface="+mj-lt"/>
            </a:endParaRPr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8662" y="1428735"/>
            <a:ext cx="7060793" cy="5429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>
            <a:hlinkClick r:id="rId3" action="ppaction://hlinksldjump"/>
          </p:cNvPr>
          <p:cNvSpPr/>
          <p:nvPr/>
        </p:nvSpPr>
        <p:spPr>
          <a:xfrm>
            <a:off x="7572396" y="6072206"/>
            <a:ext cx="121444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Back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FC72DD-7323-ED1E-AD93-827C208D6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45720" b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IN"/>
              <a:t>Entity Relationship Diagram</a:t>
            </a:r>
            <a:endParaRPr lang="en-US"/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="" xmlns:a16="http://schemas.microsoft.com/office/drawing/2014/main" id="{2B2EDB70-EB87-1817-6749-EC19650F1B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00700"/>
            <a:ext cx="8229600" cy="3774590"/>
          </a:xfrm>
        </p:spPr>
      </p:pic>
      <p:sp>
        <p:nvSpPr>
          <p:cNvPr id="4" name="Rectangle 3">
            <a:hlinkClick r:id="rId3" action="ppaction://hlinksldjump"/>
          </p:cNvPr>
          <p:cNvSpPr/>
          <p:nvPr/>
        </p:nvSpPr>
        <p:spPr>
          <a:xfrm>
            <a:off x="7572396" y="6072206"/>
            <a:ext cx="121444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30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There is no space like 127.0.0.1</a:t>
            </a:r>
          </a:p>
          <a:p>
            <a:endParaRPr lang="en-IN" dirty="0"/>
          </a:p>
          <a:p>
            <a:r>
              <a:rPr lang="en-IN" dirty="0" err="1"/>
              <a:t>Expertis</a:t>
            </a:r>
            <a:r>
              <a:rPr lang="en-IN" dirty="0"/>
              <a:t> in dream of </a:t>
            </a:r>
            <a:r>
              <a:rPr lang="en-IN" dirty="0" err="1"/>
              <a:t>Metaverse</a:t>
            </a:r>
            <a:r>
              <a:rPr lang="en-IN" dirty="0"/>
              <a:t> 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3150629" y="5743694"/>
            <a:ext cx="2446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IN" dirty="0" err="1">
                <a:solidFill>
                  <a:srgbClr val="00B0F0"/>
                </a:solidFill>
                <a:latin typeface="Bodoni MT Black"/>
              </a:rPr>
              <a:t>Bablus</a:t>
            </a:r>
            <a:r>
              <a:rPr lang="en-IN" dirty="0">
                <a:solidFill>
                  <a:srgbClr val="00B0F0"/>
                </a:solidFill>
                <a:latin typeface="Bodoni MT Black"/>
              </a:rPr>
              <a:t> By </a:t>
            </a:r>
            <a:r>
              <a:rPr lang="en-IN" dirty="0" err="1">
                <a:solidFill>
                  <a:srgbClr val="00B0F0"/>
                </a:solidFill>
                <a:latin typeface="Bodoni MT Black"/>
              </a:rPr>
              <a:t>Expertis</a:t>
            </a:r>
            <a:endParaRPr lang="en-US" dirty="0">
              <a:solidFill>
                <a:srgbClr val="00B0F0"/>
              </a:solidFill>
              <a:latin typeface="Bodoni MT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/>
              <a:t>Objectives 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="" xmlns:a16="http://schemas.microsoft.com/office/drawing/2014/main" id="{2DE76E5D-2D66-0368-BE5A-0ACB624E142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775191"/>
          <a:ext cx="8229600" cy="4625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Scope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/>
              <a:t>Transforming the traditional businesses to online </a:t>
            </a:r>
          </a:p>
          <a:p>
            <a:pPr fontAlgn="base"/>
            <a:r>
              <a:rPr lang="en-US"/>
              <a:t>Reducing the waiting time for salon services 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Software Used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b="1"/>
              <a:t>Programming languages: </a:t>
            </a:r>
            <a:r>
              <a:rPr lang="en-IN"/>
              <a:t>Dart, JavaScript. </a:t>
            </a:r>
          </a:p>
          <a:p>
            <a:pPr fontAlgn="base"/>
            <a:r>
              <a:rPr lang="en-IN" b="1"/>
              <a:t>Libraries and frameworks: </a:t>
            </a:r>
            <a:r>
              <a:rPr lang="en-IN"/>
              <a:t>Flutter, </a:t>
            </a:r>
            <a:r>
              <a:rPr lang="en-IN" err="1"/>
              <a:t>Nodejs</a:t>
            </a:r>
            <a:r>
              <a:rPr lang="en-IN"/>
              <a:t>, Express.js, etc</a:t>
            </a:r>
            <a:r>
              <a:rPr lang="en-IN" b="1"/>
              <a:t>.</a:t>
            </a:r>
            <a:r>
              <a:rPr lang="en-IN"/>
              <a:t> </a:t>
            </a:r>
          </a:p>
          <a:p>
            <a:pPr fontAlgn="base"/>
            <a:r>
              <a:rPr lang="en-IN" b="1"/>
              <a:t>Applications:</a:t>
            </a:r>
            <a:r>
              <a:rPr lang="en-IN"/>
              <a:t> Visual Studio Code, Android Studio, Chrome, Postman. </a:t>
            </a:r>
          </a:p>
          <a:p>
            <a:pPr fontAlgn="base"/>
            <a:r>
              <a:rPr lang="en-IN" b="1"/>
              <a:t>Database: </a:t>
            </a:r>
            <a:r>
              <a:rPr lang="en-IN" err="1"/>
              <a:t>MongoDB</a:t>
            </a:r>
            <a:r>
              <a:rPr lang="en-IN"/>
              <a:t> 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54864" tIns="91440" rIns="91440" bIns="45720" rtlCol="0" anchor="t">
            <a:normAutofit/>
          </a:bodyPr>
          <a:lstStyle/>
          <a:p>
            <a:pPr marL="438785"/>
            <a:r>
              <a:rPr lang="en-IN" dirty="0">
                <a:hlinkClick r:id="rId2" action="ppaction://hlinksldjump"/>
              </a:rPr>
              <a:t>DFD Symbols</a:t>
            </a:r>
            <a:endParaRPr lang="en-IN" dirty="0"/>
          </a:p>
          <a:p>
            <a:pPr marL="438785"/>
            <a:r>
              <a:rPr lang="en-IN" dirty="0">
                <a:hlinkClick r:id="rId3" action="ppaction://hlinksldjump"/>
              </a:rPr>
              <a:t>CFD</a:t>
            </a:r>
            <a:endParaRPr lang="en-IN" dirty="0">
              <a:hlinkClick r:id="rId4" action="ppaction://hlinksldjump"/>
            </a:endParaRPr>
          </a:p>
          <a:p>
            <a:pPr marL="438785"/>
            <a:r>
              <a:rPr lang="en-IN" dirty="0">
                <a:hlinkClick r:id="rId4" action="ppaction://hlinksldjump"/>
              </a:rPr>
              <a:t>Admin DFD</a:t>
            </a:r>
            <a:endParaRPr lang="en-IN" dirty="0"/>
          </a:p>
          <a:p>
            <a:pPr marL="438785"/>
            <a:r>
              <a:rPr lang="en-IN" dirty="0">
                <a:hlinkClick r:id="rId5" action="ppaction://hlinksldjump"/>
              </a:rPr>
              <a:t>Shop DFD</a:t>
            </a:r>
            <a:endParaRPr lang="en-IN" dirty="0"/>
          </a:p>
          <a:p>
            <a:pPr marL="438785"/>
            <a:r>
              <a:rPr lang="en-IN" dirty="0">
                <a:hlinkClick r:id="rId6" action="ppaction://hlinksldjump"/>
              </a:rPr>
              <a:t>User </a:t>
            </a:r>
            <a:r>
              <a:rPr lang="en-IN" dirty="0" smtClean="0">
                <a:hlinkClick r:id="rId6" action="ppaction://hlinksldjump"/>
              </a:rPr>
              <a:t>DFD</a:t>
            </a:r>
            <a:endParaRPr lang="en-IN" dirty="0" smtClean="0"/>
          </a:p>
          <a:p>
            <a:pPr marL="438785"/>
            <a:r>
              <a:rPr lang="en-IN" dirty="0" smtClean="0">
                <a:hlinkClick r:id="rId7" action="ppaction://hlinksldjump"/>
              </a:rPr>
              <a:t>ER Diagram</a:t>
            </a:r>
            <a:endParaRPr lang="en-IN" dirty="0"/>
          </a:p>
          <a:p>
            <a:pPr marL="438785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F8AE1E-6522-3863-4A99-3741CBC10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45720" b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/>
              <a:t>User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B540BC9-481E-4984-5BA5-F41205DF1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54864" tIns="91440" rIns="91440" bIns="45720" rtlCol="0" anchor="t">
            <a:normAutofit/>
          </a:bodyPr>
          <a:lstStyle/>
          <a:p>
            <a:pPr marL="438785"/>
            <a:r>
              <a:rPr lang="en-US" dirty="0" smtClean="0">
                <a:hlinkClick r:id="rId2"/>
              </a:rPr>
              <a:t>Open</a:t>
            </a:r>
            <a:r>
              <a:rPr lang="en-US" dirty="0"/>
              <a:t> Online </a:t>
            </a:r>
            <a:endParaRPr lang="en-US" dirty="0" smtClean="0"/>
          </a:p>
          <a:p>
            <a:pPr marL="438785"/>
            <a:r>
              <a:rPr lang="en-US" dirty="0" smtClean="0">
                <a:hlinkClick r:id="rId3" action="ppaction://hlinkfile"/>
              </a:rPr>
              <a:t>Open</a:t>
            </a:r>
            <a:r>
              <a:rPr lang="en-US" dirty="0" smtClean="0"/>
              <a:t> Offline</a:t>
            </a:r>
            <a:endParaRPr lang="en-US" dirty="0"/>
          </a:p>
          <a:p>
            <a:pPr marL="43878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63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Limitations </a:t>
            </a:r>
            <a:endParaRPr lang="en-US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="" xmlns:a16="http://schemas.microsoft.com/office/drawing/2014/main" id="{92E1B85A-1105-D81B-522C-B40AFBD3399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775191"/>
          <a:ext cx="8229600" cy="4625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scope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="" xmlns:a16="http://schemas.microsoft.com/office/drawing/2014/main" id="{A61F0C92-12AC-D937-7740-79CED19547D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775191"/>
          <a:ext cx="8229600" cy="4625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hlinkClick r:id="" action="ppaction://noaction"/>
          </p:cNvPr>
          <p:cNvSpPr/>
          <p:nvPr/>
        </p:nvSpPr>
        <p:spPr>
          <a:xfrm>
            <a:off x="6715140" y="5786454"/>
            <a:ext cx="221457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End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42</TotalTime>
  <Words>271</Words>
  <Application>Microsoft Office PowerPoint</Application>
  <PresentationFormat>On-screen Show (4:3)</PresentationFormat>
  <Paragraphs>71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Module</vt:lpstr>
      <vt:lpstr>BABLUS (Online Saloon Booking) </vt:lpstr>
      <vt:lpstr>Introduction </vt:lpstr>
      <vt:lpstr>Objectives </vt:lpstr>
      <vt:lpstr>Scope</vt:lpstr>
      <vt:lpstr>Software Used</vt:lpstr>
      <vt:lpstr>Diagrams</vt:lpstr>
      <vt:lpstr>User interface</vt:lpstr>
      <vt:lpstr>Limitations </vt:lpstr>
      <vt:lpstr>Future scope</vt:lpstr>
      <vt:lpstr>CFD ( level 0)</vt:lpstr>
      <vt:lpstr>DFD Symbols</vt:lpstr>
      <vt:lpstr>DFD Admin ( level 1)</vt:lpstr>
      <vt:lpstr>DFD Admin ( level 2)</vt:lpstr>
      <vt:lpstr>DFD Admin ( level 2) continued</vt:lpstr>
      <vt:lpstr>DFD Shop (Level 1)</vt:lpstr>
      <vt:lpstr>DFD Shop (Level 2)</vt:lpstr>
      <vt:lpstr>DFD Shop (Level 2)</vt:lpstr>
      <vt:lpstr>DFD User (Level 1)</vt:lpstr>
      <vt:lpstr>DFD User (Level 2) </vt:lpstr>
      <vt:lpstr>DFD User (Level 2) continued</vt:lpstr>
      <vt:lpstr>Entity Relationship Diagram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BABLUS</dc:title>
  <dc:creator>K.V.Rao; Vignesh N U</dc:creator>
  <cp:lastModifiedBy>Vignesh N U</cp:lastModifiedBy>
  <cp:revision>18</cp:revision>
  <dcterms:created xsi:type="dcterms:W3CDTF">2022-08-18T15:03:50Z</dcterms:created>
  <dcterms:modified xsi:type="dcterms:W3CDTF">2022-08-26T09:12:24Z</dcterms:modified>
</cp:coreProperties>
</file>