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3082471-3321-404C-998E-FF92E59F1E9F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86DEFF-012F-4EDB-BCF6-FBE5C012F830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3570DA-B6A5-4F3A-AFC4-2A56760FB669}" type="slidenum"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59292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53612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472600" y="6217200"/>
            <a:ext cx="54828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9E52BA-F6E9-40BD-A159-159A2CCC14C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59292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synopsis?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11760" y="153612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Brief summary of your project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Level 1(Student)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126;p20" descr=""/>
          <p:cNvPicPr/>
          <p:nvPr/>
        </p:nvPicPr>
        <p:blipFill>
          <a:blip r:embed="rId1"/>
          <a:stretch/>
        </p:blipFill>
        <p:spPr>
          <a:xfrm>
            <a:off x="1143000" y="914400"/>
            <a:ext cx="5492160" cy="59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Level 2 (Student)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132;p21" descr=""/>
          <p:cNvPicPr/>
          <p:nvPr/>
        </p:nvPicPr>
        <p:blipFill>
          <a:blip r:embed="rId1"/>
          <a:srcRect l="0" t="0" r="63088" b="48324"/>
          <a:stretch/>
        </p:blipFill>
        <p:spPr>
          <a:xfrm>
            <a:off x="1406880" y="1258200"/>
            <a:ext cx="5527080" cy="49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37;p22" descr=""/>
          <p:cNvPicPr/>
          <p:nvPr/>
        </p:nvPicPr>
        <p:blipFill>
          <a:blip r:embed="rId1"/>
          <a:srcRect l="0" t="0" r="63088" b="48324"/>
          <a:stretch/>
        </p:blipFill>
        <p:spPr>
          <a:xfrm>
            <a:off x="1143000" y="1020240"/>
            <a:ext cx="5790960" cy="523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59292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11760" y="153612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Title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Introduction and objectives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Project category(Database/Web Application/Networking/Multimedia)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Tools/Platform, h/w and s/w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Analysis(DFD,ER diagram)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Complete structure- modules and descriptions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Data structures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Type of the project - Industry defined/client defined/ user defined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Limitations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Future Scope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Data Flow Diagrams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Data Flow Diagram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A data flow diagram (</a:t>
            </a: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DFD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) maps out the flow of information for any process or system.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It uses defined symbols like rectangles, circles and arrows,  short text​ 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Different DFD Notations: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Yourdon and/or De Marco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Gane &amp; Sarson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SSADM(Structured System Analysis and Design Methodology)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Unified Modeling Language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02;p16" descr=""/>
          <p:cNvPicPr/>
          <p:nvPr/>
        </p:nvPicPr>
        <p:blipFill>
          <a:blip r:embed="rId1"/>
          <a:stretch/>
        </p:blipFill>
        <p:spPr>
          <a:xfrm>
            <a:off x="517320" y="762120"/>
            <a:ext cx="7635600" cy="50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Example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Inter college Event Management System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Inter College Event management System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7000"/>
          </a:bodyPr>
          <a:p>
            <a:pPr marL="343080" indent="-343080">
              <a:lnSpc>
                <a:spcPct val="100000"/>
              </a:lnSpc>
              <a:buClr>
                <a:srgbClr val="ffc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  <a:ea typeface="Calibri"/>
              </a:rPr>
              <a:t>Identify the entities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Student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College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Admin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5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  <a:ea typeface="Calibri"/>
              </a:rPr>
              <a:t>List out the functions(process) for each entity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Register/Login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View Event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Register for the event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Payment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Feedback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51"/>
              </a:spcBef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5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000"/>
                </a:solidFill>
                <a:latin typeface="Calibri"/>
                <a:ea typeface="Calibri"/>
              </a:rPr>
              <a:t>List out the data stores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Student info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College info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Event info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09"/>
              </a:spcBef>
              <a:buClr>
                <a:srgbClr val="ffffff"/>
              </a:buClr>
              <a:buFont typeface="Noto Sans Symbols"/>
              <a:buChar char="✔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Payment info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19;p19" descr=""/>
          <p:cNvPicPr/>
          <p:nvPr/>
        </p:nvPicPr>
        <p:blipFill>
          <a:blip r:embed="rId1"/>
          <a:stretch/>
        </p:blipFill>
        <p:spPr>
          <a:xfrm>
            <a:off x="1409760" y="1380960"/>
            <a:ext cx="6324120" cy="40953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CFD(Level 0)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2022-05-11T23:41:28Z</dcterms:modified>
  <cp:revision>1</cp:revision>
  <dc:subject/>
  <dc:title/>
</cp:coreProperties>
</file>