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1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7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3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0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4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2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9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5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9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5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414" y="1675896"/>
            <a:ext cx="5917679" cy="2550877"/>
          </a:xfrm>
        </p:spPr>
        <p:txBody>
          <a:bodyPr/>
          <a:lstStyle/>
          <a:p>
            <a:r>
              <a:rPr b="1" dirty="0"/>
              <a:t>Task 4: Retail Sales &amp; Profit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/>
              <a:t>Interactive Dashboard Design using Power BI</a:t>
            </a:r>
          </a:p>
          <a:p>
            <a:r>
              <a:rPr b="1" dirty="0"/>
              <a:t>By </a:t>
            </a:r>
            <a:r>
              <a:rPr lang="en-IN" b="1" dirty="0"/>
              <a:t>VENKATA SAI VINAY KAMSALA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188237" cy="3530600"/>
          </a:xfrm>
        </p:spPr>
        <p:txBody>
          <a:bodyPr/>
          <a:lstStyle/>
          <a:p>
            <a:r>
              <a:rPr dirty="0"/>
              <a:t>Design an interactive Power BI dashboard for business stakeholders</a:t>
            </a:r>
          </a:p>
          <a:p>
            <a:r>
              <a:rPr dirty="0"/>
              <a:t>Choose relevant KPIs: Sales, Profit, Growth</a:t>
            </a:r>
          </a:p>
          <a:p>
            <a:r>
              <a:rPr dirty="0"/>
              <a:t>Create interactive visuals and cards</a:t>
            </a:r>
          </a:p>
          <a:p>
            <a:r>
              <a:rPr dirty="0"/>
              <a:t>Apply consistent color theme</a:t>
            </a:r>
          </a:p>
          <a:p>
            <a:r>
              <a:rPr dirty="0"/>
              <a:t>Summarize insights in a business-friendly manner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Dataset</a:t>
            </a:r>
            <a:r>
              <a:rPr dirty="0"/>
              <a:t>: Retail Sales Dataset (Kaggle)</a:t>
            </a:r>
          </a:p>
          <a:p>
            <a:r>
              <a:rPr b="1" dirty="0"/>
              <a:t>Key fields:</a:t>
            </a:r>
            <a:endParaRPr lang="en-IN" b="1" dirty="0"/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Sales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Profit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Quantity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Product Category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Order Date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Gender, Age, Price per Unit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Sales Target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Sales (₹456.0K)</a:t>
            </a:r>
          </a:p>
          <a:p>
            <a:r>
              <a:rPr dirty="0"/>
              <a:t>Total Quantity (2,514)</a:t>
            </a:r>
          </a:p>
          <a:p>
            <a:r>
              <a:rPr dirty="0"/>
              <a:t>Total Profit (₹91.20K)</a:t>
            </a:r>
          </a:p>
          <a:p>
            <a:r>
              <a:rPr dirty="0"/>
              <a:t>Price per Unit (Gauge Chart)</a:t>
            </a:r>
          </a:p>
          <a:p>
            <a:r>
              <a:rPr dirty="0"/>
              <a:t>Sales Target vs Actual Sales (Goal Tracking)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KPI Cards for summary (Sales, Quantity, Profit)</a:t>
            </a:r>
          </a:p>
          <a:p>
            <a:r>
              <a:rPr dirty="0" err="1"/>
              <a:t>Treemaps</a:t>
            </a:r>
            <a:r>
              <a:rPr dirty="0"/>
              <a:t>, Bar charts, Line charts, Pie charts</a:t>
            </a:r>
          </a:p>
          <a:p>
            <a:r>
              <a:rPr dirty="0"/>
              <a:t>Time-series analysis (Sales by Month)</a:t>
            </a:r>
          </a:p>
          <a:p>
            <a:r>
              <a:rPr dirty="0"/>
              <a:t>Filters: Product Category slicer</a:t>
            </a:r>
          </a:p>
          <a:p>
            <a:r>
              <a:rPr dirty="0"/>
              <a:t>Demographic Analysis: Gender, Age</a:t>
            </a:r>
          </a:p>
          <a:p>
            <a:r>
              <a:rPr dirty="0"/>
              <a:t>Sales Target tracking with Goal metric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Polishing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Consistent Color Theme (Greens &amp; Oranges)</a:t>
            </a:r>
          </a:p>
          <a:p>
            <a:r>
              <a:rPr dirty="0"/>
              <a:t>Business-friendly labels (removed 'Sum of')</a:t>
            </a:r>
          </a:p>
          <a:p>
            <a:r>
              <a:rPr dirty="0"/>
              <a:t>Proper alignment and spacing of visuals</a:t>
            </a:r>
          </a:p>
          <a:p>
            <a:r>
              <a:rPr dirty="0"/>
              <a:t>Clear KPI formatting (₹, K, %, commas)</a:t>
            </a:r>
          </a:p>
          <a:p>
            <a:r>
              <a:rPr dirty="0"/>
              <a:t>Goal KPI corrected with meaningful target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Derived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Clothing is the highest-selling product category</a:t>
            </a:r>
          </a:p>
          <a:p>
            <a:r>
              <a:rPr dirty="0"/>
              <a:t>Equal number of male and female customers</a:t>
            </a:r>
          </a:p>
          <a:p>
            <a:r>
              <a:rPr dirty="0"/>
              <a:t>Most sales are in mid-year months</a:t>
            </a:r>
          </a:p>
          <a:p>
            <a:r>
              <a:rPr dirty="0"/>
              <a:t>Targets are mostly achieved, but not uniformly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Created a professional, interactive dashboard in Power BI</a:t>
            </a:r>
          </a:p>
          <a:p>
            <a:r>
              <a:rPr dirty="0"/>
              <a:t>Used KPIs to highlight business performance</a:t>
            </a:r>
          </a:p>
          <a:p>
            <a:r>
              <a:rPr dirty="0"/>
              <a:t>Enabled interactivity and clean presentation</a:t>
            </a:r>
          </a:p>
          <a:p>
            <a:r>
              <a:rPr dirty="0"/>
              <a:t> Helps stakeholders make informed decisions quickly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263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Ion Boardroom</vt:lpstr>
      <vt:lpstr>Task 4: Retail Sales &amp; Profit Dashboard</vt:lpstr>
      <vt:lpstr>Objective</vt:lpstr>
      <vt:lpstr>Dataset Overview</vt:lpstr>
      <vt:lpstr>KPIs Selected</vt:lpstr>
      <vt:lpstr>Dashboard Features</vt:lpstr>
      <vt:lpstr>Polishing &amp; Improvements</vt:lpstr>
      <vt:lpstr>Insights Derived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VINAY KAMSALA</cp:lastModifiedBy>
  <cp:revision>2</cp:revision>
  <dcterms:created xsi:type="dcterms:W3CDTF">2013-01-27T09:14:16Z</dcterms:created>
  <dcterms:modified xsi:type="dcterms:W3CDTF">2025-08-07T10:07:29Z</dcterms:modified>
  <cp:category/>
</cp:coreProperties>
</file>