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handoutMasterIdLst>
    <p:handoutMasterId r:id="rId17"/>
  </p:handoutMasterIdLst>
  <p:sldIdLst>
    <p:sldId id="256" r:id="rId2"/>
    <p:sldId id="273" r:id="rId3"/>
    <p:sldId id="257" r:id="rId4"/>
    <p:sldId id="282" r:id="rId5"/>
    <p:sldId id="283" r:id="rId6"/>
    <p:sldId id="284" r:id="rId7"/>
    <p:sldId id="285" r:id="rId8"/>
    <p:sldId id="274" r:id="rId9"/>
    <p:sldId id="281" r:id="rId10"/>
    <p:sldId id="275" r:id="rId11"/>
    <p:sldId id="277" r:id="rId12"/>
    <p:sldId id="279"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5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16-08-2023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Voice</a:t>
            </a:r>
            <a:r>
              <a:rPr lang="en-US" sz="1500" b="1" i="1" baseline="0" dirty="0">
                <a:solidFill>
                  <a:schemeClr val="bg1"/>
                </a:solidFill>
                <a:effectLst/>
                <a:latin typeface="Times New Roman" panose="02020603050405020304" pitchFamily="18" charset="0"/>
                <a:cs typeface="Times New Roman" panose="02020603050405020304" pitchFamily="18" charset="0"/>
              </a:rPr>
              <a:t> Based Email System For Blinds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df/Project%20selection_form.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a:effectLst>
                  <a:outerShdw blurRad="38100" dist="38100" dir="2700000" algn="tl">
                    <a:srgbClr val="000000">
                      <a:alpha val="43137"/>
                    </a:srgbClr>
                  </a:outerShdw>
                </a:effectLst>
              </a:rPr>
              <a:t>Muthyala Rupalakshmi</a:t>
            </a:r>
          </a:p>
          <a:p>
            <a:pPr>
              <a:spcBef>
                <a:spcPts val="300"/>
              </a:spcBef>
            </a:pPr>
            <a:r>
              <a:rPr lang="en-US" sz="1200" b="0" dirty="0"/>
              <a:t>Roll No. 204G1A3243</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C. </a:t>
            </a:r>
            <a:r>
              <a:rPr lang="en-US" sz="2400" b="0" dirty="0" err="1">
                <a:effectLst>
                  <a:outerShdw blurRad="38100" dist="38100" dir="2700000" algn="tl">
                    <a:srgbClr val="000000">
                      <a:alpha val="43137"/>
                    </a:srgbClr>
                  </a:outerShdw>
                </a:effectLst>
              </a:rPr>
              <a:t>Sasikala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Sheik Sameer </a:t>
            </a:r>
            <a:r>
              <a:rPr lang="en-US" sz="2600" b="0" dirty="0" err="1">
                <a:effectLst>
                  <a:outerShdw blurRad="38100" dist="38100" dir="2700000" algn="tl">
                    <a:srgbClr val="000000">
                      <a:alpha val="43137"/>
                    </a:srgbClr>
                  </a:outerShdw>
                </a:effectLst>
              </a:rPr>
              <a:t>Ahammad</a:t>
            </a:r>
            <a:endParaRPr lang="en-US" sz="2600" b="0" dirty="0">
              <a:effectLst>
                <a:outerShdw blurRad="38100" dist="38100" dir="2700000" algn="tl">
                  <a:srgbClr val="000000">
                    <a:alpha val="43137"/>
                  </a:srgbClr>
                </a:outerShdw>
              </a:effectLst>
            </a:endParaRPr>
          </a:p>
          <a:p>
            <a:pPr>
              <a:spcBef>
                <a:spcPts val="300"/>
              </a:spcBef>
            </a:pPr>
            <a:r>
              <a:rPr lang="en-US" sz="1400" b="0" dirty="0"/>
              <a:t>Roll No. 204G1A3249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22912"/>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700" b="0" dirty="0" err="1">
                <a:effectLst>
                  <a:outerShdw blurRad="38100" dist="38100" dir="2700000" algn="tl">
                    <a:srgbClr val="000000">
                      <a:alpha val="43137"/>
                    </a:srgbClr>
                  </a:outerShdw>
                </a:effectLst>
              </a:rPr>
              <a:t>Uppara</a:t>
            </a:r>
            <a:r>
              <a:rPr lang="en-US" sz="1700" b="0" dirty="0">
                <a:effectLst>
                  <a:outerShdw blurRad="38100" dist="38100" dir="2700000" algn="tl">
                    <a:srgbClr val="000000">
                      <a:alpha val="43137"/>
                    </a:srgbClr>
                  </a:outerShdw>
                </a:effectLst>
              </a:rPr>
              <a:t> Meghana</a:t>
            </a:r>
          </a:p>
          <a:p>
            <a:pPr>
              <a:spcBef>
                <a:spcPts val="300"/>
              </a:spcBef>
            </a:pPr>
            <a:r>
              <a:rPr lang="en-US" sz="900" b="0" dirty="0"/>
              <a:t>Roll No. 204G1A3230</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a:effectLst>
                  <a:outerShdw blurRad="38100" dist="38100" dir="2700000" algn="tl">
                    <a:srgbClr val="000000">
                      <a:alpha val="43137"/>
                    </a:srgbClr>
                  </a:outerShdw>
                </a:effectLst>
              </a:rPr>
              <a:t> </a:t>
            </a:r>
            <a:r>
              <a:rPr lang="en-US" sz="2200" b="0" dirty="0" err="1">
                <a:effectLst>
                  <a:outerShdw blurRad="38100" dist="38100" dir="2700000" algn="tl">
                    <a:srgbClr val="000000">
                      <a:alpha val="43137"/>
                    </a:srgbClr>
                  </a:outerShdw>
                </a:effectLst>
              </a:rPr>
              <a:t>Marthadu</a:t>
            </a:r>
            <a:r>
              <a:rPr lang="en-US" sz="2200" b="0" dirty="0">
                <a:effectLst>
                  <a:outerShdw blurRad="38100" dist="38100" dir="2700000" algn="tl">
                    <a:srgbClr val="000000">
                      <a:alpha val="43137"/>
                    </a:srgbClr>
                  </a:outerShdw>
                </a:effectLst>
              </a:rPr>
              <a:t> Harshad Ali</a:t>
            </a:r>
          </a:p>
          <a:p>
            <a:pPr>
              <a:spcBef>
                <a:spcPts val="300"/>
              </a:spcBef>
            </a:pPr>
            <a:r>
              <a:rPr lang="en-US" sz="1200" b="0" dirty="0"/>
              <a:t>Roll No. 204G1A3214</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Voice Based Email System For Blinds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Autofit/>
          </a:bodyPr>
          <a:lstStyle/>
          <a:p>
            <a:r>
              <a:rPr lang="en-US" dirty="0"/>
              <a:t>Because using this technology involves visual perception, it is extremely difficult for visually impaired persons to use it.</a:t>
            </a:r>
          </a:p>
          <a:p>
            <a:r>
              <a:rPr lang="en-US" dirty="0"/>
              <a:t>This is because in order to access the internet you would need to know what is written on the screen, which is not possible by blind person.</a:t>
            </a:r>
          </a:p>
          <a:p>
            <a:r>
              <a:rPr lang="en-US" dirty="0"/>
              <a:t>In this proposed system it mainly concentrates on different types of technologies Speech-to-Text (STT) this module collects the speech given by the user and converts to Text, Text-to-Speech (TTS) this converts the response give to system to Speech.</a:t>
            </a:r>
            <a:endParaRPr lang="en-US" sz="3200" b="1" dirty="0"/>
          </a:p>
          <a:p>
            <a:r>
              <a:rPr lang="en-US" dirty="0"/>
              <a:t>Doesn’t need any mouse click events to send and receive emails.</a:t>
            </a:r>
          </a:p>
          <a:p>
            <a:r>
              <a:rPr lang="en-US" dirty="0"/>
              <a:t>Purely based on the voice commands given by the user.</a:t>
            </a:r>
            <a:endParaRPr lang="en-US" b="1" dirty="0"/>
          </a:p>
          <a:p>
            <a:pPr marL="0" indent="0">
              <a:buNone/>
            </a:pPr>
            <a:endParaRPr lang="en-US" b="1" dirty="0"/>
          </a:p>
        </p:txBody>
      </p:sp>
    </p:spTree>
    <p:extLst>
      <p:ext uri="{BB962C8B-B14F-4D97-AF65-F5344CB8AC3E}">
        <p14:creationId xmlns:p14="http://schemas.microsoft.com/office/powerpoint/2010/main" val="346508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 </a:t>
            </a:r>
            <a:r>
              <a:rPr lang="en-US" dirty="0" err="1"/>
              <a:t>T.Shabana</a:t>
            </a:r>
            <a:r>
              <a:rPr lang="en-US" dirty="0"/>
              <a:t>, </a:t>
            </a:r>
            <a:r>
              <a:rPr lang="en-US" dirty="0" err="1"/>
              <a:t>A.Anam</a:t>
            </a:r>
            <a:r>
              <a:rPr lang="en-US" dirty="0"/>
              <a:t>, </a:t>
            </a:r>
            <a:r>
              <a:rPr lang="en-US" dirty="0" err="1"/>
              <a:t>A.Rafiya</a:t>
            </a:r>
            <a:r>
              <a:rPr lang="en-US" dirty="0"/>
              <a:t> and </a:t>
            </a:r>
            <a:r>
              <a:rPr lang="en-US" dirty="0" err="1"/>
              <a:t>K.Aisha</a:t>
            </a:r>
            <a:r>
              <a:rPr lang="en-US" dirty="0"/>
              <a:t>, “</a:t>
            </a:r>
            <a:r>
              <a:rPr lang="en-US" dirty="0">
                <a:hlinkClick r:id="rId2" action="ppaction://hlinkfile"/>
              </a:rPr>
              <a:t>Voice Based Email System For Blinds</a:t>
            </a:r>
            <a:r>
              <a:rPr lang="en-US" dirty="0"/>
              <a:t>”,” </a:t>
            </a:r>
            <a:r>
              <a:rPr lang="en-US" i="1" dirty="0"/>
              <a:t>International Journal of Advanced Research in Computer and Communication Engineering</a:t>
            </a:r>
            <a:r>
              <a:rPr lang="en-US" dirty="0"/>
              <a:t>, vol. 04, issue 01, Jan. 2015.</a:t>
            </a:r>
          </a:p>
          <a:p>
            <a:pPr marL="577850" indent="-577850">
              <a:buNone/>
            </a:pPr>
            <a:r>
              <a:rPr lang="en-US" dirty="0"/>
              <a:t>[2]. </a:t>
            </a:r>
            <a:r>
              <a:rPr lang="en-US" dirty="0" err="1"/>
              <a:t>Isha</a:t>
            </a:r>
            <a:r>
              <a:rPr lang="en-US" dirty="0"/>
              <a:t> Salve, Nabila Qureshi, </a:t>
            </a:r>
            <a:r>
              <a:rPr lang="en-US" dirty="0" err="1"/>
              <a:t>Nuzhat</a:t>
            </a:r>
            <a:r>
              <a:rPr lang="en-US" dirty="0"/>
              <a:t> </a:t>
            </a:r>
            <a:r>
              <a:rPr lang="en-US" dirty="0" err="1"/>
              <a:t>Anjum</a:t>
            </a:r>
            <a:r>
              <a:rPr lang="en-US" dirty="0"/>
              <a:t>, </a:t>
            </a:r>
            <a:r>
              <a:rPr lang="en-US" dirty="0" err="1"/>
              <a:t>Sayed</a:t>
            </a:r>
            <a:r>
              <a:rPr lang="en-US" dirty="0"/>
              <a:t> Sana Zafar and </a:t>
            </a:r>
            <a:r>
              <a:rPr lang="en-US" dirty="0" err="1"/>
              <a:t>Kamlesh</a:t>
            </a:r>
            <a:r>
              <a:rPr lang="en-US" dirty="0"/>
              <a:t> </a:t>
            </a:r>
            <a:r>
              <a:rPr lang="en-US" dirty="0" err="1"/>
              <a:t>Kelwade</a:t>
            </a:r>
            <a:r>
              <a:rPr lang="en-US" dirty="0"/>
              <a:t>, “</a:t>
            </a:r>
            <a:r>
              <a:rPr lang="en-US" dirty="0">
                <a:hlinkClick r:id="rId2" action="ppaction://hlinkfile"/>
              </a:rPr>
              <a:t>Voice Based E-mail for Visually Challenged</a:t>
            </a:r>
            <a:r>
              <a:rPr lang="en-US" dirty="0"/>
              <a:t>”,” </a:t>
            </a:r>
            <a:r>
              <a:rPr lang="en-US" i="1" dirty="0"/>
              <a:t>International Journal of Engineering and Technology</a:t>
            </a:r>
            <a:r>
              <a:rPr lang="en-US" dirty="0"/>
              <a:t>, vol. 07, issue 03, Mar. 2020.</a:t>
            </a:r>
          </a:p>
        </p:txBody>
      </p:sp>
    </p:spTree>
    <p:extLst>
      <p:ext uri="{BB962C8B-B14F-4D97-AF65-F5344CB8AC3E}">
        <p14:creationId xmlns:p14="http://schemas.microsoft.com/office/powerpoint/2010/main" val="78875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7" name="Content Placeholder 6">
            <a:extLst>
              <a:ext uri="{FF2B5EF4-FFF2-40B4-BE49-F238E27FC236}">
                <a16:creationId xmlns:a16="http://schemas.microsoft.com/office/drawing/2014/main" id="{AEF9F718-3177-E617-802C-9642267662B2}"/>
              </a:ext>
            </a:extLst>
          </p:cNvPr>
          <p:cNvPicPr>
            <a:picLocks noGrp="1" noChangeAspect="1"/>
          </p:cNvPicPr>
          <p:nvPr>
            <p:ph idx="1"/>
          </p:nvPr>
        </p:nvPicPr>
        <p:blipFill>
          <a:blip r:embed="rId2"/>
          <a:stretch>
            <a:fillRect/>
          </a:stretch>
        </p:blipFill>
        <p:spPr>
          <a:xfrm>
            <a:off x="1293284" y="1267325"/>
            <a:ext cx="9592732" cy="4981075"/>
          </a:xfrm>
        </p:spPr>
      </p:pic>
    </p:spTree>
    <p:extLst>
      <p:ext uri="{BB962C8B-B14F-4D97-AF65-F5344CB8AC3E}">
        <p14:creationId xmlns:p14="http://schemas.microsoft.com/office/powerpoint/2010/main" val="327940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-(Methods to be followed for proposed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206430" y="1089258"/>
            <a:ext cx="11779135" cy="5394960"/>
          </a:xfrm>
        </p:spPr>
        <p:txBody>
          <a:bodyPr>
            <a:noAutofit/>
          </a:bodyPr>
          <a:lstStyle/>
          <a:p>
            <a:pPr marL="0" indent="0">
              <a:lnSpc>
                <a:spcPct val="100000"/>
              </a:lnSpc>
              <a:buNone/>
            </a:pPr>
            <a:r>
              <a:rPr lang="en-IN" dirty="0"/>
              <a:t>Internet is one of the basic luxury for daily living. Every person is using the facts and information on internet. On the other hand, blind people face difficulty in accessing the text resources. The advancement in computer based accessible systems has opened up many avenues for the visually impaired across a wide majority of the globe. Audio feedback based virtual environment like, the screen readers have helped blind people to access internet applications immensely. Our Proposed system, the voicemail system architecture that can be used by a blind person to access e-mails. In this project, the use of speech to text and text to speech techniques. Also this system can be used by any normal person who is not able to read. The system is completely based on interactive voice response which will make it efficient.</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9F18-C6D3-55ED-E972-7726E316421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FFFB0B7-630D-05B0-C67C-BD084BDBC404}"/>
              </a:ext>
            </a:extLst>
          </p:cNvPr>
          <p:cNvSpPr>
            <a:spLocks noGrp="1"/>
          </p:cNvSpPr>
          <p:nvPr>
            <p:ph idx="1"/>
          </p:nvPr>
        </p:nvSpPr>
        <p:spPr/>
        <p:txBody>
          <a:bodyPr/>
          <a:lstStyle/>
          <a:p>
            <a:r>
              <a:rPr lang="en-US" dirty="0"/>
              <a:t>Blind people cannot read the information and cannot view the mouse cursor to give commands to the computer. They cannot access their mail and cannot send mail as they cannot visualize what is already present on the screen they cannot make out where to click to perform the required operations. </a:t>
            </a:r>
          </a:p>
          <a:p>
            <a:r>
              <a:rPr lang="en-US" dirty="0"/>
              <a:t>Therefore, the computer becomes an impractical thing for blind people and information retrieval a tedious job. For a visually challenged person using a computer for the first time is not that convenient as it is for a normal user even though it is user-friendly.</a:t>
            </a:r>
            <a:endParaRPr lang="en-IN" dirty="0"/>
          </a:p>
        </p:txBody>
      </p:sp>
    </p:spTree>
    <p:extLst>
      <p:ext uri="{BB962C8B-B14F-4D97-AF65-F5344CB8AC3E}">
        <p14:creationId xmlns:p14="http://schemas.microsoft.com/office/powerpoint/2010/main" val="102610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4" y="232759"/>
            <a:ext cx="12192000" cy="714892"/>
          </a:xfrm>
        </p:spPr>
        <p:txBody>
          <a:bodyPr/>
          <a:lstStyle/>
          <a:p>
            <a:r>
              <a:rPr lang="en-IN" dirty="0"/>
              <a:t>Objectives of Project</a:t>
            </a:r>
          </a:p>
        </p:txBody>
      </p:sp>
      <p:sp>
        <p:nvSpPr>
          <p:cNvPr id="3" name="Content Placeholder 2"/>
          <p:cNvSpPr>
            <a:spLocks noGrp="1"/>
          </p:cNvSpPr>
          <p:nvPr>
            <p:ph idx="1"/>
          </p:nvPr>
        </p:nvSpPr>
        <p:spPr/>
        <p:txBody>
          <a:bodyPr/>
          <a:lstStyle/>
          <a:p>
            <a:r>
              <a:rPr lang="en-IN" dirty="0"/>
              <a:t>The application will be a python-based application for visually challenged persons using IVR- Interactive voice response, thus sanctioning everyone to control their mail accounts using their voice only and to be able to read, send and perform all the other useful tasks.</a:t>
            </a:r>
          </a:p>
          <a:p>
            <a:r>
              <a:rPr lang="en-IN" dirty="0"/>
              <a:t>The main objective of the project is to completely eliminate the keyboard and respond through voice only.</a:t>
            </a:r>
          </a:p>
        </p:txBody>
      </p:sp>
    </p:spTree>
    <p:extLst>
      <p:ext uri="{BB962C8B-B14F-4D97-AF65-F5344CB8AC3E}">
        <p14:creationId xmlns:p14="http://schemas.microsoft.com/office/powerpoint/2010/main" val="388471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IN" dirty="0"/>
              <a:t>Survey for first objective</a:t>
            </a:r>
          </a:p>
        </p:txBody>
      </p:sp>
      <p:sp>
        <p:nvSpPr>
          <p:cNvPr id="3" name="Content Placeholder 2"/>
          <p:cNvSpPr>
            <a:spLocks noGrp="1"/>
          </p:cNvSpPr>
          <p:nvPr>
            <p:ph idx="1"/>
          </p:nvPr>
        </p:nvSpPr>
        <p:spPr/>
        <p:txBody>
          <a:bodyPr/>
          <a:lstStyle/>
          <a:p>
            <a:r>
              <a:rPr lang="en-US" dirty="0"/>
              <a:t>T. Shabana et al</a:t>
            </a:r>
            <a:r>
              <a:rPr lang="en-US"/>
              <a:t>.., proposed </a:t>
            </a:r>
            <a:r>
              <a:rPr lang="en-US" dirty="0"/>
              <a:t>an email system that will help even a naïve visually impaired person to use the services for communication the system will not let the user make use of keyboard instead will work only on mouse operation and speech conversion to text.</a:t>
            </a:r>
          </a:p>
          <a:p>
            <a:endParaRPr lang="en-US" dirty="0"/>
          </a:p>
          <a:p>
            <a:endParaRPr lang="en-IN" dirty="0"/>
          </a:p>
        </p:txBody>
      </p:sp>
    </p:spTree>
    <p:extLst>
      <p:ext uri="{BB962C8B-B14F-4D97-AF65-F5344CB8AC3E}">
        <p14:creationId xmlns:p14="http://schemas.microsoft.com/office/powerpoint/2010/main" val="272144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222-9406-7D35-CF66-1B145C9914DE}"/>
              </a:ext>
            </a:extLst>
          </p:cNvPr>
          <p:cNvSpPr>
            <a:spLocks noGrp="1"/>
          </p:cNvSpPr>
          <p:nvPr>
            <p:ph type="title"/>
          </p:nvPr>
        </p:nvSpPr>
        <p:spPr/>
        <p:txBody>
          <a:bodyPr/>
          <a:lstStyle/>
          <a:p>
            <a:r>
              <a:rPr lang="en-IN" dirty="0"/>
              <a:t>Literature survey for second objective</a:t>
            </a:r>
          </a:p>
        </p:txBody>
      </p:sp>
      <p:sp>
        <p:nvSpPr>
          <p:cNvPr id="3" name="Content Placeholder 2">
            <a:extLst>
              <a:ext uri="{FF2B5EF4-FFF2-40B4-BE49-F238E27FC236}">
                <a16:creationId xmlns:a16="http://schemas.microsoft.com/office/drawing/2014/main" id="{6E48076E-4642-851D-74F8-9212890029D6}"/>
              </a:ext>
            </a:extLst>
          </p:cNvPr>
          <p:cNvSpPr>
            <a:spLocks noGrp="1"/>
          </p:cNvSpPr>
          <p:nvPr>
            <p:ph idx="1"/>
          </p:nvPr>
        </p:nvSpPr>
        <p:spPr/>
        <p:txBody>
          <a:bodyPr/>
          <a:lstStyle/>
          <a:p>
            <a:r>
              <a:rPr lang="en-US" dirty="0"/>
              <a:t>Isha Salve et al.., used three types of technologies to create the application namely STT(speech-to- text) where the speech is converted to text , TTS(text-to- speech) to convert the text to speech, and thirdly IVR(interactive voice response) which describes the interaction between the user and the technology.</a:t>
            </a:r>
          </a:p>
          <a:p>
            <a:endParaRPr lang="en-IN" dirty="0"/>
          </a:p>
        </p:txBody>
      </p:sp>
    </p:spTree>
    <p:extLst>
      <p:ext uri="{BB962C8B-B14F-4D97-AF65-F5344CB8AC3E}">
        <p14:creationId xmlns:p14="http://schemas.microsoft.com/office/powerpoint/2010/main" val="238347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6" name="Content Placeholder 2">
            <a:extLst>
              <a:ext uri="{FF2B5EF4-FFF2-40B4-BE49-F238E27FC236}">
                <a16:creationId xmlns:a16="http://schemas.microsoft.com/office/drawing/2014/main" id="{850BE218-ECB6-4FB1-B8BC-19C069DC6AF6}"/>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Simple e-mail systems are available in which only voice recognition and text-to-speech are accessible by remembering the keyboard shortcuts to access.</a:t>
            </a:r>
          </a:p>
          <a:p>
            <a:pPr marL="457200" indent="-457200">
              <a:buFont typeface="Wingdings" panose="05000000000000000000" pitchFamily="2" charset="2"/>
              <a:buChar char="Ø"/>
            </a:pPr>
            <a:r>
              <a:rPr lang="en-US" dirty="0"/>
              <a:t>The existing voice-based e-mail system has made use of IVR, Speech to text converter, Mouse click event and Screen reader.</a:t>
            </a:r>
          </a:p>
          <a:p>
            <a:pPr marL="457200" indent="-457200">
              <a:buFont typeface="Wingdings" panose="05000000000000000000" pitchFamily="2" charset="2"/>
              <a:buChar char="Ø"/>
            </a:pPr>
            <a:r>
              <a:rPr lang="en-US" dirty="0"/>
              <a:t>There will be a small icon of mic on who’s clicking the user had to speak and his/her speech will be converted to text format, which the blind people </a:t>
            </a:r>
            <a:r>
              <a:rPr lang="en-US"/>
              <a:t>would see and read.</a:t>
            </a:r>
            <a:endParaRPr lang="en-US" dirty="0"/>
          </a:p>
          <a:p>
            <a:pPr marL="457200" indent="-457200"/>
            <a:r>
              <a:rPr lang="en-US" dirty="0"/>
              <a:t>There are various search engine which take request in the form of text from user and retrieve the relevant documents from server and responds by displaying it in the form of text which is not possible for visually challenged people.</a:t>
            </a:r>
            <a:endParaRPr lang="en-IN" dirty="0"/>
          </a:p>
        </p:txBody>
      </p:sp>
    </p:spTree>
    <p:extLst>
      <p:ext uri="{BB962C8B-B14F-4D97-AF65-F5344CB8AC3E}">
        <p14:creationId xmlns:p14="http://schemas.microsoft.com/office/powerpoint/2010/main" val="102155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038A-2329-4E01-CC23-F48267E59C05}"/>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B5387B11-BD19-0E74-8505-608F88676593}"/>
              </a:ext>
            </a:extLst>
          </p:cNvPr>
          <p:cNvSpPr>
            <a:spLocks noGrp="1"/>
          </p:cNvSpPr>
          <p:nvPr>
            <p:ph idx="1"/>
          </p:nvPr>
        </p:nvSpPr>
        <p:spPr/>
        <p:txBody>
          <a:bodyPr/>
          <a:lstStyle/>
          <a:p>
            <a:r>
              <a:rPr lang="en-US" dirty="0"/>
              <a:t>User have to use mouse connected to the computer and should perform.</a:t>
            </a:r>
          </a:p>
          <a:p>
            <a:r>
              <a:rPr lang="en-US" dirty="0"/>
              <a:t>In existing system, they have chosen Web UI as the interface for system which is not easy for the impaired people to us.</a:t>
            </a:r>
            <a:endParaRPr lang="en-IN" b="1" dirty="0"/>
          </a:p>
          <a:p>
            <a:pPr marL="0" indent="0">
              <a:buNone/>
            </a:pPr>
            <a:endParaRPr lang="en-IN" b="1" dirty="0"/>
          </a:p>
        </p:txBody>
      </p:sp>
    </p:spTree>
    <p:extLst>
      <p:ext uri="{BB962C8B-B14F-4D97-AF65-F5344CB8AC3E}">
        <p14:creationId xmlns:p14="http://schemas.microsoft.com/office/powerpoint/2010/main" val="14076419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2378</TotalTime>
  <Words>969</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 New Roman</vt:lpstr>
      <vt:lpstr>Wingdings</vt:lpstr>
      <vt:lpstr>Custom Design</vt:lpstr>
      <vt:lpstr>PowerPoint Presentation</vt:lpstr>
      <vt:lpstr>Contents</vt:lpstr>
      <vt:lpstr>Abstract</vt:lpstr>
      <vt:lpstr>Problem Statement</vt:lpstr>
      <vt:lpstr>Objectives of Project</vt:lpstr>
      <vt:lpstr>Literature Survey for first objective</vt:lpstr>
      <vt:lpstr>Literature survey for second objective</vt:lpstr>
      <vt:lpstr>Existing System</vt:lpstr>
      <vt:lpstr>Continue…</vt:lpstr>
      <vt:lpstr>Proposed System</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Rupalakshmi Muthyala</cp:lastModifiedBy>
  <cp:revision>142</cp:revision>
  <dcterms:created xsi:type="dcterms:W3CDTF">2019-06-11T05:35:51Z</dcterms:created>
  <dcterms:modified xsi:type="dcterms:W3CDTF">2023-08-16T09:20:52Z</dcterms:modified>
</cp:coreProperties>
</file>