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3" r:id="rId4"/>
    <p:sldId id="276" r:id="rId5"/>
    <p:sldId id="274" r:id="rId6"/>
    <p:sldId id="275" r:id="rId7"/>
    <p:sldId id="277" r:id="rId8"/>
    <p:sldId id="279" r:id="rId9"/>
    <p:sldId id="27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9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Project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- 00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Pdf/Project%20selection_fo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6095991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1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204G1A32XX</a:t>
            </a: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759654" y="2475580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</a:t>
            </a:r>
            <a:r>
              <a:rPr lang="en-US" sz="24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Xyz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Tech.</a:t>
            </a:r>
            <a:endParaRPr lang="en-IN" sz="24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632DCF-444C-4AB9-A9A9-24B78326A786}"/>
              </a:ext>
            </a:extLst>
          </p:cNvPr>
          <p:cNvSpPr txBox="1">
            <a:spLocks/>
          </p:cNvSpPr>
          <p:nvPr/>
        </p:nvSpPr>
        <p:spPr>
          <a:xfrm>
            <a:off x="3574384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2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204G1A32XX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8617598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3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204G1A32XX</a:t>
            </a:r>
          </a:p>
        </p:txBody>
      </p:sp>
      <p:sp>
        <p:nvSpPr>
          <p:cNvPr id="14" name="Subtitle 11">
            <a:extLst>
              <a:ext uri="{FF2B5EF4-FFF2-40B4-BE49-F238E27FC236}">
                <a16:creationId xmlns:a16="http://schemas.microsoft.com/office/drawing/2014/main" id="{7DD300AE-D81E-4AC8-BC57-566B57D6C660}"/>
              </a:ext>
            </a:extLst>
          </p:cNvPr>
          <p:cNvSpPr txBox="1">
            <a:spLocks/>
          </p:cNvSpPr>
          <p:nvPr/>
        </p:nvSpPr>
        <p:spPr>
          <a:xfrm>
            <a:off x="1191460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4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204G1A32XX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Project/Thesis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3477046"/>
            <a:ext cx="1843673" cy="16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context or background information for your research</a:t>
            </a:r>
          </a:p>
          <a:p>
            <a:pPr marL="0" indent="0">
              <a:buNone/>
            </a:pPr>
            <a:r>
              <a:rPr lang="en-US" sz="2400" dirty="0"/>
              <a:t>The general topic and specific research question or problem</a:t>
            </a:r>
          </a:p>
          <a:p>
            <a:pPr marL="0" indent="0">
              <a:buNone/>
            </a:pPr>
            <a:r>
              <a:rPr lang="en-US" sz="2400" dirty="0"/>
              <a:t>The main objectives and goals of your research</a:t>
            </a:r>
          </a:p>
          <a:p>
            <a:pPr marL="0" indent="0">
              <a:buNone/>
            </a:pPr>
            <a:r>
              <a:rPr lang="en-US" sz="2400" dirty="0"/>
              <a:t>The methods you used to conduct your research</a:t>
            </a:r>
          </a:p>
          <a:p>
            <a:pPr marL="0" indent="0">
              <a:buNone/>
            </a:pPr>
            <a:r>
              <a:rPr lang="en-US" sz="2400" dirty="0"/>
              <a:t>The results or findings of your research</a:t>
            </a:r>
          </a:p>
          <a:p>
            <a:pPr marL="0" indent="0">
              <a:buNone/>
            </a:pPr>
            <a:r>
              <a:rPr lang="en-US" sz="2400" dirty="0"/>
              <a:t>The conclusions or implications of your research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Note : The above points should be specified in an abstract using paragraphs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mostly 1 or 2</a:t>
            </a: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Abstract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Problem statement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Objectives of Project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Literature survey for first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Literature survey for second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Proposed Work -(Methods to be followed for proposed system)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References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C86CD8-CB6D-4B54-951B-2D0FC1B8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5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n</a:t>
            </a:r>
          </a:p>
        </p:txBody>
      </p:sp>
    </p:spTree>
    <p:extLst>
      <p:ext uri="{BB962C8B-B14F-4D97-AF65-F5344CB8AC3E}">
        <p14:creationId xmlns:p14="http://schemas.microsoft.com/office/powerpoint/2010/main" val="31678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0BE218-ECB6-4FB1-B8BC-19C069DC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5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n</a:t>
            </a:r>
          </a:p>
        </p:txBody>
      </p:sp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DA22-7CB2-43B1-8B38-789CEC28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5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Point n</a:t>
            </a:r>
          </a:p>
        </p:txBody>
      </p:sp>
    </p:spTree>
    <p:extLst>
      <p:ext uri="{BB962C8B-B14F-4D97-AF65-F5344CB8AC3E}">
        <p14:creationId xmlns:p14="http://schemas.microsoft.com/office/powerpoint/2010/main" val="346508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AA8B-A301-49BF-9DA8-22F61405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7850" indent="-577850">
              <a:buNone/>
            </a:pPr>
            <a:r>
              <a:rPr lang="en-US" dirty="0"/>
              <a:t>[1]. Author 1, Author 2 and Author 3, “</a:t>
            </a:r>
            <a:r>
              <a:rPr lang="en-US" dirty="0">
                <a:hlinkClick r:id="rId2" action="ppaction://hlinkfile"/>
              </a:rPr>
              <a:t>Title of the Paper</a:t>
            </a:r>
            <a:r>
              <a:rPr lang="en-US" dirty="0"/>
              <a:t>”,” </a:t>
            </a:r>
            <a:r>
              <a:rPr lang="en-US" i="1" dirty="0"/>
              <a:t>Journal name where the paper published</a:t>
            </a:r>
            <a:r>
              <a:rPr lang="en-US" dirty="0"/>
              <a:t>, vol. 11, pp. 11-15, Jan. 2020.</a:t>
            </a:r>
          </a:p>
          <a:p>
            <a:pPr marL="577850" indent="-577850">
              <a:buNone/>
            </a:pPr>
            <a:endParaRPr lang="en-US" dirty="0"/>
          </a:p>
          <a:p>
            <a:pPr marL="577850" indent="-577850">
              <a:buNone/>
            </a:pPr>
            <a:endParaRPr lang="en-US" dirty="0"/>
          </a:p>
          <a:p>
            <a:pPr marL="577850" indent="-577850">
              <a:buNone/>
            </a:pPr>
            <a:r>
              <a:rPr lang="en-US" dirty="0"/>
              <a:t>Use Mendeley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Dashboards of each student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CSD 2023 – 24 Batch: A – XX</a:t>
            </a:r>
          </a:p>
          <a:p>
            <a:pPr marL="457200" indent="-457200"/>
            <a:r>
              <a:rPr lang="en-US" dirty="0"/>
              <a:t>Under that project data upload literature survey papers, and son on..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324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Abstract</vt:lpstr>
      <vt:lpstr>Contents</vt:lpstr>
      <vt:lpstr>Introduction</vt:lpstr>
      <vt:lpstr>Existing System</vt:lpstr>
      <vt:lpstr>Proposed System</vt:lpstr>
      <vt:lpstr>Reference</vt:lpstr>
      <vt:lpstr>Git Hub Dashboards of each student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venkatesh k</cp:lastModifiedBy>
  <cp:revision>109</cp:revision>
  <dcterms:created xsi:type="dcterms:W3CDTF">2019-06-11T05:35:51Z</dcterms:created>
  <dcterms:modified xsi:type="dcterms:W3CDTF">2023-08-11T09:36:44Z</dcterms:modified>
</cp:coreProperties>
</file>