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58" r:id="rId5"/>
  </p:sldIdLst>
  <p:sldSz cx="25193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9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13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294620"/>
            <a:ext cx="214145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945535"/>
            <a:ext cx="18895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4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95846"/>
            <a:ext cx="543238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95846"/>
            <a:ext cx="1598221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76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48807"/>
            <a:ext cx="21729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204734"/>
            <a:ext cx="21729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/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75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79227"/>
            <a:ext cx="1070729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79227"/>
            <a:ext cx="1070729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9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5846"/>
            <a:ext cx="2172951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441305"/>
            <a:ext cx="106580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657582"/>
            <a:ext cx="1065808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441305"/>
            <a:ext cx="107105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657582"/>
            <a:ext cx="1071057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59199"/>
            <a:ext cx="12754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59199"/>
            <a:ext cx="12754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7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95846"/>
            <a:ext cx="21729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79227"/>
            <a:ext cx="21729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DBB2-F700-4450-B1C5-88DD1972F5A2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668542"/>
            <a:ext cx="85028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BBA-DDB7-47E0-99FA-D9B315E6DA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D1915-C44E-4D17-82B3-B7A3226B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EFFC5B-E1E2-4579-8217-BBDD81577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204124-1A2E-4FFA-92C7-2D6467C8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24"/>
            <a:ext cx="2519363" cy="179137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365D44-99B3-4751-A9C0-4919E9943D22}"/>
              </a:ext>
            </a:extLst>
          </p:cNvPr>
          <p:cNvSpPr/>
          <p:nvPr/>
        </p:nvSpPr>
        <p:spPr>
          <a:xfrm>
            <a:off x="219131" y="77102"/>
            <a:ext cx="101202" cy="14960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5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D1915-C44E-4D17-82B3-B7A3226B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EFFC5B-E1E2-4579-8217-BBDD81577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13BD3D-241E-4BEF-8FA5-6E6CE117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24"/>
            <a:ext cx="2519363" cy="179137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23D753-C1D9-4122-AB94-75CB9D77DFC8}"/>
              </a:ext>
            </a:extLst>
          </p:cNvPr>
          <p:cNvSpPr/>
          <p:nvPr/>
        </p:nvSpPr>
        <p:spPr>
          <a:xfrm>
            <a:off x="891406" y="77103"/>
            <a:ext cx="101202" cy="14960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D1915-C44E-4D17-82B3-B7A3226B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EFFC5B-E1E2-4579-8217-BBDD81577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496201-5E7C-49D3-A2E4-9A4FE1D0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11"/>
            <a:ext cx="2519363" cy="179460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4A3B12-5337-4A79-8339-A885494D653A}"/>
              </a:ext>
            </a:extLst>
          </p:cNvPr>
          <p:cNvSpPr/>
          <p:nvPr/>
        </p:nvSpPr>
        <p:spPr>
          <a:xfrm>
            <a:off x="1332400" y="77102"/>
            <a:ext cx="101202" cy="14960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7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D1915-C44E-4D17-82B3-B7A3226B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EFFC5B-E1E2-4579-8217-BBDD81577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8309C0-30F7-4D71-9387-5E5D1314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945"/>
            <a:ext cx="2519363" cy="178633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B517D-CF32-4306-907C-244503F52C6C}"/>
              </a:ext>
            </a:extLst>
          </p:cNvPr>
          <p:cNvSpPr/>
          <p:nvPr/>
        </p:nvSpPr>
        <p:spPr>
          <a:xfrm>
            <a:off x="1003694" y="77102"/>
            <a:ext cx="101202" cy="14960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航平 山本</dc:creator>
  <cp:lastModifiedBy>航平 山本</cp:lastModifiedBy>
  <cp:revision>2</cp:revision>
  <dcterms:created xsi:type="dcterms:W3CDTF">2020-06-18T13:34:49Z</dcterms:created>
  <dcterms:modified xsi:type="dcterms:W3CDTF">2020-06-18T14:27:06Z</dcterms:modified>
</cp:coreProperties>
</file>