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040"/>
    <a:srgbClr val="BF8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akam\Downloads\gt01060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9148622047244"/>
          <c:y val="9.8574219889180525E-2"/>
          <c:w val="0.86143791010498683"/>
          <c:h val="0.64292038495188097"/>
        </c:manualLayout>
      </c:layout>
      <c:lineChart>
        <c:grouping val="standard"/>
        <c:varyColors val="0"/>
        <c:ser>
          <c:idx val="0"/>
          <c:order val="0"/>
          <c:tx>
            <c:strRef>
              <c:f>集計情報!$CI$40</c:f>
              <c:strCache>
                <c:ptCount val="1"/>
                <c:pt idx="0">
                  <c:v>mon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集計情報!$CI$41:$CI$64</c:f>
              <c:numCache>
                <c:formatCode>#0.0</c:formatCode>
                <c:ptCount val="24"/>
                <c:pt idx="0">
                  <c:v>3672.5027073804285</c:v>
                </c:pt>
                <c:pt idx="1">
                  <c:v>2815.7461888886141</c:v>
                </c:pt>
                <c:pt idx="2">
                  <c:v>2165.8171386077738</c:v>
                </c:pt>
                <c:pt idx="3">
                  <c:v>1621.2102637998398</c:v>
                </c:pt>
                <c:pt idx="4">
                  <c:v>1321.0885641052535</c:v>
                </c:pt>
                <c:pt idx="5">
                  <c:v>1377.1915376058664</c:v>
                </c:pt>
                <c:pt idx="6">
                  <c:v>1947.7391118394414</c:v>
                </c:pt>
                <c:pt idx="7">
                  <c:v>2826.9078937657737</c:v>
                </c:pt>
                <c:pt idx="8">
                  <c:v>3095.3868835171352</c:v>
                </c:pt>
                <c:pt idx="9">
                  <c:v>3152.1544000055233</c:v>
                </c:pt>
                <c:pt idx="10">
                  <c:v>3411.6048081222425</c:v>
                </c:pt>
                <c:pt idx="11">
                  <c:v>3604.5241117986398</c:v>
                </c:pt>
                <c:pt idx="12">
                  <c:v>4418.8862216422485</c:v>
                </c:pt>
                <c:pt idx="13">
                  <c:v>3836.22966219821</c:v>
                </c:pt>
                <c:pt idx="14">
                  <c:v>3818.4684855927703</c:v>
                </c:pt>
                <c:pt idx="15">
                  <c:v>3993.7927831619518</c:v>
                </c:pt>
                <c:pt idx="16">
                  <c:v>4023.4953516190735</c:v>
                </c:pt>
                <c:pt idx="17">
                  <c:v>4267.7487990703366</c:v>
                </c:pt>
                <c:pt idx="18">
                  <c:v>4348.3636680551781</c:v>
                </c:pt>
                <c:pt idx="19">
                  <c:v>4309.7849153556181</c:v>
                </c:pt>
                <c:pt idx="20">
                  <c:v>4508.7792603643884</c:v>
                </c:pt>
                <c:pt idx="21">
                  <c:v>4704.4236629318029</c:v>
                </c:pt>
                <c:pt idx="22">
                  <c:v>4697.5584618883277</c:v>
                </c:pt>
                <c:pt idx="23">
                  <c:v>4360.3975362269111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B-404D-A8C4-DB3B5991318F}"/>
            </c:ext>
          </c:extLst>
        </c:ser>
        <c:ser>
          <c:idx val="1"/>
          <c:order val="1"/>
          <c:tx>
            <c:strRef>
              <c:f>集計情報!$CJ$40</c:f>
              <c:strCache>
                <c:ptCount val="1"/>
                <c:pt idx="0">
                  <c:v>tue</c:v>
                </c:pt>
              </c:strCache>
            </c:strRef>
          </c:tx>
          <c:spPr>
            <a:ln w="28575" cap="rnd">
              <a:solidFill>
                <a:srgbClr val="DE4040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集計情報!$CJ$41:$CJ$64</c:f>
              <c:numCache>
                <c:formatCode>#0.0</c:formatCode>
                <c:ptCount val="24"/>
                <c:pt idx="0">
                  <c:v>3476.8539817934961</c:v>
                </c:pt>
                <c:pt idx="1">
                  <c:v>2618.8041810124696</c:v>
                </c:pt>
                <c:pt idx="2">
                  <c:v>2013.1311057577373</c:v>
                </c:pt>
                <c:pt idx="3">
                  <c:v>1542.9064182251514</c:v>
                </c:pt>
                <c:pt idx="4">
                  <c:v>1303.6272930103701</c:v>
                </c:pt>
                <c:pt idx="5">
                  <c:v>1467.643378436871</c:v>
                </c:pt>
                <c:pt idx="6">
                  <c:v>2234.367949688457</c:v>
                </c:pt>
                <c:pt idx="7">
                  <c:v>3309.005858626032</c:v>
                </c:pt>
                <c:pt idx="8">
                  <c:v>3269.7640240381861</c:v>
                </c:pt>
                <c:pt idx="9">
                  <c:v>2880.0194994643234</c:v>
                </c:pt>
                <c:pt idx="10">
                  <c:v>3015.2795168182088</c:v>
                </c:pt>
                <c:pt idx="11">
                  <c:v>3124.0609724432916</c:v>
                </c:pt>
                <c:pt idx="12">
                  <c:v>4397.7851035977401</c:v>
                </c:pt>
                <c:pt idx="13">
                  <c:v>3456.0333501921632</c:v>
                </c:pt>
                <c:pt idx="14">
                  <c:v>3307.5825591701177</c:v>
                </c:pt>
                <c:pt idx="15">
                  <c:v>3569.7067597762543</c:v>
                </c:pt>
                <c:pt idx="16">
                  <c:v>3675.1825884583236</c:v>
                </c:pt>
                <c:pt idx="17">
                  <c:v>4105.0920325419393</c:v>
                </c:pt>
                <c:pt idx="18">
                  <c:v>4411.5853396513339</c:v>
                </c:pt>
                <c:pt idx="19">
                  <c:v>4489.6694286484599</c:v>
                </c:pt>
                <c:pt idx="20">
                  <c:v>4713.5957799871067</c:v>
                </c:pt>
                <c:pt idx="21">
                  <c:v>4859.0801507687338</c:v>
                </c:pt>
                <c:pt idx="22">
                  <c:v>4774.6097965048884</c:v>
                </c:pt>
                <c:pt idx="23">
                  <c:v>4449.4731103953764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B-404D-A8C4-DB3B5991318F}"/>
            </c:ext>
          </c:extLst>
        </c:ser>
        <c:ser>
          <c:idx val="2"/>
          <c:order val="2"/>
          <c:tx>
            <c:strRef>
              <c:f>集計情報!$CK$40</c:f>
              <c:strCache>
                <c:ptCount val="1"/>
                <c:pt idx="0">
                  <c:v>wed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集計情報!$CK$41:$CK$64</c:f>
              <c:numCache>
                <c:formatCode>#0.0</c:formatCode>
                <c:ptCount val="24"/>
                <c:pt idx="0">
                  <c:v>3613.08890440697</c:v>
                </c:pt>
                <c:pt idx="1">
                  <c:v>2671.6465353155918</c:v>
                </c:pt>
                <c:pt idx="2">
                  <c:v>2076.0873916345913</c:v>
                </c:pt>
                <c:pt idx="3">
                  <c:v>1596.4267080215097</c:v>
                </c:pt>
                <c:pt idx="4">
                  <c:v>1382.1752289753404</c:v>
                </c:pt>
                <c:pt idx="5">
                  <c:v>1597.6721111892516</c:v>
                </c:pt>
                <c:pt idx="6">
                  <c:v>2401.031746580421</c:v>
                </c:pt>
                <c:pt idx="7">
                  <c:v>3505.7667799353294</c:v>
                </c:pt>
                <c:pt idx="8">
                  <c:v>3469.0400396376199</c:v>
                </c:pt>
                <c:pt idx="9">
                  <c:v>3005.2631250113213</c:v>
                </c:pt>
                <c:pt idx="10">
                  <c:v>3104.7214289934141</c:v>
                </c:pt>
                <c:pt idx="11">
                  <c:v>3213.1400889096367</c:v>
                </c:pt>
                <c:pt idx="12">
                  <c:v>4531.2718744779932</c:v>
                </c:pt>
                <c:pt idx="13">
                  <c:v>3558.5403257644712</c:v>
                </c:pt>
                <c:pt idx="14">
                  <c:v>3423.7049424628158</c:v>
                </c:pt>
                <c:pt idx="15">
                  <c:v>3721.9833327048564</c:v>
                </c:pt>
                <c:pt idx="16">
                  <c:v>3842.8979336930634</c:v>
                </c:pt>
                <c:pt idx="17">
                  <c:v>4398.045031482694</c:v>
                </c:pt>
                <c:pt idx="18">
                  <c:v>4732.5598325955862</c:v>
                </c:pt>
                <c:pt idx="19">
                  <c:v>4709.7797968166578</c:v>
                </c:pt>
                <c:pt idx="20">
                  <c:v>4857.9831806077455</c:v>
                </c:pt>
                <c:pt idx="21">
                  <c:v>4994.6673517664467</c:v>
                </c:pt>
                <c:pt idx="22">
                  <c:v>4881.6866642039568</c:v>
                </c:pt>
                <c:pt idx="23">
                  <c:v>4492.2039883568987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3B-404D-A8C4-DB3B5991318F}"/>
            </c:ext>
          </c:extLst>
        </c:ser>
        <c:ser>
          <c:idx val="3"/>
          <c:order val="3"/>
          <c:tx>
            <c:strRef>
              <c:f>集計情報!$CL$40</c:f>
              <c:strCache>
                <c:ptCount val="1"/>
                <c:pt idx="0">
                  <c:v>thu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集計情報!$CL$41:$CL$64</c:f>
              <c:numCache>
                <c:formatCode>#0.0</c:formatCode>
                <c:ptCount val="24"/>
                <c:pt idx="0">
                  <c:v>3625.2365627712093</c:v>
                </c:pt>
                <c:pt idx="1">
                  <c:v>2688.7556129492177</c:v>
                </c:pt>
                <c:pt idx="2">
                  <c:v>2068.6928055717935</c:v>
                </c:pt>
                <c:pt idx="3">
                  <c:v>1579.4910367286843</c:v>
                </c:pt>
                <c:pt idx="4">
                  <c:v>1336.3302961525058</c:v>
                </c:pt>
                <c:pt idx="5">
                  <c:v>1538.257291028033</c:v>
                </c:pt>
                <c:pt idx="6">
                  <c:v>2319.7554194572081</c:v>
                </c:pt>
                <c:pt idx="7">
                  <c:v>3426.1483746842896</c:v>
                </c:pt>
                <c:pt idx="8">
                  <c:v>3357.5394463344819</c:v>
                </c:pt>
                <c:pt idx="9">
                  <c:v>2921.2809357095875</c:v>
                </c:pt>
                <c:pt idx="10">
                  <c:v>3064.7724062649809</c:v>
                </c:pt>
                <c:pt idx="11">
                  <c:v>3180.0171376460285</c:v>
                </c:pt>
                <c:pt idx="12">
                  <c:v>4520.272468975315</c:v>
                </c:pt>
                <c:pt idx="13">
                  <c:v>3540.5660630206344</c:v>
                </c:pt>
                <c:pt idx="14">
                  <c:v>3389.2110329636134</c:v>
                </c:pt>
                <c:pt idx="15">
                  <c:v>3681.6474546038789</c:v>
                </c:pt>
                <c:pt idx="16">
                  <c:v>3838.241812043444</c:v>
                </c:pt>
                <c:pt idx="17">
                  <c:v>4268.9183173137353</c:v>
                </c:pt>
                <c:pt idx="18">
                  <c:v>4597.1674838127974</c:v>
                </c:pt>
                <c:pt idx="19">
                  <c:v>4649.4524150364405</c:v>
                </c:pt>
                <c:pt idx="20">
                  <c:v>4848.430996990719</c:v>
                </c:pt>
                <c:pt idx="21">
                  <c:v>5072.9182836681885</c:v>
                </c:pt>
                <c:pt idx="22">
                  <c:v>4976.5154278343825</c:v>
                </c:pt>
                <c:pt idx="23">
                  <c:v>4525.8697417811181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3B-404D-A8C4-DB3B5991318F}"/>
            </c:ext>
          </c:extLst>
        </c:ser>
        <c:ser>
          <c:idx val="4"/>
          <c:order val="4"/>
          <c:tx>
            <c:strRef>
              <c:f>集計情報!$CM$40</c:f>
              <c:strCache>
                <c:ptCount val="1"/>
                <c:pt idx="0">
                  <c:v>fri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集計情報!$CM$41:$CM$64</c:f>
              <c:numCache>
                <c:formatCode>#0.0</c:formatCode>
                <c:ptCount val="24"/>
                <c:pt idx="0">
                  <c:v>3721.5076356886261</c:v>
                </c:pt>
                <c:pt idx="1">
                  <c:v>2848.9773745271173</c:v>
                </c:pt>
                <c:pt idx="2">
                  <c:v>2252.8683558980106</c:v>
                </c:pt>
                <c:pt idx="3">
                  <c:v>1762.239774281675</c:v>
                </c:pt>
                <c:pt idx="4">
                  <c:v>1511.0951026539847</c:v>
                </c:pt>
                <c:pt idx="5">
                  <c:v>1680.6113956592328</c:v>
                </c:pt>
                <c:pt idx="6">
                  <c:v>2484.4538758134831</c:v>
                </c:pt>
                <c:pt idx="7">
                  <c:v>3602.837694325106</c:v>
                </c:pt>
                <c:pt idx="8">
                  <c:v>3518.4230646574952</c:v>
                </c:pt>
                <c:pt idx="9">
                  <c:v>3038.2029996862329</c:v>
                </c:pt>
                <c:pt idx="10">
                  <c:v>3121.8138965693411</c:v>
                </c:pt>
                <c:pt idx="11">
                  <c:v>3203.8910083731362</c:v>
                </c:pt>
                <c:pt idx="12">
                  <c:v>4475.1978129006311</c:v>
                </c:pt>
                <c:pt idx="13">
                  <c:v>3526.7590444309094</c:v>
                </c:pt>
                <c:pt idx="14">
                  <c:v>3374.9322719963438</c:v>
                </c:pt>
                <c:pt idx="15">
                  <c:v>3658.9022729294402</c:v>
                </c:pt>
                <c:pt idx="16">
                  <c:v>3791.9538210733044</c:v>
                </c:pt>
                <c:pt idx="17">
                  <c:v>4231.5708741045792</c:v>
                </c:pt>
                <c:pt idx="18">
                  <c:v>4572.6843041906441</c:v>
                </c:pt>
                <c:pt idx="19">
                  <c:v>4562.0114472345531</c:v>
                </c:pt>
                <c:pt idx="20">
                  <c:v>4699.0696819235618</c:v>
                </c:pt>
                <c:pt idx="21">
                  <c:v>4867.2179364116355</c:v>
                </c:pt>
                <c:pt idx="22">
                  <c:v>4780.3127363532367</c:v>
                </c:pt>
                <c:pt idx="23">
                  <c:v>4497.5139730599867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3B-404D-A8C4-DB3B5991318F}"/>
            </c:ext>
          </c:extLst>
        </c:ser>
        <c:ser>
          <c:idx val="5"/>
          <c:order val="5"/>
          <c:tx>
            <c:strRef>
              <c:f>集計情報!$CN$40</c:f>
              <c:strCache>
                <c:ptCount val="1"/>
                <c:pt idx="0">
                  <c:v>sat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集計情報!$CN$41:$CN$64</c:f>
              <c:numCache>
                <c:formatCode>#0.0</c:formatCode>
                <c:ptCount val="24"/>
                <c:pt idx="0">
                  <c:v>3816.9649039494589</c:v>
                </c:pt>
                <c:pt idx="1">
                  <c:v>2947.5969372228155</c:v>
                </c:pt>
                <c:pt idx="2">
                  <c:v>2300.2884343988153</c:v>
                </c:pt>
                <c:pt idx="3">
                  <c:v>1747.9557617547996</c:v>
                </c:pt>
                <c:pt idx="4">
                  <c:v>1471.8142756810314</c:v>
                </c:pt>
                <c:pt idx="5">
                  <c:v>1596.7910010005835</c:v>
                </c:pt>
                <c:pt idx="6">
                  <c:v>2215.6831904422397</c:v>
                </c:pt>
                <c:pt idx="7">
                  <c:v>3086.6846979743727</c:v>
                </c:pt>
                <c:pt idx="8">
                  <c:v>3553.5486336565546</c:v>
                </c:pt>
                <c:pt idx="9">
                  <c:v>3809.0629066008005</c:v>
                </c:pt>
                <c:pt idx="10">
                  <c:v>4080.8686699068267</c:v>
                </c:pt>
                <c:pt idx="11">
                  <c:v>4239.9292033878501</c:v>
                </c:pt>
                <c:pt idx="12">
                  <c:v>4820.6909643863828</c:v>
                </c:pt>
                <c:pt idx="13">
                  <c:v>4482.3567968363986</c:v>
                </c:pt>
                <c:pt idx="14">
                  <c:v>4453.2413124277728</c:v>
                </c:pt>
                <c:pt idx="15">
                  <c:v>4603.2342390017402</c:v>
                </c:pt>
                <c:pt idx="16">
                  <c:v>4560.5310619706424</c:v>
                </c:pt>
                <c:pt idx="17">
                  <c:v>4675.8806193018054</c:v>
                </c:pt>
                <c:pt idx="18">
                  <c:v>4591.5003863739676</c:v>
                </c:pt>
                <c:pt idx="19">
                  <c:v>4476.410653596402</c:v>
                </c:pt>
                <c:pt idx="20">
                  <c:v>4601.9128126927089</c:v>
                </c:pt>
                <c:pt idx="21">
                  <c:v>4757.3417831332163</c:v>
                </c:pt>
                <c:pt idx="22">
                  <c:v>4709.2874885006568</c:v>
                </c:pt>
                <c:pt idx="23">
                  <c:v>4431.1351793266531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D3B-404D-A8C4-DB3B5991318F}"/>
            </c:ext>
          </c:extLst>
        </c:ser>
        <c:ser>
          <c:idx val="6"/>
          <c:order val="6"/>
          <c:tx>
            <c:strRef>
              <c:f>集計情報!$CO$40</c:f>
              <c:strCache>
                <c:ptCount val="1"/>
                <c:pt idx="0">
                  <c:v>sun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集計情報!$CH$41:$CH$64</c:f>
              <c:strCache>
                <c:ptCount val="24"/>
                <c:pt idx="0">
                  <c:v>00時～01時</c:v>
                </c:pt>
                <c:pt idx="1">
                  <c:v>01時～02時</c:v>
                </c:pt>
                <c:pt idx="2">
                  <c:v>02時～03時</c:v>
                </c:pt>
                <c:pt idx="3">
                  <c:v>03時～04時</c:v>
                </c:pt>
                <c:pt idx="4">
                  <c:v>04時～05時</c:v>
                </c:pt>
                <c:pt idx="5">
                  <c:v>05時～06時</c:v>
                </c:pt>
                <c:pt idx="6">
                  <c:v>06時～07時</c:v>
                </c:pt>
                <c:pt idx="7">
                  <c:v>07時～08時</c:v>
                </c:pt>
                <c:pt idx="8">
                  <c:v>08時～09時</c:v>
                </c:pt>
                <c:pt idx="9">
                  <c:v>09時～10時</c:v>
                </c:pt>
                <c:pt idx="10">
                  <c:v>10時～11時</c:v>
                </c:pt>
                <c:pt idx="11">
                  <c:v>11時～12時</c:v>
                </c:pt>
                <c:pt idx="12">
                  <c:v>12時～13時</c:v>
                </c:pt>
                <c:pt idx="13">
                  <c:v>13時～14時</c:v>
                </c:pt>
                <c:pt idx="14">
                  <c:v>14時～15時</c:v>
                </c:pt>
                <c:pt idx="15">
                  <c:v>15時～16時</c:v>
                </c:pt>
                <c:pt idx="16">
                  <c:v>16時～17時</c:v>
                </c:pt>
                <c:pt idx="17">
                  <c:v>17時～18時</c:v>
                </c:pt>
                <c:pt idx="18">
                  <c:v>18時～19時</c:v>
                </c:pt>
                <c:pt idx="19">
                  <c:v>19時～20時</c:v>
                </c:pt>
                <c:pt idx="20">
                  <c:v>20時～21時</c:v>
                </c:pt>
                <c:pt idx="21">
                  <c:v>21時～22時</c:v>
                </c:pt>
                <c:pt idx="22">
                  <c:v>22時～23時</c:v>
                </c:pt>
                <c:pt idx="23">
                  <c:v>23時～24時</c:v>
                </c:pt>
              </c:strCache>
            </c:strRef>
          </c:cat>
          <c:val>
            <c:numRef>
              <c:f>集計情報!$CO$41:$CO$64</c:f>
              <c:numCache>
                <c:formatCode>#0.0</c:formatCode>
                <c:ptCount val="24"/>
                <c:pt idx="0">
                  <c:v>3860.4254034042769</c:v>
                </c:pt>
                <c:pt idx="1">
                  <c:v>3083.8547917039855</c:v>
                </c:pt>
                <c:pt idx="2">
                  <c:v>2443.1345391746077</c:v>
                </c:pt>
                <c:pt idx="3">
                  <c:v>1852.0526035027387</c:v>
                </c:pt>
                <c:pt idx="4">
                  <c:v>1501.1593177777006</c:v>
                </c:pt>
                <c:pt idx="5">
                  <c:v>1514.0346836010913</c:v>
                </c:pt>
                <c:pt idx="6">
                  <c:v>1958.7969857485693</c:v>
                </c:pt>
                <c:pt idx="7">
                  <c:v>2664.1782150808644</c:v>
                </c:pt>
                <c:pt idx="8">
                  <c:v>3318.4814638951757</c:v>
                </c:pt>
                <c:pt idx="9">
                  <c:v>3737.5222419183001</c:v>
                </c:pt>
                <c:pt idx="10">
                  <c:v>4015.7226641781754</c:v>
                </c:pt>
                <c:pt idx="11">
                  <c:v>4258.5590063258078</c:v>
                </c:pt>
                <c:pt idx="12">
                  <c:v>4525.400427910773</c:v>
                </c:pt>
                <c:pt idx="13">
                  <c:v>4512.1791897052535</c:v>
                </c:pt>
                <c:pt idx="14">
                  <c:v>4531.8782618410787</c:v>
                </c:pt>
                <c:pt idx="15">
                  <c:v>4662.481279329515</c:v>
                </c:pt>
                <c:pt idx="16">
                  <c:v>4679.4928961131054</c:v>
                </c:pt>
                <c:pt idx="17">
                  <c:v>4710.9928987363091</c:v>
                </c:pt>
                <c:pt idx="18">
                  <c:v>4515.4651227088279</c:v>
                </c:pt>
                <c:pt idx="19">
                  <c:v>4429.9495261119027</c:v>
                </c:pt>
                <c:pt idx="20">
                  <c:v>4590.6776036439242</c:v>
                </c:pt>
                <c:pt idx="21">
                  <c:v>4732.9318664717157</c:v>
                </c:pt>
                <c:pt idx="22">
                  <c:v>4722.8363600897019</c:v>
                </c:pt>
                <c:pt idx="23">
                  <c:v>4300.9267435785614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D3B-404D-A8C4-DB3B599131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7402304"/>
        <c:axId val="1968910496"/>
      </c:lineChart>
      <c:catAx>
        <c:axId val="197740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68910496"/>
        <c:crosses val="autoZero"/>
        <c:auto val="1"/>
        <c:lblAlgn val="ctr"/>
        <c:lblOffset val="100"/>
        <c:noMultiLvlLbl val="0"/>
      </c:catAx>
      <c:valAx>
        <c:axId val="196891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7740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2820652887139108"/>
          <c:y val="2.0321813939924171E-2"/>
          <c:w val="0.46293412437938036"/>
          <c:h val="4.937275835175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aseline="0"/>
      </a:pPr>
      <a:endParaRPr lang="ja-JP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0.88774</cdr:x>
      <cdr:y>0.01317</cdr:y>
    </cdr:from>
    <cdr:to>
      <cdr:x>0.9203</cdr:x>
      <cdr:y>0.05936</cdr:y>
    </cdr:to>
    <cdr:sp macro="" textlink="">
      <cdr:nvSpPr>
        <cdr:cNvPr id="2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0ED32F29-3948-4A7D-85C9-F87F6FD06020}"/>
            </a:ext>
          </a:extLst>
        </cdr:cNvPr>
        <cdr:cNvSpPr txBox="1"/>
      </cdr:nvSpPr>
      <cdr:spPr>
        <a:xfrm xmlns:a="http://schemas.openxmlformats.org/drawingml/2006/main">
          <a:off x="10823350" y="90333"/>
          <a:ext cx="396996" cy="31676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kumimoji="1" lang="ja-JP" altLang="en-US" dirty="0"/>
        </a:p>
      </cdr:txBody>
    </cdr:sp>
  </cdr:relSizeAnchor>
  <cdr:relSizeAnchor xmlns:cdr="http://schemas.openxmlformats.org/drawingml/2006/chartDrawing">
    <cdr:from>
      <cdr:x>0.94892</cdr:x>
      <cdr:y>0.017</cdr:y>
    </cdr:from>
    <cdr:to>
      <cdr:x>0.98828</cdr:x>
      <cdr:y>0.06319</cdr:y>
    </cdr:to>
    <cdr:sp macro="" textlink="">
      <cdr:nvSpPr>
        <cdr:cNvPr id="3" name="テキスト ボックス 5">
          <a:extLst xmlns:a="http://schemas.openxmlformats.org/drawingml/2006/main">
            <a:ext uri="{FF2B5EF4-FFF2-40B4-BE49-F238E27FC236}">
              <a16:creationId xmlns:a16="http://schemas.microsoft.com/office/drawing/2014/main" id="{0ED32F29-3948-4A7D-85C9-F87F6FD06020}"/>
            </a:ext>
          </a:extLst>
        </cdr:cNvPr>
        <cdr:cNvSpPr txBox="1"/>
      </cdr:nvSpPr>
      <cdr:spPr>
        <a:xfrm xmlns:a="http://schemas.openxmlformats.org/drawingml/2006/main">
          <a:off x="11569210" y="116614"/>
          <a:ext cx="479932" cy="31676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kumimoji="1" lang="ja-JP" altLang="en-US" dirty="0"/>
        </a:p>
      </cdr:txBody>
    </cdr:sp>
  </cdr:relSizeAnchor>
  <cdr:relSizeAnchor xmlns:cdr="http://schemas.openxmlformats.org/drawingml/2006/chartDrawing">
    <cdr:from>
      <cdr:x>0.88208</cdr:x>
      <cdr:y>0.01664</cdr:y>
    </cdr:from>
    <cdr:to>
      <cdr:x>0.92628</cdr:x>
      <cdr:y>0.0705</cdr:y>
    </cdr:to>
    <cdr:sp macro="" textlink="">
      <cdr:nvSpPr>
        <cdr:cNvPr id="6" name="テキスト ボックス 14">
          <a:extLst xmlns:a="http://schemas.openxmlformats.org/drawingml/2006/main">
            <a:ext uri="{FF2B5EF4-FFF2-40B4-BE49-F238E27FC236}">
              <a16:creationId xmlns:a16="http://schemas.microsoft.com/office/drawing/2014/main" id="{6089F680-5968-46D9-8E5C-B5B7E8197FF0}"/>
            </a:ext>
          </a:extLst>
        </cdr:cNvPr>
        <cdr:cNvSpPr txBox="1"/>
      </cdr:nvSpPr>
      <cdr:spPr>
        <a:xfrm xmlns:a="http://schemas.openxmlformats.org/drawingml/2006/main">
          <a:off x="10754333" y="114149"/>
          <a:ext cx="538930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ja-JP"/>
          </a:defPPr>
          <a:lvl1pPr marL="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kumimoji="1"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ja-JP" dirty="0"/>
            <a:t>Sat</a:t>
          </a:r>
          <a:endParaRPr lang="ja-JP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03ACE-3B91-4B51-A394-6A0147E50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97562C-76FB-496A-BD18-0B1F5741B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59C6-4FE4-470F-AEAF-04D47D1C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F780E-4785-4FA0-A0DD-6B78B972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A07CCE-E894-499E-82C0-9ACC9A75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1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97985-F7AE-40B5-B620-607A7AAB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4AB793-ABF9-4678-A497-0B48B4EE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988B16-9A8F-40A7-8F28-ED5F541C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CBC3E-8CA9-4A43-BDC5-DB977B95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C7E945-657A-4718-B7AE-32381CCD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35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845F18-7ACD-47D6-8762-C400AE9E2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9A2B8A-E90B-4645-B03C-F3DBC1A6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0DF157-1D1B-463B-9D0A-C5C43177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77515-71F8-4827-9408-C5D2EAB8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56600-A2F3-4585-815A-A9BF38F0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4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E5D1D-EBD4-4B0D-9C43-534ACCA6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D4983F-B13E-427F-95B1-E469F580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83A609-7155-4CFF-A60F-14C1151D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2644C-3AF8-4ADD-A198-7901F9C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AC47E-3AFB-4D00-B1B8-578E0600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5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BE3B2-A216-4812-B3B1-06B9A503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049B33-DAD6-42C4-98FC-2276CC79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30535-9FFD-4436-A8AB-4C8CE9DD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C701A7-62E6-4642-B003-9C603FEF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00B12-F608-40B7-B29C-C151D358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F239E-CBF8-4A4C-8706-B580DC6C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4DF2DA-9F8E-4628-AC9E-EF1B2015E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25E20-EA12-4E8F-999C-BA3DF2A3F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CA06D5-AC07-43E7-ABA6-DD17209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CA3B44-7056-4A84-B0C2-F7FFACA8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573E0-2A9F-47E4-9E7F-4E4C1E0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0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79799-51CE-4ED3-9A52-F4FA1D8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B1B11-346B-41B1-BF54-149AA563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9CD092-630D-4560-9D55-46DA5ED1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531093-A50A-44BE-A871-5BA27245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D89F4F-B684-4861-98DE-8397BFC3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FE391C-C825-4275-9243-ABCBF29E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CE7D8B-8A75-4D2B-B773-F4019E12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97E794-8FCF-4587-B16F-507FB975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5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7D31-367D-468A-B24D-3E0BED25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CF4032-2DF2-4C38-914A-33059DD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E880A6-8265-41ED-89D7-D31EDAE9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7AAEED-7356-4198-BBBC-4832B140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01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212340-B695-4AC9-BB17-3BCA8197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226467-BB0A-4AF4-8B15-1A507D1F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60BD8-D7C4-41DF-B1F8-34EDFE7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9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AF84D-2EA3-4793-954C-891C29B6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5ACFA-B935-4412-999E-CF52710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8DD1-7244-4FBA-91AF-524F7A0E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4EDEBC-8BBF-4C38-B741-0F2C1E3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DDC8AB-A1DE-475A-894A-0F486B76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5254FC-C51F-4AAB-8318-1C03DF3D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42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98DE54-B1A9-4974-BE03-6393B867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F1E305-D119-4A75-8E7F-96560DF08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4CA1EA-F1F8-4F44-B100-777DE6591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09FB1C-C8EE-4277-81DE-F6088D85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77E1D3-1B3D-4A65-B470-6CE1F0F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20B48F-8510-48E9-AD14-EAAC357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24D91F-A29B-42FE-AB5C-EBBC638D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69E38D-6CC2-436F-A5F7-375272F27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304F3-F0D4-4434-88FD-891535010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123B-5858-40B5-97BF-E99DAD326F49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226E5-675A-408E-9191-E4AC17E0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F1CCE-0A06-4742-9E93-E94342FF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4EE9-8B20-4FEA-A0E7-59353FBC1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63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176B0D4-3AAE-4B13-8E3E-946CECE46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8863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7B360B-4E3F-4C56-AC26-A785279AB891}"/>
              </a:ext>
            </a:extLst>
          </p:cNvPr>
          <p:cNvSpPr txBox="1"/>
          <p:nvPr/>
        </p:nvSpPr>
        <p:spPr>
          <a:xfrm>
            <a:off x="711200" y="11415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[Gbps]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A5CF61-94DD-405F-8062-40D6B9751943}"/>
              </a:ext>
            </a:extLst>
          </p:cNvPr>
          <p:cNvSpPr txBox="1"/>
          <p:nvPr/>
        </p:nvSpPr>
        <p:spPr>
          <a:xfrm>
            <a:off x="5918200" y="645789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t</a:t>
            </a:r>
            <a:r>
              <a:rPr kumimoji="1" lang="en-US" altLang="ja-JP" sz="2000" dirty="0"/>
              <a:t>ime of day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7BB4AE-9A81-4335-983C-D9347A386E2A}"/>
              </a:ext>
            </a:extLst>
          </p:cNvPr>
          <p:cNvSpPr txBox="1"/>
          <p:nvPr/>
        </p:nvSpPr>
        <p:spPr>
          <a:xfrm rot="10800000">
            <a:off x="173335" y="1930710"/>
            <a:ext cx="461665" cy="22852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/>
              <a:t>the amount of traffic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D32F29-3948-4A7D-85C9-F87F6FD06020}"/>
              </a:ext>
            </a:extLst>
          </p:cNvPr>
          <p:cNvSpPr txBox="1"/>
          <p:nvPr/>
        </p:nvSpPr>
        <p:spPr>
          <a:xfrm>
            <a:off x="6883217" y="90333"/>
            <a:ext cx="479932" cy="316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34379A-CFB3-4554-9F44-FB11C063634E}"/>
              </a:ext>
            </a:extLst>
          </p:cNvPr>
          <p:cNvSpPr txBox="1"/>
          <p:nvPr/>
        </p:nvSpPr>
        <p:spPr>
          <a:xfrm>
            <a:off x="7765665" y="166714"/>
            <a:ext cx="4054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24F304-6137-4BD1-8721-4540600E1108}"/>
              </a:ext>
            </a:extLst>
          </p:cNvPr>
          <p:cNvSpPr txBox="1"/>
          <p:nvPr/>
        </p:nvSpPr>
        <p:spPr>
          <a:xfrm>
            <a:off x="8491459" y="66516"/>
            <a:ext cx="471513" cy="4169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C678B7-B23A-4679-8096-D4150E9B3372}"/>
              </a:ext>
            </a:extLst>
          </p:cNvPr>
          <p:cNvSpPr txBox="1"/>
          <p:nvPr/>
        </p:nvSpPr>
        <p:spPr>
          <a:xfrm>
            <a:off x="9380178" y="166714"/>
            <a:ext cx="479932" cy="3167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BFE149-18CA-47D0-BD56-C04FC79A000E}"/>
              </a:ext>
            </a:extLst>
          </p:cNvPr>
          <p:cNvSpPr txBox="1"/>
          <p:nvPr/>
        </p:nvSpPr>
        <p:spPr>
          <a:xfrm>
            <a:off x="10180490" y="114150"/>
            <a:ext cx="322480" cy="269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89F680-5968-46D9-8E5C-B5B7E8197FF0}"/>
              </a:ext>
            </a:extLst>
          </p:cNvPr>
          <p:cNvSpPr txBox="1"/>
          <p:nvPr/>
        </p:nvSpPr>
        <p:spPr>
          <a:xfrm>
            <a:off x="10102127" y="1141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Fri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A8A107-66C5-4C55-8F90-F00820D4E7BF}"/>
              </a:ext>
            </a:extLst>
          </p:cNvPr>
          <p:cNvSpPr txBox="1"/>
          <p:nvPr/>
        </p:nvSpPr>
        <p:spPr>
          <a:xfrm>
            <a:off x="7671346" y="11415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Tue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B4F4926-214F-4708-9B5C-69E61A7F30B3}"/>
              </a:ext>
            </a:extLst>
          </p:cNvPr>
          <p:cNvSpPr txBox="1"/>
          <p:nvPr/>
        </p:nvSpPr>
        <p:spPr>
          <a:xfrm>
            <a:off x="8434002" y="11414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Wed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AB2D40-1F50-4844-A97C-D58C6750F475}"/>
              </a:ext>
            </a:extLst>
          </p:cNvPr>
          <p:cNvSpPr txBox="1"/>
          <p:nvPr/>
        </p:nvSpPr>
        <p:spPr>
          <a:xfrm>
            <a:off x="9320077" y="11414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Thu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F29162-3246-422C-ABE5-D315E3FECC68}"/>
              </a:ext>
            </a:extLst>
          </p:cNvPr>
          <p:cNvSpPr txBox="1"/>
          <p:nvPr/>
        </p:nvSpPr>
        <p:spPr>
          <a:xfrm>
            <a:off x="6826527" y="11415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Mon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791BA9F-5270-4FF2-A32D-4A6EE3C893F4}"/>
              </a:ext>
            </a:extLst>
          </p:cNvPr>
          <p:cNvSpPr txBox="1"/>
          <p:nvPr/>
        </p:nvSpPr>
        <p:spPr>
          <a:xfrm>
            <a:off x="11531242" y="1141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Sun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38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Naoki Wakamiya</dc:creator>
  <cp:lastModifiedBy>user</cp:lastModifiedBy>
  <cp:revision>5</cp:revision>
  <dcterms:created xsi:type="dcterms:W3CDTF">2020-04-16T08:14:54Z</dcterms:created>
  <dcterms:modified xsi:type="dcterms:W3CDTF">2020-04-21T06:11:55Z</dcterms:modified>
</cp:coreProperties>
</file>