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16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79CFE3-FCDF-49C2-9BE6-5B6AB98F5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5F56ABE-2184-4E7B-A1B8-7A567866F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5C29D1-CBC9-412B-86CF-A52C106F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3490-C7BC-429B-B15B-E18DB3532917}" type="datetimeFigureOut">
              <a:rPr kumimoji="1" lang="ja-JP" altLang="en-US" smtClean="0"/>
              <a:t>2020/3/19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BF9E2E-CA38-40EA-98E1-6A71F865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1E9586-0DC3-4BFD-9F9B-FECE5E8E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C3D-3BF7-4BEC-83F0-8195B809E8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55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389F63-DA3F-4603-81EF-701E62AB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1CBB98-221E-4396-A62E-8E0762068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5E5E93-829E-421D-9CE6-F79DC7C37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3490-C7BC-429B-B15B-E18DB3532917}" type="datetimeFigureOut">
              <a:rPr kumimoji="1" lang="ja-JP" altLang="en-US" smtClean="0"/>
              <a:t>2020/3/19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EA8C7D-9E97-4428-8F3D-5AF0D278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BFFA91-22D8-4594-A3E3-AC352135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C3D-3BF7-4BEC-83F0-8195B809E8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72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BFC0DBE-847F-415C-8221-34C4D3424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0DC3BC-E5F8-493A-99FE-ED3E01CC9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1E536F-C6C5-42FE-A948-6F0A0D76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3490-C7BC-429B-B15B-E18DB3532917}" type="datetimeFigureOut">
              <a:rPr kumimoji="1" lang="ja-JP" altLang="en-US" smtClean="0"/>
              <a:t>2020/3/19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DDA096-65F9-4029-BAE7-2821268F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49972B-A83E-4001-9BF3-D2536C69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C3D-3BF7-4BEC-83F0-8195B809E8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0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C91307-35C9-4A80-A450-A70A1918C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7FE6C0-15CD-4CF9-858B-A9BF316D3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AC5F07-41CF-483D-B642-52CBE6EC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3490-C7BC-429B-B15B-E18DB3532917}" type="datetimeFigureOut">
              <a:rPr kumimoji="1" lang="ja-JP" altLang="en-US" smtClean="0"/>
              <a:t>2020/3/19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252751-5E1D-4090-B143-6828BB859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BE8B2B-3DF6-49C2-B0AD-3BDDE427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C3D-3BF7-4BEC-83F0-8195B809E8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36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CE921-D883-4173-B425-BEFC7D23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AC2E35-7595-4B7D-955B-D42CF9141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3126BE-57D5-465F-BAF4-843E3579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3490-C7BC-429B-B15B-E18DB3532917}" type="datetimeFigureOut">
              <a:rPr kumimoji="1" lang="ja-JP" altLang="en-US" smtClean="0"/>
              <a:t>2020/3/19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E2BAFD-24B7-461C-BEF4-0F6D5DD6C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4D4A5B-565C-4C5F-8443-8F610A94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C3D-3BF7-4BEC-83F0-8195B809E8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96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CAB1C9-CC57-4557-A047-39E2D93D7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2BA015-35C8-4394-9E5C-F519C1C05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E1AD42-35E5-4FA6-A56E-7861CE573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9EC296-FA65-4C4F-BE16-E34AEEB61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3490-C7BC-429B-B15B-E18DB3532917}" type="datetimeFigureOut">
              <a:rPr kumimoji="1" lang="ja-JP" altLang="en-US" smtClean="0"/>
              <a:t>2020/3/19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B15FC5-0449-4206-B1D0-EC30C7A5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A71462-B574-4A46-9529-A5FD2A4D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C3D-3BF7-4BEC-83F0-8195B809E8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28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61AE59-2CE9-412D-8B40-AB64E58FD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CFBBF9-F943-43FB-897E-B449C46FC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897C90A-F67D-4615-BC7D-D1AF66283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89ECF91-379B-4F7F-A5BE-63FB9C254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3055305-D366-45AC-B3C6-B96668D21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6F63275-6711-45BF-B686-87489527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3490-C7BC-429B-B15B-E18DB3532917}" type="datetimeFigureOut">
              <a:rPr kumimoji="1" lang="ja-JP" altLang="en-US" smtClean="0"/>
              <a:t>2020/3/19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65B864C-F86B-4776-8856-9B2340448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60AE4D4-2247-45B0-A4AC-B29721EA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C3D-3BF7-4BEC-83F0-8195B809E8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422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597129-EA6E-4CB5-801D-1ADA6715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D0F0163-5C78-4A43-86E4-9944140D4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3490-C7BC-429B-B15B-E18DB3532917}" type="datetimeFigureOut">
              <a:rPr kumimoji="1" lang="ja-JP" altLang="en-US" smtClean="0"/>
              <a:t>2020/3/19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D3F6D88-7BAB-4AEA-847B-BE9D92817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798790-6138-4F8E-8D2B-95FB8A52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C3D-3BF7-4BEC-83F0-8195B809E8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17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7FB0D4-8920-4C26-9839-9FA4FD4B3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3490-C7BC-429B-B15B-E18DB3532917}" type="datetimeFigureOut">
              <a:rPr kumimoji="1" lang="ja-JP" altLang="en-US" smtClean="0"/>
              <a:t>2020/3/19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6CB5C3C-2947-4E29-95B2-AB509ADD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DF1AA9-125F-4EB6-9887-F6830370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C3D-3BF7-4BEC-83F0-8195B809E8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75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8B5640-FC15-46D6-A3A9-E6F8ABBCD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58BB18-41BB-422E-9A43-A3F025679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A6331C5-F237-46C2-9C73-F6F80F2A2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79B9DC-E669-4BBA-A773-D3A2384C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3490-C7BC-429B-B15B-E18DB3532917}" type="datetimeFigureOut">
              <a:rPr kumimoji="1" lang="ja-JP" altLang="en-US" smtClean="0"/>
              <a:t>2020/3/19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7C1AD5-A9BA-43DC-BB0B-A4B98560B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EB827F-7AB3-42A7-9709-C98C64B2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C3D-3BF7-4BEC-83F0-8195B809E8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602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CB8459-4A10-4D39-A101-551904550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A4EBDCC-5146-46E8-A7A0-1B4E83706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229315D-D060-4F42-A372-C10C83E91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7B0085-4505-416A-9346-545B538C2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3490-C7BC-429B-B15B-E18DB3532917}" type="datetimeFigureOut">
              <a:rPr kumimoji="1" lang="ja-JP" altLang="en-US" smtClean="0"/>
              <a:t>2020/3/19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A38ED7-BB95-451E-876C-777FEEF8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444405-90D0-4214-BE33-9A5AB545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C3D-3BF7-4BEC-83F0-8195B809E8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79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AB684C6-FC5C-4954-A258-8867DC7FD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63C5EF-89D3-4A24-9372-3D6526B64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4D6AC6-0EDE-4CEB-A333-9C15465E9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E3490-C7BC-429B-B15B-E18DB3532917}" type="datetimeFigureOut">
              <a:rPr kumimoji="1" lang="ja-JP" altLang="en-US" smtClean="0"/>
              <a:t>2020/3/19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F50DB1-3AA4-4B4C-86E7-443E07E12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6E1B8A-E1EF-4B4E-B081-D772041D5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3C3D-3BF7-4BEC-83F0-8195B809E8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961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0373D93-43EC-4E37-9592-5B90D29182BD}"/>
              </a:ext>
            </a:extLst>
          </p:cNvPr>
          <p:cNvSpPr txBox="1"/>
          <p:nvPr/>
        </p:nvSpPr>
        <p:spPr>
          <a:xfrm>
            <a:off x="107423" y="111144"/>
            <a:ext cx="24929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モニタリングシステム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AE44A1A-AA6C-43FB-8D26-32EBBAAFF0FE}"/>
              </a:ext>
            </a:extLst>
          </p:cNvPr>
          <p:cNvSpPr/>
          <p:nvPr/>
        </p:nvSpPr>
        <p:spPr>
          <a:xfrm>
            <a:off x="430546" y="958017"/>
            <a:ext cx="3144018" cy="113495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62BA9C6-0041-4371-9509-4AF469585A40}"/>
              </a:ext>
            </a:extLst>
          </p:cNvPr>
          <p:cNvSpPr txBox="1"/>
          <p:nvPr/>
        </p:nvSpPr>
        <p:spPr>
          <a:xfrm>
            <a:off x="1476956" y="5913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産業施設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8E9B54A8-3A95-464A-BF1E-EE4C3159FB41}"/>
              </a:ext>
            </a:extLst>
          </p:cNvPr>
          <p:cNvSpPr/>
          <p:nvPr/>
        </p:nvSpPr>
        <p:spPr>
          <a:xfrm>
            <a:off x="544819" y="1182331"/>
            <a:ext cx="1177099" cy="6264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稼働機器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CBC40A5-504C-4693-A285-6758B02C5B01}"/>
              </a:ext>
            </a:extLst>
          </p:cNvPr>
          <p:cNvSpPr/>
          <p:nvPr/>
        </p:nvSpPr>
        <p:spPr>
          <a:xfrm>
            <a:off x="2299985" y="1182331"/>
            <a:ext cx="1177099" cy="6264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無線端末</a:t>
            </a:r>
            <a:endParaRPr kumimoji="1" lang="ja-JP" altLang="en-US" dirty="0"/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2DDCF509-BE94-4988-8FCC-A1EA204B6C4F}"/>
              </a:ext>
            </a:extLst>
          </p:cNvPr>
          <p:cNvSpPr/>
          <p:nvPr/>
        </p:nvSpPr>
        <p:spPr>
          <a:xfrm>
            <a:off x="4607038" y="668323"/>
            <a:ext cx="650015" cy="142464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CACF16-77A6-411E-8352-514197300A02}"/>
              </a:ext>
            </a:extLst>
          </p:cNvPr>
          <p:cNvSpPr txBox="1"/>
          <p:nvPr/>
        </p:nvSpPr>
        <p:spPr>
          <a:xfrm>
            <a:off x="4262631" y="20929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無線基地局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A7EB9B4-6474-489A-80A8-BA15A70E3864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1721918" y="1495551"/>
            <a:ext cx="578067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9C02815-598E-430B-A03D-E252A1321275}"/>
              </a:ext>
            </a:extLst>
          </p:cNvPr>
          <p:cNvCxnSpPr>
            <a:cxnSpLocks/>
            <a:stCxn id="7" idx="6"/>
            <a:endCxn id="8" idx="0"/>
          </p:cNvCxnSpPr>
          <p:nvPr/>
        </p:nvCxnSpPr>
        <p:spPr>
          <a:xfrm flipV="1">
            <a:off x="3477084" y="668323"/>
            <a:ext cx="1454962" cy="82722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雲 14">
            <a:extLst>
              <a:ext uri="{FF2B5EF4-FFF2-40B4-BE49-F238E27FC236}">
                <a16:creationId xmlns:a16="http://schemas.microsoft.com/office/drawing/2014/main" id="{BE18B1F7-F64C-4B39-9706-AF3E1F68CDB6}"/>
              </a:ext>
            </a:extLst>
          </p:cNvPr>
          <p:cNvSpPr/>
          <p:nvPr/>
        </p:nvSpPr>
        <p:spPr>
          <a:xfrm>
            <a:off x="5969897" y="936250"/>
            <a:ext cx="2412296" cy="1118601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2764AD8-D9F4-4AFA-8E94-8B553FDB2D5D}"/>
              </a:ext>
            </a:extLst>
          </p:cNvPr>
          <p:cNvCxnSpPr>
            <a:cxnSpLocks/>
            <a:stCxn id="8" idx="0"/>
            <a:endCxn id="15" idx="2"/>
          </p:cNvCxnSpPr>
          <p:nvPr/>
        </p:nvCxnSpPr>
        <p:spPr>
          <a:xfrm>
            <a:off x="4932046" y="668323"/>
            <a:ext cx="1045334" cy="827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雲 21">
            <a:extLst>
              <a:ext uri="{FF2B5EF4-FFF2-40B4-BE49-F238E27FC236}">
                <a16:creationId xmlns:a16="http://schemas.microsoft.com/office/drawing/2014/main" id="{A2AAFD4D-C33C-4460-A802-FED3E0CEC31B}"/>
              </a:ext>
            </a:extLst>
          </p:cNvPr>
          <p:cNvSpPr/>
          <p:nvPr/>
        </p:nvSpPr>
        <p:spPr>
          <a:xfrm>
            <a:off x="8917084" y="987719"/>
            <a:ext cx="2412296" cy="1091217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8336980-00F9-4975-B7D0-B9F6896FB4D2}"/>
              </a:ext>
            </a:extLst>
          </p:cNvPr>
          <p:cNvCxnSpPr>
            <a:cxnSpLocks/>
            <a:stCxn id="15" idx="0"/>
            <a:endCxn id="27" idx="2"/>
          </p:cNvCxnSpPr>
          <p:nvPr/>
        </p:nvCxnSpPr>
        <p:spPr>
          <a:xfrm>
            <a:off x="8380183" y="1495551"/>
            <a:ext cx="1382649" cy="50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フローチャート: 磁気ディスク 26">
            <a:extLst>
              <a:ext uri="{FF2B5EF4-FFF2-40B4-BE49-F238E27FC236}">
                <a16:creationId xmlns:a16="http://schemas.microsoft.com/office/drawing/2014/main" id="{25F5D82B-6444-429F-AF9B-B47E3F5E0935}"/>
              </a:ext>
            </a:extLst>
          </p:cNvPr>
          <p:cNvSpPr/>
          <p:nvPr/>
        </p:nvSpPr>
        <p:spPr>
          <a:xfrm>
            <a:off x="9762832" y="1133163"/>
            <a:ext cx="678642" cy="734922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A7E90D5-771E-4EE3-9113-DA756E53A351}"/>
              </a:ext>
            </a:extLst>
          </p:cNvPr>
          <p:cNvSpPr txBox="1"/>
          <p:nvPr/>
        </p:nvSpPr>
        <p:spPr>
          <a:xfrm>
            <a:off x="9117405" y="521475"/>
            <a:ext cx="225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インターネット網</a:t>
            </a:r>
            <a:endParaRPr kumimoji="1" lang="ja-JP" altLang="en-US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62CAEB7-3455-456D-857F-AFF1C3E43717}"/>
              </a:ext>
            </a:extLst>
          </p:cNvPr>
          <p:cNvSpPr txBox="1"/>
          <p:nvPr/>
        </p:nvSpPr>
        <p:spPr>
          <a:xfrm>
            <a:off x="9222985" y="208863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クラウドサーバ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9DE7903-00CA-4791-A62D-0ABB925EA592}"/>
              </a:ext>
            </a:extLst>
          </p:cNvPr>
          <p:cNvSpPr/>
          <p:nvPr/>
        </p:nvSpPr>
        <p:spPr>
          <a:xfrm>
            <a:off x="6079618" y="566918"/>
            <a:ext cx="2135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LTE </a:t>
            </a:r>
            <a:r>
              <a:rPr lang="ja-JP" altLang="en-US" b="1" dirty="0"/>
              <a:t>ネットワーク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7BE934A0-B245-40DC-8AC6-0F9D6C36F2CA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43AA282-49F5-4166-84FB-EFA236C5D2D3}"/>
              </a:ext>
            </a:extLst>
          </p:cNvPr>
          <p:cNvSpPr txBox="1"/>
          <p:nvPr/>
        </p:nvSpPr>
        <p:spPr>
          <a:xfrm>
            <a:off x="143528" y="3561615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実験環境</a:t>
            </a:r>
            <a:endParaRPr kumimoji="1" lang="ja-JP" altLang="en-US" dirty="0"/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D5337732-D69C-44AA-8C9A-C08F79D3DD8C}"/>
              </a:ext>
            </a:extLst>
          </p:cNvPr>
          <p:cNvSpPr/>
          <p:nvPr/>
        </p:nvSpPr>
        <p:spPr>
          <a:xfrm>
            <a:off x="409982" y="4527546"/>
            <a:ext cx="3144018" cy="113495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691CF50-700F-45A0-937D-58350FBE8E18}"/>
              </a:ext>
            </a:extLst>
          </p:cNvPr>
          <p:cNvSpPr txBox="1"/>
          <p:nvPr/>
        </p:nvSpPr>
        <p:spPr>
          <a:xfrm>
            <a:off x="587218" y="4115613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大阪大学大学院 研究室内</a:t>
            </a:r>
            <a:endParaRPr kumimoji="1" lang="ja-JP" altLang="en-US" b="1" dirty="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EF213739-18AD-46B3-B890-F76AE9529F14}"/>
              </a:ext>
            </a:extLst>
          </p:cNvPr>
          <p:cNvSpPr/>
          <p:nvPr/>
        </p:nvSpPr>
        <p:spPr>
          <a:xfrm>
            <a:off x="1636827" y="4830191"/>
            <a:ext cx="1783691" cy="6264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Raspberry Pi</a:t>
            </a:r>
            <a:endParaRPr kumimoji="1" lang="ja-JP" altLang="en-US" dirty="0"/>
          </a:p>
        </p:txBody>
      </p:sp>
      <p:sp>
        <p:nvSpPr>
          <p:cNvPr id="45" name="二等辺三角形 44">
            <a:extLst>
              <a:ext uri="{FF2B5EF4-FFF2-40B4-BE49-F238E27FC236}">
                <a16:creationId xmlns:a16="http://schemas.microsoft.com/office/drawing/2014/main" id="{5277C3D0-8ECE-4D63-8C1D-4355F539D167}"/>
              </a:ext>
            </a:extLst>
          </p:cNvPr>
          <p:cNvSpPr/>
          <p:nvPr/>
        </p:nvSpPr>
        <p:spPr>
          <a:xfrm>
            <a:off x="4544541" y="4237852"/>
            <a:ext cx="650015" cy="142464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DDAF3DC-8D42-4954-90F8-4570E28044A6}"/>
              </a:ext>
            </a:extLst>
          </p:cNvPr>
          <p:cNvSpPr txBox="1"/>
          <p:nvPr/>
        </p:nvSpPr>
        <p:spPr>
          <a:xfrm>
            <a:off x="4204565" y="572131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無線基地局</a:t>
            </a: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52ED2B04-05E4-4FEB-A4A2-FA081375AB06}"/>
              </a:ext>
            </a:extLst>
          </p:cNvPr>
          <p:cNvCxnSpPr>
            <a:cxnSpLocks/>
            <a:stCxn id="44" idx="6"/>
            <a:endCxn id="45" idx="0"/>
          </p:cNvCxnSpPr>
          <p:nvPr/>
        </p:nvCxnSpPr>
        <p:spPr>
          <a:xfrm flipV="1">
            <a:off x="3420518" y="4237852"/>
            <a:ext cx="1449031" cy="905559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雲 48">
            <a:extLst>
              <a:ext uri="{FF2B5EF4-FFF2-40B4-BE49-F238E27FC236}">
                <a16:creationId xmlns:a16="http://schemas.microsoft.com/office/drawing/2014/main" id="{4423600F-6662-4392-8A91-7D2C73B86D34}"/>
              </a:ext>
            </a:extLst>
          </p:cNvPr>
          <p:cNvSpPr/>
          <p:nvPr/>
        </p:nvSpPr>
        <p:spPr>
          <a:xfrm>
            <a:off x="5880714" y="4458605"/>
            <a:ext cx="2412296" cy="1091217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1B354C8-566D-4768-A326-D7EF9C1C4F1F}"/>
              </a:ext>
            </a:extLst>
          </p:cNvPr>
          <p:cNvCxnSpPr>
            <a:stCxn id="45" idx="0"/>
            <a:endCxn id="49" idx="2"/>
          </p:cNvCxnSpPr>
          <p:nvPr/>
        </p:nvCxnSpPr>
        <p:spPr>
          <a:xfrm>
            <a:off x="4869549" y="4237852"/>
            <a:ext cx="1018648" cy="7663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雲 50">
            <a:extLst>
              <a:ext uri="{FF2B5EF4-FFF2-40B4-BE49-F238E27FC236}">
                <a16:creationId xmlns:a16="http://schemas.microsoft.com/office/drawing/2014/main" id="{C1DAABF1-5C33-40D6-8699-5AE034E481D6}"/>
              </a:ext>
            </a:extLst>
          </p:cNvPr>
          <p:cNvSpPr/>
          <p:nvPr/>
        </p:nvSpPr>
        <p:spPr>
          <a:xfrm>
            <a:off x="8917084" y="4503263"/>
            <a:ext cx="2412296" cy="1091217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C28DBB1D-63A6-4D1B-9BD0-325ED1AE4C71}"/>
              </a:ext>
            </a:extLst>
          </p:cNvPr>
          <p:cNvCxnSpPr>
            <a:cxnSpLocks/>
            <a:stCxn id="49" idx="0"/>
            <a:endCxn id="53" idx="2"/>
          </p:cNvCxnSpPr>
          <p:nvPr/>
        </p:nvCxnSpPr>
        <p:spPr>
          <a:xfrm>
            <a:off x="8291000" y="5004214"/>
            <a:ext cx="1471832" cy="22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フローチャート: 磁気ディスク 52">
            <a:extLst>
              <a:ext uri="{FF2B5EF4-FFF2-40B4-BE49-F238E27FC236}">
                <a16:creationId xmlns:a16="http://schemas.microsoft.com/office/drawing/2014/main" id="{D0BF9705-2B9C-4FDA-9B26-591036AF01B3}"/>
              </a:ext>
            </a:extLst>
          </p:cNvPr>
          <p:cNvSpPr/>
          <p:nvPr/>
        </p:nvSpPr>
        <p:spPr>
          <a:xfrm>
            <a:off x="9762832" y="4638987"/>
            <a:ext cx="678642" cy="734922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44D3D48-4893-4B8B-86B6-040A55BCD8AD}"/>
              </a:ext>
            </a:extLst>
          </p:cNvPr>
          <p:cNvSpPr txBox="1"/>
          <p:nvPr/>
        </p:nvSpPr>
        <p:spPr>
          <a:xfrm>
            <a:off x="9117404" y="4115613"/>
            <a:ext cx="225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インターネット網</a:t>
            </a:r>
            <a:endParaRPr kumimoji="1" lang="ja-JP" altLang="en-US" b="1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E2E4346-EB6A-45B4-96CC-614EF37BD930}"/>
              </a:ext>
            </a:extLst>
          </p:cNvPr>
          <p:cNvSpPr txBox="1"/>
          <p:nvPr/>
        </p:nvSpPr>
        <p:spPr>
          <a:xfrm>
            <a:off x="9364850" y="5568819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 </a:t>
            </a:r>
            <a:r>
              <a:rPr kumimoji="1" lang="en-US" altLang="ja-JP" dirty="0"/>
              <a:t>AWS </a:t>
            </a:r>
            <a:r>
              <a:rPr kumimoji="1" lang="ja-JP" altLang="en-US" dirty="0"/>
              <a:t>サーバ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D4587A28-F0C8-490A-9792-45B1D345BD3D}"/>
              </a:ext>
            </a:extLst>
          </p:cNvPr>
          <p:cNvSpPr/>
          <p:nvPr/>
        </p:nvSpPr>
        <p:spPr>
          <a:xfrm>
            <a:off x="6102164" y="4089273"/>
            <a:ext cx="2135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LTE </a:t>
            </a:r>
            <a:r>
              <a:rPr lang="ja-JP" altLang="en-US" b="1" dirty="0"/>
              <a:t>ネットワーク</a:t>
            </a: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9F2B7925-0680-447C-87F0-6327A02F6D08}"/>
              </a:ext>
            </a:extLst>
          </p:cNvPr>
          <p:cNvSpPr/>
          <p:nvPr/>
        </p:nvSpPr>
        <p:spPr>
          <a:xfrm>
            <a:off x="3477084" y="2596575"/>
            <a:ext cx="6285748" cy="23460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8B31246-F7BB-40FB-B5E8-ECDD325F2B4A}"/>
              </a:ext>
            </a:extLst>
          </p:cNvPr>
          <p:cNvSpPr txBox="1"/>
          <p:nvPr/>
        </p:nvSpPr>
        <p:spPr>
          <a:xfrm>
            <a:off x="9800908" y="25292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アップロード</a:t>
            </a:r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6D453EBA-6317-4E87-B974-60D7D8CFB4C4}"/>
              </a:ext>
            </a:extLst>
          </p:cNvPr>
          <p:cNvSpPr/>
          <p:nvPr/>
        </p:nvSpPr>
        <p:spPr>
          <a:xfrm rot="10800000">
            <a:off x="3466167" y="2940330"/>
            <a:ext cx="6285748" cy="23460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5E4AB58-8C5D-4EF4-A2CB-9DE9C4A85A6F}"/>
              </a:ext>
            </a:extLst>
          </p:cNvPr>
          <p:cNvSpPr txBox="1"/>
          <p:nvPr/>
        </p:nvSpPr>
        <p:spPr>
          <a:xfrm>
            <a:off x="2725624" y="289069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ACK</a:t>
            </a:r>
            <a:endParaRPr kumimoji="1" lang="ja-JP" altLang="en-US" dirty="0"/>
          </a:p>
        </p:txBody>
      </p:sp>
      <p:sp>
        <p:nvSpPr>
          <p:cNvPr id="43" name="矢印: U ターン 42">
            <a:extLst>
              <a:ext uri="{FF2B5EF4-FFF2-40B4-BE49-F238E27FC236}">
                <a16:creationId xmlns:a16="http://schemas.microsoft.com/office/drawing/2014/main" id="{7E2BFB70-88A2-4ADF-9294-7F583EF62B9F}"/>
              </a:ext>
            </a:extLst>
          </p:cNvPr>
          <p:cNvSpPr/>
          <p:nvPr/>
        </p:nvSpPr>
        <p:spPr>
          <a:xfrm rot="5400000">
            <a:off x="6362751" y="3148413"/>
            <a:ext cx="539184" cy="642365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FAAA8D-EE91-40DE-BBB7-FD208962F4F6}"/>
              </a:ext>
            </a:extLst>
          </p:cNvPr>
          <p:cNvSpPr txBox="1"/>
          <p:nvPr/>
        </p:nvSpPr>
        <p:spPr>
          <a:xfrm>
            <a:off x="2207854" y="632292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ping </a:t>
            </a:r>
            <a:r>
              <a:rPr kumimoji="1" lang="ja-JP" altLang="en-US" dirty="0"/>
              <a:t>応答</a:t>
            </a:r>
          </a:p>
        </p:txBody>
      </p:sp>
    </p:spTree>
    <p:extLst>
      <p:ext uri="{BB962C8B-B14F-4D97-AF65-F5344CB8AC3E}">
        <p14:creationId xmlns:p14="http://schemas.microsoft.com/office/powerpoint/2010/main" val="271058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34</Words>
  <Application>Microsoft Office PowerPoint</Application>
  <PresentationFormat>ワイド画面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user</cp:lastModifiedBy>
  <cp:revision>3</cp:revision>
  <dcterms:created xsi:type="dcterms:W3CDTF">2020-03-19T11:55:25Z</dcterms:created>
  <dcterms:modified xsi:type="dcterms:W3CDTF">2020-03-19T12:19:54Z</dcterms:modified>
</cp:coreProperties>
</file>