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kam\Downloads\gt0106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集計情報!$CI$40</c:f>
              <c:strCache>
                <c:ptCount val="1"/>
                <c:pt idx="0">
                  <c:v>mon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集計情報!$CI$41:$CI$64</c:f>
              <c:numCache>
                <c:formatCode>#0.0</c:formatCode>
                <c:ptCount val="24"/>
                <c:pt idx="0">
                  <c:v>3672.5027073804285</c:v>
                </c:pt>
                <c:pt idx="1">
                  <c:v>2815.7461888886141</c:v>
                </c:pt>
                <c:pt idx="2">
                  <c:v>2165.8171386077738</c:v>
                </c:pt>
                <c:pt idx="3">
                  <c:v>1621.2102637998398</c:v>
                </c:pt>
                <c:pt idx="4">
                  <c:v>1321.0885641052535</c:v>
                </c:pt>
                <c:pt idx="5">
                  <c:v>1377.1915376058664</c:v>
                </c:pt>
                <c:pt idx="6">
                  <c:v>1947.7391118394414</c:v>
                </c:pt>
                <c:pt idx="7">
                  <c:v>2826.9078937657737</c:v>
                </c:pt>
                <c:pt idx="8">
                  <c:v>3095.3868835171352</c:v>
                </c:pt>
                <c:pt idx="9">
                  <c:v>3152.1544000055233</c:v>
                </c:pt>
                <c:pt idx="10">
                  <c:v>3411.6048081222425</c:v>
                </c:pt>
                <c:pt idx="11">
                  <c:v>3604.5241117986398</c:v>
                </c:pt>
                <c:pt idx="12">
                  <c:v>4418.8862216422485</c:v>
                </c:pt>
                <c:pt idx="13">
                  <c:v>3836.22966219821</c:v>
                </c:pt>
                <c:pt idx="14">
                  <c:v>3818.4684855927703</c:v>
                </c:pt>
                <c:pt idx="15">
                  <c:v>3993.7927831619518</c:v>
                </c:pt>
                <c:pt idx="16">
                  <c:v>4023.4953516190735</c:v>
                </c:pt>
                <c:pt idx="17">
                  <c:v>4267.7487990703366</c:v>
                </c:pt>
                <c:pt idx="18">
                  <c:v>4348.3636680551781</c:v>
                </c:pt>
                <c:pt idx="19">
                  <c:v>4309.7849153556181</c:v>
                </c:pt>
                <c:pt idx="20">
                  <c:v>4508.7792603643884</c:v>
                </c:pt>
                <c:pt idx="21">
                  <c:v>4704.4236629318029</c:v>
                </c:pt>
                <c:pt idx="22">
                  <c:v>4697.5584618883277</c:v>
                </c:pt>
                <c:pt idx="23">
                  <c:v>4360.3975362269111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B-404D-A8C4-DB3B5991318F}"/>
            </c:ext>
          </c:extLst>
        </c:ser>
        <c:ser>
          <c:idx val="1"/>
          <c:order val="1"/>
          <c:tx>
            <c:strRef>
              <c:f>集計情報!$CJ$40</c:f>
              <c:strCache>
                <c:ptCount val="1"/>
                <c:pt idx="0">
                  <c:v>tue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集計情報!$CJ$41:$CJ$64</c:f>
              <c:numCache>
                <c:formatCode>#0.0</c:formatCode>
                <c:ptCount val="24"/>
                <c:pt idx="0">
                  <c:v>3476.8539817934961</c:v>
                </c:pt>
                <c:pt idx="1">
                  <c:v>2618.8041810124696</c:v>
                </c:pt>
                <c:pt idx="2">
                  <c:v>2013.1311057577373</c:v>
                </c:pt>
                <c:pt idx="3">
                  <c:v>1542.9064182251514</c:v>
                </c:pt>
                <c:pt idx="4">
                  <c:v>1303.6272930103701</c:v>
                </c:pt>
                <c:pt idx="5">
                  <c:v>1467.643378436871</c:v>
                </c:pt>
                <c:pt idx="6">
                  <c:v>2234.367949688457</c:v>
                </c:pt>
                <c:pt idx="7">
                  <c:v>3309.005858626032</c:v>
                </c:pt>
                <c:pt idx="8">
                  <c:v>3269.7640240381861</c:v>
                </c:pt>
                <c:pt idx="9">
                  <c:v>2880.0194994643234</c:v>
                </c:pt>
                <c:pt idx="10">
                  <c:v>3015.2795168182088</c:v>
                </c:pt>
                <c:pt idx="11">
                  <c:v>3124.0609724432916</c:v>
                </c:pt>
                <c:pt idx="12">
                  <c:v>4397.7851035977401</c:v>
                </c:pt>
                <c:pt idx="13">
                  <c:v>3456.0333501921632</c:v>
                </c:pt>
                <c:pt idx="14">
                  <c:v>3307.5825591701177</c:v>
                </c:pt>
                <c:pt idx="15">
                  <c:v>3569.7067597762543</c:v>
                </c:pt>
                <c:pt idx="16">
                  <c:v>3675.1825884583236</c:v>
                </c:pt>
                <c:pt idx="17">
                  <c:v>4105.0920325419393</c:v>
                </c:pt>
                <c:pt idx="18">
                  <c:v>4411.5853396513339</c:v>
                </c:pt>
                <c:pt idx="19">
                  <c:v>4489.6694286484599</c:v>
                </c:pt>
                <c:pt idx="20">
                  <c:v>4713.5957799871067</c:v>
                </c:pt>
                <c:pt idx="21">
                  <c:v>4859.0801507687338</c:v>
                </c:pt>
                <c:pt idx="22">
                  <c:v>4774.6097965048884</c:v>
                </c:pt>
                <c:pt idx="23">
                  <c:v>4449.4731103953764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B-404D-A8C4-DB3B5991318F}"/>
            </c:ext>
          </c:extLst>
        </c:ser>
        <c:ser>
          <c:idx val="2"/>
          <c:order val="2"/>
          <c:tx>
            <c:strRef>
              <c:f>集計情報!$CK$40</c:f>
              <c:strCache>
                <c:ptCount val="1"/>
                <c:pt idx="0">
                  <c:v>wed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集計情報!$CK$41:$CK$64</c:f>
              <c:numCache>
                <c:formatCode>#0.0</c:formatCode>
                <c:ptCount val="24"/>
                <c:pt idx="0">
                  <c:v>3613.08890440697</c:v>
                </c:pt>
                <c:pt idx="1">
                  <c:v>2671.6465353155918</c:v>
                </c:pt>
                <c:pt idx="2">
                  <c:v>2076.0873916345913</c:v>
                </c:pt>
                <c:pt idx="3">
                  <c:v>1596.4267080215097</c:v>
                </c:pt>
                <c:pt idx="4">
                  <c:v>1382.1752289753404</c:v>
                </c:pt>
                <c:pt idx="5">
                  <c:v>1597.6721111892516</c:v>
                </c:pt>
                <c:pt idx="6">
                  <c:v>2401.031746580421</c:v>
                </c:pt>
                <c:pt idx="7">
                  <c:v>3505.7667799353294</c:v>
                </c:pt>
                <c:pt idx="8">
                  <c:v>3469.0400396376199</c:v>
                </c:pt>
                <c:pt idx="9">
                  <c:v>3005.2631250113213</c:v>
                </c:pt>
                <c:pt idx="10">
                  <c:v>3104.7214289934141</c:v>
                </c:pt>
                <c:pt idx="11">
                  <c:v>3213.1400889096367</c:v>
                </c:pt>
                <c:pt idx="12">
                  <c:v>4531.2718744779932</c:v>
                </c:pt>
                <c:pt idx="13">
                  <c:v>3558.5403257644712</c:v>
                </c:pt>
                <c:pt idx="14">
                  <c:v>3423.7049424628158</c:v>
                </c:pt>
                <c:pt idx="15">
                  <c:v>3721.9833327048564</c:v>
                </c:pt>
                <c:pt idx="16">
                  <c:v>3842.8979336930634</c:v>
                </c:pt>
                <c:pt idx="17">
                  <c:v>4398.045031482694</c:v>
                </c:pt>
                <c:pt idx="18">
                  <c:v>4732.5598325955862</c:v>
                </c:pt>
                <c:pt idx="19">
                  <c:v>4709.7797968166578</c:v>
                </c:pt>
                <c:pt idx="20">
                  <c:v>4857.9831806077455</c:v>
                </c:pt>
                <c:pt idx="21">
                  <c:v>4994.6673517664467</c:v>
                </c:pt>
                <c:pt idx="22">
                  <c:v>4881.6866642039568</c:v>
                </c:pt>
                <c:pt idx="23">
                  <c:v>4492.2039883568987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3B-404D-A8C4-DB3B5991318F}"/>
            </c:ext>
          </c:extLst>
        </c:ser>
        <c:ser>
          <c:idx val="3"/>
          <c:order val="3"/>
          <c:tx>
            <c:strRef>
              <c:f>集計情報!$CL$40</c:f>
              <c:strCache>
                <c:ptCount val="1"/>
                <c:pt idx="0">
                  <c:v>thu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集計情報!$CL$41:$CL$64</c:f>
              <c:numCache>
                <c:formatCode>#0.0</c:formatCode>
                <c:ptCount val="24"/>
                <c:pt idx="0">
                  <c:v>3625.2365627712093</c:v>
                </c:pt>
                <c:pt idx="1">
                  <c:v>2688.7556129492177</c:v>
                </c:pt>
                <c:pt idx="2">
                  <c:v>2068.6928055717935</c:v>
                </c:pt>
                <c:pt idx="3">
                  <c:v>1579.4910367286843</c:v>
                </c:pt>
                <c:pt idx="4">
                  <c:v>1336.3302961525058</c:v>
                </c:pt>
                <c:pt idx="5">
                  <c:v>1538.257291028033</c:v>
                </c:pt>
                <c:pt idx="6">
                  <c:v>2319.7554194572081</c:v>
                </c:pt>
                <c:pt idx="7">
                  <c:v>3426.1483746842896</c:v>
                </c:pt>
                <c:pt idx="8">
                  <c:v>3357.5394463344819</c:v>
                </c:pt>
                <c:pt idx="9">
                  <c:v>2921.2809357095875</c:v>
                </c:pt>
                <c:pt idx="10">
                  <c:v>3064.7724062649809</c:v>
                </c:pt>
                <c:pt idx="11">
                  <c:v>3180.0171376460285</c:v>
                </c:pt>
                <c:pt idx="12">
                  <c:v>4520.272468975315</c:v>
                </c:pt>
                <c:pt idx="13">
                  <c:v>3540.5660630206344</c:v>
                </c:pt>
                <c:pt idx="14">
                  <c:v>3389.2110329636134</c:v>
                </c:pt>
                <c:pt idx="15">
                  <c:v>3681.6474546038789</c:v>
                </c:pt>
                <c:pt idx="16">
                  <c:v>3838.241812043444</c:v>
                </c:pt>
                <c:pt idx="17">
                  <c:v>4268.9183173137353</c:v>
                </c:pt>
                <c:pt idx="18">
                  <c:v>4597.1674838127974</c:v>
                </c:pt>
                <c:pt idx="19">
                  <c:v>4649.4524150364405</c:v>
                </c:pt>
                <c:pt idx="20">
                  <c:v>4848.430996990719</c:v>
                </c:pt>
                <c:pt idx="21">
                  <c:v>5072.9182836681885</c:v>
                </c:pt>
                <c:pt idx="22">
                  <c:v>4976.5154278343825</c:v>
                </c:pt>
                <c:pt idx="23">
                  <c:v>4525.8697417811181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3B-404D-A8C4-DB3B5991318F}"/>
            </c:ext>
          </c:extLst>
        </c:ser>
        <c:ser>
          <c:idx val="4"/>
          <c:order val="4"/>
          <c:tx>
            <c:strRef>
              <c:f>集計情報!$CM$40</c:f>
              <c:strCache>
                <c:ptCount val="1"/>
                <c:pt idx="0">
                  <c:v>fri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集計情報!$CM$41:$CM$64</c:f>
              <c:numCache>
                <c:formatCode>#0.0</c:formatCode>
                <c:ptCount val="24"/>
                <c:pt idx="0">
                  <c:v>3721.5076356886261</c:v>
                </c:pt>
                <c:pt idx="1">
                  <c:v>2848.9773745271173</c:v>
                </c:pt>
                <c:pt idx="2">
                  <c:v>2252.8683558980106</c:v>
                </c:pt>
                <c:pt idx="3">
                  <c:v>1762.239774281675</c:v>
                </c:pt>
                <c:pt idx="4">
                  <c:v>1511.0951026539847</c:v>
                </c:pt>
                <c:pt idx="5">
                  <c:v>1680.6113956592328</c:v>
                </c:pt>
                <c:pt idx="6">
                  <c:v>2484.4538758134831</c:v>
                </c:pt>
                <c:pt idx="7">
                  <c:v>3602.837694325106</c:v>
                </c:pt>
                <c:pt idx="8">
                  <c:v>3518.4230646574952</c:v>
                </c:pt>
                <c:pt idx="9">
                  <c:v>3038.2029996862329</c:v>
                </c:pt>
                <c:pt idx="10">
                  <c:v>3121.8138965693411</c:v>
                </c:pt>
                <c:pt idx="11">
                  <c:v>3203.8910083731362</c:v>
                </c:pt>
                <c:pt idx="12">
                  <c:v>4475.1978129006311</c:v>
                </c:pt>
                <c:pt idx="13">
                  <c:v>3526.7590444309094</c:v>
                </c:pt>
                <c:pt idx="14">
                  <c:v>3374.9322719963438</c:v>
                </c:pt>
                <c:pt idx="15">
                  <c:v>3658.9022729294402</c:v>
                </c:pt>
                <c:pt idx="16">
                  <c:v>3791.9538210733044</c:v>
                </c:pt>
                <c:pt idx="17">
                  <c:v>4231.5708741045792</c:v>
                </c:pt>
                <c:pt idx="18">
                  <c:v>4572.6843041906441</c:v>
                </c:pt>
                <c:pt idx="19">
                  <c:v>4562.0114472345531</c:v>
                </c:pt>
                <c:pt idx="20">
                  <c:v>4699.0696819235618</c:v>
                </c:pt>
                <c:pt idx="21">
                  <c:v>4867.2179364116355</c:v>
                </c:pt>
                <c:pt idx="22">
                  <c:v>4780.3127363532367</c:v>
                </c:pt>
                <c:pt idx="23">
                  <c:v>4497.5139730599867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3B-404D-A8C4-DB3B5991318F}"/>
            </c:ext>
          </c:extLst>
        </c:ser>
        <c:ser>
          <c:idx val="5"/>
          <c:order val="5"/>
          <c:tx>
            <c:strRef>
              <c:f>集計情報!$CN$40</c:f>
              <c:strCache>
                <c:ptCount val="1"/>
                <c:pt idx="0">
                  <c:v>sat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集計情報!$CN$41:$CN$64</c:f>
              <c:numCache>
                <c:formatCode>#0.0</c:formatCode>
                <c:ptCount val="24"/>
                <c:pt idx="0">
                  <c:v>3816.9649039494589</c:v>
                </c:pt>
                <c:pt idx="1">
                  <c:v>2947.5969372228155</c:v>
                </c:pt>
                <c:pt idx="2">
                  <c:v>2300.2884343988153</c:v>
                </c:pt>
                <c:pt idx="3">
                  <c:v>1747.9557617547996</c:v>
                </c:pt>
                <c:pt idx="4">
                  <c:v>1471.8142756810314</c:v>
                </c:pt>
                <c:pt idx="5">
                  <c:v>1596.7910010005835</c:v>
                </c:pt>
                <c:pt idx="6">
                  <c:v>2215.6831904422397</c:v>
                </c:pt>
                <c:pt idx="7">
                  <c:v>3086.6846979743727</c:v>
                </c:pt>
                <c:pt idx="8">
                  <c:v>3553.5486336565546</c:v>
                </c:pt>
                <c:pt idx="9">
                  <c:v>3809.0629066008005</c:v>
                </c:pt>
                <c:pt idx="10">
                  <c:v>4080.8686699068267</c:v>
                </c:pt>
                <c:pt idx="11">
                  <c:v>4239.9292033878501</c:v>
                </c:pt>
                <c:pt idx="12">
                  <c:v>4820.6909643863828</c:v>
                </c:pt>
                <c:pt idx="13">
                  <c:v>4482.3567968363986</c:v>
                </c:pt>
                <c:pt idx="14">
                  <c:v>4453.2413124277728</c:v>
                </c:pt>
                <c:pt idx="15">
                  <c:v>4603.2342390017402</c:v>
                </c:pt>
                <c:pt idx="16">
                  <c:v>4560.5310619706424</c:v>
                </c:pt>
                <c:pt idx="17">
                  <c:v>4675.8806193018054</c:v>
                </c:pt>
                <c:pt idx="18">
                  <c:v>4591.5003863739676</c:v>
                </c:pt>
                <c:pt idx="19">
                  <c:v>4476.410653596402</c:v>
                </c:pt>
                <c:pt idx="20">
                  <c:v>4601.9128126927089</c:v>
                </c:pt>
                <c:pt idx="21">
                  <c:v>4757.3417831332163</c:v>
                </c:pt>
                <c:pt idx="22">
                  <c:v>4709.2874885006568</c:v>
                </c:pt>
                <c:pt idx="23">
                  <c:v>4431.1351793266531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3B-404D-A8C4-DB3B5991318F}"/>
            </c:ext>
          </c:extLst>
        </c:ser>
        <c:ser>
          <c:idx val="6"/>
          <c:order val="6"/>
          <c:tx>
            <c:strRef>
              <c:f>集計情報!$CO$40</c:f>
              <c:strCache>
                <c:ptCount val="1"/>
                <c:pt idx="0">
                  <c:v>sun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集計情報!$CO$41:$CO$64</c:f>
              <c:numCache>
                <c:formatCode>#0.0</c:formatCode>
                <c:ptCount val="24"/>
                <c:pt idx="0">
                  <c:v>3860.4254034042769</c:v>
                </c:pt>
                <c:pt idx="1">
                  <c:v>3083.8547917039855</c:v>
                </c:pt>
                <c:pt idx="2">
                  <c:v>2443.1345391746077</c:v>
                </c:pt>
                <c:pt idx="3">
                  <c:v>1852.0526035027387</c:v>
                </c:pt>
                <c:pt idx="4">
                  <c:v>1501.1593177777006</c:v>
                </c:pt>
                <c:pt idx="5">
                  <c:v>1514.0346836010913</c:v>
                </c:pt>
                <c:pt idx="6">
                  <c:v>1958.7969857485693</c:v>
                </c:pt>
                <c:pt idx="7">
                  <c:v>2664.1782150808644</c:v>
                </c:pt>
                <c:pt idx="8">
                  <c:v>3318.4814638951757</c:v>
                </c:pt>
                <c:pt idx="9">
                  <c:v>3737.5222419183001</c:v>
                </c:pt>
                <c:pt idx="10">
                  <c:v>4015.7226641781754</c:v>
                </c:pt>
                <c:pt idx="11">
                  <c:v>4258.5590063258078</c:v>
                </c:pt>
                <c:pt idx="12">
                  <c:v>4525.400427910773</c:v>
                </c:pt>
                <c:pt idx="13">
                  <c:v>4512.1791897052535</c:v>
                </c:pt>
                <c:pt idx="14">
                  <c:v>4531.8782618410787</c:v>
                </c:pt>
                <c:pt idx="15">
                  <c:v>4662.481279329515</c:v>
                </c:pt>
                <c:pt idx="16">
                  <c:v>4679.4928961131054</c:v>
                </c:pt>
                <c:pt idx="17">
                  <c:v>4710.9928987363091</c:v>
                </c:pt>
                <c:pt idx="18">
                  <c:v>4515.4651227088279</c:v>
                </c:pt>
                <c:pt idx="19">
                  <c:v>4429.9495261119027</c:v>
                </c:pt>
                <c:pt idx="20">
                  <c:v>4590.6776036439242</c:v>
                </c:pt>
                <c:pt idx="21">
                  <c:v>4732.9318664717157</c:v>
                </c:pt>
                <c:pt idx="22">
                  <c:v>4722.8363600897019</c:v>
                </c:pt>
                <c:pt idx="23">
                  <c:v>4300.9267435785614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3B-404D-A8C4-DB3B59913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7402304"/>
        <c:axId val="1968910496"/>
      </c:lineChart>
      <c:catAx>
        <c:axId val="197740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8910496"/>
        <c:crosses val="autoZero"/>
        <c:auto val="1"/>
        <c:lblAlgn val="ctr"/>
        <c:lblOffset val="100"/>
        <c:noMultiLvlLbl val="0"/>
      </c:catAx>
      <c:valAx>
        <c:axId val="19689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740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03ACE-3B91-4B51-A394-6A0147E50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97562C-76FB-496A-BD18-0B1F5741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459C6-4FE4-470F-AEAF-04D47D1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F780E-4785-4FA0-A0DD-6B78B972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A07CCE-E894-499E-82C0-9ACC9A75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1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7985-F7AE-40B5-B620-607A7AAB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4AB793-ABF9-4678-A497-0B48B4EE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88B16-9A8F-40A7-8F28-ED5F541C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CBC3E-8CA9-4A43-BDC5-DB977B95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7E945-657A-4718-B7AE-32381CCD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3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845F18-7ACD-47D6-8762-C400AE9E2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9A2B8A-E90B-4645-B03C-F3DBC1A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DF157-1D1B-463B-9D0A-C5C43177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77515-71F8-4827-9408-C5D2EAB8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56600-A2F3-4585-815A-A9BF38F0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0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5D1D-EBD4-4B0D-9C43-534ACCA6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4983F-B13E-427F-95B1-E469F580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A609-7155-4CFF-A60F-14C1151D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2644C-3AF8-4ADD-A198-7901F9C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AC47E-3AFB-4D00-B1B8-578E060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0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BE3B2-A216-4812-B3B1-06B9A503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049B33-DAD6-42C4-98FC-2276CC79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30535-9FFD-4436-A8AB-4C8CE9DD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701A7-62E6-4642-B003-9C603FE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00B12-F608-40B7-B29C-C151D358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F239E-CBF8-4A4C-8706-B580DC6C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4DF2DA-9F8E-4628-AC9E-EF1B2015E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25E20-EA12-4E8F-999C-BA3DF2A3F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A06D5-AC07-43E7-ABA6-DD17209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CA3B44-7056-4A84-B0C2-F7FFACA8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573E0-2A9F-47E4-9E7F-4E4C1E0F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0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79799-51CE-4ED3-9A52-F4FA1D8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B1B11-346B-41B1-BF54-149AA563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9CD092-630D-4560-9D55-46DA5ED1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531093-A50A-44BE-A871-5BA27245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D89F4F-B684-4861-98DE-8397BFC3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FE391C-C825-4275-9243-ABCBF29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CE7D8B-8A75-4D2B-B773-F4019E12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97E794-8FCF-4587-B16F-507FB975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5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7D31-367D-468A-B24D-3E0BED25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CF4032-2DF2-4C38-914A-33059DD3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E880A6-8265-41ED-89D7-D31EDAE9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7AAEED-7356-4198-BBBC-4832B140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212340-B695-4AC9-BB17-3BCA8197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226467-BB0A-4AF4-8B15-1A507D1F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60BD8-D7C4-41DF-B1F8-34EDFE7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AF84D-2EA3-4793-954C-891C29B6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5ACFA-B935-4412-999E-CF52710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D8DD1-7244-4FBA-91AF-524F7A0E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4EDEBC-8BBF-4C38-B741-0F2C1E31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DDC8AB-A1DE-475A-894A-0F486B76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5254FC-C51F-4AAB-8318-1C03DF3D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42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8DE54-B1A9-4974-BE03-6393B867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F1E305-D119-4A75-8E7F-96560DF08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4CA1EA-F1F8-4F44-B100-777DE6591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09FB1C-C8EE-4277-81DE-F6088D85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77E1D3-1B3D-4A65-B470-6CE1F0F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0B48F-8510-48E9-AD14-EAAC357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24D91F-A29B-42FE-AB5C-EBBC638D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69E38D-6CC2-436F-A5F7-375272F2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304F3-F0D4-4434-88FD-891535010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123B-5858-40B5-97BF-E99DAD326F49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226E5-675A-408E-9191-E4AC17E0B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F1CCE-0A06-4742-9E93-E94342FF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4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176B0D4-3AAE-4B13-8E3E-946CECE46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717363"/>
              </p:ext>
            </p:extLst>
          </p:nvPr>
        </p:nvGraphicFramePr>
        <p:xfrm>
          <a:off x="606669" y="0"/>
          <a:ext cx="11313290" cy="678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38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Wakamiya</dc:creator>
  <cp:lastModifiedBy>Naoki Wakamiya</cp:lastModifiedBy>
  <cp:revision>1</cp:revision>
  <dcterms:created xsi:type="dcterms:W3CDTF">2020-04-16T08:14:54Z</dcterms:created>
  <dcterms:modified xsi:type="dcterms:W3CDTF">2020-04-16T08:15:18Z</dcterms:modified>
</cp:coreProperties>
</file>