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tpwwwsabassignment.wordpress.com/2016/11/13/my-blogs-for-the-web-development-assignment_-me-myself-and-i/" TargetMode="External"/><Relationship Id="rId2" Type="http://schemas.openxmlformats.org/officeDocument/2006/relationships/hyperlink" Target="http://k001216094lit.bitballo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4400" dirty="0"/>
              <a:t>Bunratty Village and 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Deployment Step of Project:  “Me myself and I”</a:t>
            </a:r>
          </a:p>
        </p:txBody>
      </p:sp>
    </p:spTree>
    <p:extLst>
      <p:ext uri="{BB962C8B-B14F-4D97-AF65-F5344CB8AC3E}">
        <p14:creationId xmlns:p14="http://schemas.microsoft.com/office/powerpoint/2010/main" val="308872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Student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Student Name: Sinéad Boyce</a:t>
            </a:r>
          </a:p>
          <a:p>
            <a:r>
              <a:rPr lang="en-IE" dirty="0"/>
              <a:t>Knumber: k00121609</a:t>
            </a:r>
          </a:p>
          <a:p>
            <a:r>
              <a:rPr lang="en-IE" dirty="0"/>
              <a:t>Subject: Web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944" y="2162349"/>
            <a:ext cx="2424910" cy="20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Links to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Link to website: </a:t>
            </a:r>
            <a:r>
              <a:rPr lang="en-IE" dirty="0">
                <a:hlinkClick r:id="rId2"/>
              </a:rPr>
              <a:t>http://k001216094lit.bitballoon.com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Link to blog: </a:t>
            </a:r>
            <a:r>
              <a:rPr lang="en-IE" dirty="0">
                <a:hlinkClick r:id="rId3"/>
              </a:rPr>
              <a:t>https://htpwwwsabassignment.wordpress.com/2016/11/13/my-blogs-for-the-web-development-assignment_-me-myself-and-i/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Link to report:</a:t>
            </a:r>
          </a:p>
        </p:txBody>
      </p:sp>
    </p:spTree>
    <p:extLst>
      <p:ext uri="{BB962C8B-B14F-4D97-AF65-F5344CB8AC3E}">
        <p14:creationId xmlns:p14="http://schemas.microsoft.com/office/powerpoint/2010/main" val="26157235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66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Bunratty Village and River</vt:lpstr>
      <vt:lpstr>Student Details</vt:lpstr>
      <vt:lpstr>Links to the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sinead boyce</dc:creator>
  <cp:lastModifiedBy>sinead boyce</cp:lastModifiedBy>
  <cp:revision>5</cp:revision>
  <dcterms:created xsi:type="dcterms:W3CDTF">2016-12-03T23:57:39Z</dcterms:created>
  <dcterms:modified xsi:type="dcterms:W3CDTF">2016-12-04T00:09:38Z</dcterms:modified>
</cp:coreProperties>
</file>