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Spideog</a:t>
            </a:r>
            <a:r>
              <a:rPr lang="en-US" dirty="0" smtClean="0"/>
              <a:t> </a:t>
            </a:r>
            <a:r>
              <a:rPr lang="en-US" dirty="0" err="1" smtClean="0"/>
              <a:t>Álainn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Jillian Ryan</a:t>
            </a:r>
          </a:p>
          <a:p>
            <a:r>
              <a:rPr lang="en-US" dirty="0" smtClean="0"/>
              <a:t>K00233554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hoped to create!!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93" y="1660526"/>
            <a:ext cx="4093464" cy="390048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1660526"/>
            <a:ext cx="408055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Moodboard</a:t>
            </a:r>
            <a:r>
              <a:rPr lang="en-US" dirty="0" smtClean="0"/>
              <a:t>!!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2" y="1558806"/>
            <a:ext cx="2818015" cy="23815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1504497"/>
            <a:ext cx="2447925" cy="2447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31" y="4640721"/>
            <a:ext cx="5731510" cy="7715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9" y="5677137"/>
            <a:ext cx="5731510" cy="9810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7" y="1645561"/>
            <a:ext cx="2495550" cy="1895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5" y="1769386"/>
            <a:ext cx="2876550" cy="1771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93971" y="1023257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not want it to look like an ‘Irish’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what I learned: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 smtClean="0"/>
              <a:t>Started backwards – content first and then structure was a very bad idea.</a:t>
            </a:r>
          </a:p>
          <a:p>
            <a:r>
              <a:rPr lang="en-US" dirty="0" smtClean="0"/>
              <a:t>Had issues laying out the page due to typing up all stories first (next time just copy and paste content).</a:t>
            </a:r>
          </a:p>
          <a:p>
            <a:r>
              <a:rPr lang="en-US" dirty="0" smtClean="0"/>
              <a:t>Found CSS grids and Flex Box quite confusing and watching loads of videos confused things even further.</a:t>
            </a:r>
          </a:p>
          <a:p>
            <a:r>
              <a:rPr lang="en-US" dirty="0" smtClean="0"/>
              <a:t>W3 Schools – copied and pasted code from W3 schools, unsure of actual meaning of code.</a:t>
            </a:r>
          </a:p>
          <a:p>
            <a:r>
              <a:rPr lang="en-US" dirty="0" smtClean="0"/>
              <a:t>Concentrate less on content next time.</a:t>
            </a:r>
          </a:p>
          <a:p>
            <a:r>
              <a:rPr lang="en-US" dirty="0" smtClean="0"/>
              <a:t>Image grid - instructions from w3 schools helped a lot</a:t>
            </a:r>
          </a:p>
          <a:p>
            <a:r>
              <a:rPr lang="en-US" dirty="0" smtClean="0"/>
              <a:t>Happy with </a:t>
            </a:r>
            <a:r>
              <a:rPr lang="en-US" dirty="0" err="1" smtClean="0"/>
              <a:t>colour</a:t>
            </a:r>
            <a:r>
              <a:rPr lang="en-US" dirty="0" smtClean="0"/>
              <a:t> – although too much negative space.</a:t>
            </a:r>
          </a:p>
          <a:p>
            <a:r>
              <a:rPr lang="en-US" dirty="0" smtClean="0"/>
              <a:t>Issues getting other article pages to align </a:t>
            </a:r>
            <a:r>
              <a:rPr lang="en-US" dirty="0" err="1" smtClean="0"/>
              <a:t>centre</a:t>
            </a:r>
            <a:endParaRPr lang="en-US" dirty="0" smtClean="0"/>
          </a:p>
          <a:p>
            <a:r>
              <a:rPr lang="en-US" dirty="0" smtClean="0"/>
              <a:t>Ended up putting ads to the bottom of page – better layout in the 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3" y="4010025"/>
            <a:ext cx="25400" cy="25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9" y="1436087"/>
            <a:ext cx="10058400" cy="51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158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Wisp</vt:lpstr>
      <vt:lpstr>An Spideog Álainn</vt:lpstr>
      <vt:lpstr>What I hoped to create!!</vt:lpstr>
      <vt:lpstr>Moodboard!!</vt:lpstr>
      <vt:lpstr>Obstacles and what I learned:</vt:lpstr>
      <vt:lpstr>End Result: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Spideog Álainn</dc:title>
  <dc:creator>Microsoft Office User</dc:creator>
  <cp:lastModifiedBy>Microsoft Office User</cp:lastModifiedBy>
  <cp:revision>2</cp:revision>
  <dcterms:created xsi:type="dcterms:W3CDTF">2018-03-14T19:50:58Z</dcterms:created>
  <dcterms:modified xsi:type="dcterms:W3CDTF">2018-03-14T20:08:13Z</dcterms:modified>
</cp:coreProperties>
</file>