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2157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058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58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4416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20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494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521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53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985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530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72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09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52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261870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261870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Schoolbook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Font typeface="Century Schoolbook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A5A5A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199" cy="597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3383882" y="-293211"/>
            <a:ext cx="4351335" cy="8595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2541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12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76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6938168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680367" y="-537368"/>
            <a:ext cx="589756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2541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12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76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359" cy="4351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2541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12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76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61870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261870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bg>
      <p:bgPr>
        <a:solidFill>
          <a:srgbClr val="343437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261870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261870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entury Schoolbook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Font typeface="Century Schoolbook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A5A5A5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4480560" cy="4351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2541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12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76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2541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12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76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261870" y="1713655"/>
            <a:ext cx="4480560" cy="731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1261870" y="2507550"/>
            <a:ext cx="4480560" cy="3664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2541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12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76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2541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12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76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398" cy="1600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5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20320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381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1778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841248" y="2099733"/>
            <a:ext cx="3200398" cy="3810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1292839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359" cy="4351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2541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12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76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5F4"/>
              </a:buClr>
              <a:buFont typeface="Century Schoolbook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5F4"/>
              </a:buClr>
              <a:buFont typeface="Century Schoolbook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4DF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E6E4D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1292839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359" cy="4351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2541" algn="l" rtl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799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12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731520" marR="0" lvl="2" indent="-761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005839" marR="0" lvl="3" indent="-1523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280160" marR="0" lvl="4" indent="-1016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1600000" marR="0" lvl="5" indent="-633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1899999" marR="0" lvl="6" indent="-5849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2200000" marR="0" lvl="7" indent="-537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2500000" marR="0" lvl="8" indent="-61599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 rot="-5400000">
            <a:off x="10797541" y="998536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 rot="-5400000">
            <a:off x="9959340" y="4046536"/>
            <a:ext cx="35813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Font typeface="Century Schoolbook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1292839" y="6172200"/>
            <a:ext cx="914400" cy="59372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ct val="25000"/>
              <a:buFont typeface="Century Schoolbook"/>
              <a:buNone/>
            </a:pPr>
            <a:fld id="{00000000-1234-1234-1234-123412341234}" type="slidenum">
              <a:rPr lang="en-US"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lang="en-US" sz="3600" b="0" i="0" u="none" strike="noStrike" cap="none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1261870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Schoolbook"/>
              <a:buNone/>
            </a:pPr>
            <a:r>
              <a:rPr lang="en-US" sz="7200" b="0" i="0" u="none" strike="sngStrike" cap="none" dirty="0" err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LoRa校園腳踏車追蹤</a:t>
            </a:r>
            <a:r>
              <a:rPr lang="en-US" sz="7200" b="0" i="0" u="none" strike="sng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sz="7200" b="0" i="0" u="none" strike="sng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7200" b="0" i="0" u="none" strike="noStrike" cap="none" dirty="0" err="1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LoRa腳踏車追蹤</a:t>
            </a:r>
            <a:endParaRPr lang="en-US" sz="7200" b="0" i="0" u="none" strike="noStrike" cap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1261870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200" b="0" i="0" u="none" strike="noStrike" cap="none" dirty="0" smtClean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Team 15 </a:t>
            </a:r>
            <a:r>
              <a:rPr lang="en-US" sz="2200" b="0" i="0" u="none" strike="noStrike" cap="none" dirty="0" err="1" smtClean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蔡孟修</a:t>
            </a:r>
            <a:r>
              <a:rPr lang="en-US" sz="2200" b="0" i="0" u="none" strike="noStrike" cap="none" dirty="0" smtClean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200" b="0" i="0" u="none" strike="noStrike" cap="none" dirty="0" err="1" smtClean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葉毓浩</a:t>
            </a:r>
            <a:r>
              <a:rPr lang="en-US" sz="2200" b="0" i="0" u="none" strike="noStrike" cap="none" dirty="0" smtClean="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zh-HK" altLang="en-US" strike="sngStrike" dirty="0" smtClean="0"/>
              <a:t>黃冠傑</a:t>
            </a:r>
            <a:r>
              <a:rPr lang="en-US" altLang="zh-HK" strike="sngStrike" dirty="0" smtClean="0"/>
              <a:t> </a:t>
            </a:r>
            <a:r>
              <a:rPr lang="zh-HK" altLang="en-US" strike="sngStrike" dirty="0" smtClean="0"/>
              <a:t>賴</a:t>
            </a:r>
            <a:r>
              <a:rPr lang="zh-HK" altLang="en-US" strike="sngStrike" dirty="0"/>
              <a:t>薏</a:t>
            </a:r>
            <a:r>
              <a:rPr lang="zh-HK" altLang="en-US" strike="sngStrike" dirty="0" smtClean="0"/>
              <a:t>安</a:t>
            </a:r>
            <a:endParaRPr lang="en-US" sz="2200" b="0" i="0" u="none" strike="sngStrike" cap="none" dirty="0">
              <a:solidFill>
                <a:srgbClr val="BFBFBF"/>
              </a:solidFill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實作過程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299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sng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3.按照講義把數據利用LoRa上傳到GIOT MQTT上</a:t>
            </a: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4.為了模擬數據傳送，只好改用WiFi把數據傳送到MCS上</a:t>
            </a:r>
          </a:p>
          <a:p>
            <a:pPr marL="45720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/>
              <a:t>每1分鐘上傳一次數據</a:t>
            </a: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1" name="Shape 16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70" y="2846668"/>
            <a:ext cx="7131262" cy="401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0" y="2846668"/>
            <a:ext cx="7131262" cy="4011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組員分工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359" cy="4351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1828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cap="none" dirty="0" err="1">
                <a:solidFill>
                  <a:schemeClr val="dk1"/>
                </a:solidFill>
                <a:sym typeface="Century Schoolbook"/>
              </a:rPr>
              <a:t>葉毓浩</a:t>
            </a:r>
            <a:r>
              <a:rPr lang="en-US" sz="2600" b="0" i="0" u="none" strike="noStrike" cap="none" dirty="0">
                <a:solidFill>
                  <a:schemeClr val="dk1"/>
                </a:solidFill>
                <a:sym typeface="Century Schoolbook"/>
              </a:rPr>
              <a:t> — </a:t>
            </a:r>
            <a:r>
              <a:rPr lang="zh-TW" altLang="en-US" sz="2600" b="0" i="0" u="none" strike="noStrike" cap="none" dirty="0" smtClean="0">
                <a:solidFill>
                  <a:schemeClr val="dk1"/>
                </a:solidFill>
                <a:sym typeface="Century Schoolbook"/>
              </a:rPr>
              <a:t>雜七雜八的</a:t>
            </a:r>
            <a:r>
              <a:rPr lang="en-US" altLang="zh-TW" sz="2600" b="0" i="0" u="none" strike="noStrike" cap="none" dirty="0" smtClean="0">
                <a:solidFill>
                  <a:schemeClr val="dk1"/>
                </a:solidFill>
                <a:sym typeface="Century Schoolbook"/>
              </a:rPr>
              <a:t>Idea &amp; </a:t>
            </a:r>
            <a:r>
              <a:rPr lang="en-US" altLang="zh-HK" sz="2600" dirty="0" smtClean="0"/>
              <a:t>Arduino code</a:t>
            </a:r>
          </a:p>
          <a:p>
            <a:pPr lvl="0" indent="-1828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cap="none" dirty="0" err="1" smtClean="0">
                <a:solidFill>
                  <a:schemeClr val="dk1"/>
                </a:solidFill>
                <a:sym typeface="Century Schoolbook"/>
              </a:rPr>
              <a:t>蔡孟修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sym typeface="Century Schoolbook"/>
              </a:rPr>
              <a:t> — Arduino code </a:t>
            </a:r>
            <a:r>
              <a:rPr lang="en-US" altLang="zh-TW" sz="2600" b="0" i="0" u="none" strike="noStrike" cap="none" dirty="0" smtClean="0">
                <a:solidFill>
                  <a:schemeClr val="dk1"/>
                </a:solidFill>
                <a:sym typeface="Century Schoolbook"/>
              </a:rPr>
              <a:t>&amp; </a:t>
            </a:r>
            <a:r>
              <a:rPr lang="zh-TW" altLang="en-US" sz="2600" dirty="0" smtClean="0"/>
              <a:t>數據應用分析</a:t>
            </a:r>
            <a:endParaRPr lang="en-US" sz="2600" b="0" i="0" u="none" strike="noStrike" cap="none" dirty="0" smtClean="0">
              <a:solidFill>
                <a:schemeClr val="dk1"/>
              </a:solidFill>
              <a:sym typeface="Century Schoolbook"/>
            </a:endParaRPr>
          </a:p>
          <a:p>
            <a:pPr lvl="0" indent="-1828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cap="none" dirty="0" err="1" smtClean="0">
                <a:solidFill>
                  <a:schemeClr val="dk1"/>
                </a:solidFill>
                <a:sym typeface="Century Schoolbook"/>
              </a:rPr>
              <a:t>黃冠傑</a:t>
            </a:r>
            <a:r>
              <a:rPr lang="en-US" sz="2600" dirty="0" smtClean="0"/>
              <a:t> </a:t>
            </a:r>
            <a:r>
              <a:rPr lang="en-US" altLang="zh-HK" sz="2600" dirty="0" smtClean="0"/>
              <a:t>— </a:t>
            </a:r>
            <a:r>
              <a:rPr lang="zh-TW" altLang="en-US" sz="2600" dirty="0" smtClean="0"/>
              <a:t>分身之術</a:t>
            </a:r>
            <a:endParaRPr lang="en-US" sz="2600" b="0" i="0" u="none" cap="none" dirty="0" smtClean="0">
              <a:solidFill>
                <a:schemeClr val="dk1"/>
              </a:solidFill>
              <a:sym typeface="Century Schoolbook"/>
            </a:endParaRPr>
          </a:p>
          <a:p>
            <a:pPr lvl="0" indent="-18288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sz="2600" b="0" i="0" u="none" cap="none" dirty="0" err="1" smtClean="0">
                <a:solidFill>
                  <a:schemeClr val="dk1"/>
                </a:solidFill>
                <a:sym typeface="Century Schoolbook"/>
              </a:rPr>
              <a:t>賴薏安</a:t>
            </a:r>
            <a:r>
              <a:rPr lang="en-US" sz="2600" dirty="0"/>
              <a:t> </a:t>
            </a:r>
            <a:r>
              <a:rPr lang="en-US" altLang="zh-HK" sz="2600" dirty="0" smtClean="0"/>
              <a:t>— </a:t>
            </a:r>
            <a:r>
              <a:rPr lang="zh-TW" altLang="en-US" sz="2600" dirty="0" smtClean="0"/>
              <a:t>隱身之術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退選</a:t>
            </a:r>
            <a:r>
              <a:rPr lang="en-US" altLang="zh-TW" sz="2600" dirty="0" smtClean="0"/>
              <a:t>)</a:t>
            </a:r>
            <a:endParaRPr lang="en-US" sz="2600" b="0" i="0" u="none" cap="none" dirty="0">
              <a:solidFill>
                <a:schemeClr val="dk1"/>
              </a:solidFill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261870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261870" y="4800600"/>
            <a:ext cx="9418200" cy="169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200" b="0" i="0" u="none" strike="noStrike" cap="non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題目更換原因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359" cy="4351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因發現T-Bike校園腳踏車已經換成登記制了，因此改為追蹤自己的腳踏車，而且最近有發生腳踏車被偷竊的事情，希望做到腳踏車被盜也能發現及找出所在位置(LoRa的通訊範圍內)。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912" y="3717628"/>
            <a:ext cx="5171085" cy="224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9551" y="3022405"/>
            <a:ext cx="5447498" cy="364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預計用到的工具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359" cy="4351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arenR"/>
            </a:pP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LoRa</a:t>
            </a:r>
            <a:r>
              <a:rPr lang="zh-TW" altLang="en-US" sz="26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收</a:t>
            </a: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送器</a:t>
            </a:r>
            <a:endParaRPr lang="en-US" sz="2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arenR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LinkIt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One</a:t>
            </a: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arenR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電池</a:t>
            </a:r>
            <a:endParaRPr lang="en-US" sz="2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arenR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擴充板</a:t>
            </a:r>
            <a:endParaRPr lang="en-US" sz="2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arenR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LED Bar</a:t>
            </a: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Schoolbook"/>
              <a:buAutoNum type="arabicParenR"/>
            </a:pPr>
            <a:r>
              <a:rPr lang="en-US" sz="26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塵埃感測器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Schoolbook"/>
              <a:buAutoNum type="arabicParenR"/>
            </a:pPr>
            <a:r>
              <a:rPr lang="en-US" altLang="zh-TW" sz="2600" dirty="0" smtClean="0"/>
              <a:t>GPS</a:t>
            </a:r>
            <a:endParaRPr lang="en-US" sz="2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詳細說明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299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追蹤：利用LinkIt One上設有的GPS功能來進行定位，並把數據經由LoRa方式傳送到MCS上，結合Google Map顯示出所在位置。(甚至可以更進一步計算出行走距離和時間等)</a:t>
            </a: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鎖車：由於電子鎖的型式各有不同，故使用LinkIt One上的LED來模擬電子鎖的信號，使用者透過網頁端按鈕送出一個解鎖/鎖定的信號至MCS上，並經由MCS傳回LinkIt One再透過LED模擬其狀態</a:t>
            </a: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電池：使用LED Bar來顯示電池的狀態。</a:t>
            </a: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22860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塵埃檢定：提醒使用者當天空氣品質可能不佳。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實作內容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359" cy="4351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arenR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追蹤腳踏車位置</a:t>
            </a: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Century Schoolbook"/>
              <a:buAutoNum type="arabicParenR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記錄路徑及分析騎乘的距離等等</a:t>
            </a: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Schoolbook"/>
              <a:buAutoNum type="arabicParenR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車輛上鎖</a:t>
            </a: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Schoolbook"/>
              <a:buAutoNum type="arabicParenR"/>
            </a:pPr>
            <a:r>
              <a:rPr lang="en-US" sz="2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檢測空氣污染度</a:t>
            </a: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entury Schoolbook"/>
              <a:buNone/>
            </a:pPr>
            <a:endParaRPr sz="2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entury Schoolbook"/>
              <a:buNone/>
            </a:pPr>
            <a:endParaRPr sz="2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實作過程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299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1.先確認所需器材可以運作</a:t>
            </a: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2.完成收集數據所需要的Code寫好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/>
              <a:t>LED Bar每2秒更新(</a:t>
            </a:r>
            <a:r>
              <a:rPr lang="en-US" sz="2000" dirty="0" err="1"/>
              <a:t>顯示電池電量</a:t>
            </a:r>
            <a:r>
              <a:rPr lang="en-US" sz="2000" dirty="0" smtClean="0"/>
              <a:t>)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 smtClean="0"/>
              <a:t>GPS</a:t>
            </a:r>
            <a:r>
              <a:rPr lang="en-US" sz="2000" dirty="0"/>
              <a:t>每10</a:t>
            </a:r>
            <a:r>
              <a:rPr lang="en-US" sz="2000" dirty="0" smtClean="0"/>
              <a:t>秒更新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dirty="0" smtClean="0"/>
              <a:t>塵埃感測器每</a:t>
            </a:r>
            <a:r>
              <a:rPr lang="en-US" sz="2000" dirty="0"/>
              <a:t>30秒更新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entury Schoolbook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實作過程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299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3.按照講義把數據利用LoRa上傳到GIOT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MQTT上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lang="en-US"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然而我們在這部分遇到很大的問題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，</a:t>
            </a: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在MQTT上沒有找到我們的封包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，</a:t>
            </a: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可是封包在傳送的時候有確認到成功發送的ACK</a:t>
            </a:r>
            <a:endParaRPr lang="en-US"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870" y="2587752"/>
            <a:ext cx="7591549" cy="427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261870" y="365760"/>
            <a:ext cx="96927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261870" y="1828800"/>
            <a:ext cx="85953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71" y="521876"/>
            <a:ext cx="6813527" cy="58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261870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Schoolbook"/>
              <a:buNone/>
            </a:pPr>
            <a:r>
              <a:rPr lang="en-US" sz="7200" b="0" i="0" u="none" strike="sng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sz="7200" b="0" i="0" u="none" strike="sng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7200" b="0" i="0" u="none" strike="sng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LoRa腳踏車追蹤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entury Schoolbook"/>
              <a:buNone/>
            </a:pPr>
            <a:r>
              <a:rPr lang="en-US"/>
              <a:t>腳踏車追蹤(WiFi模擬)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186</Words>
  <Application>Microsoft Office PowerPoint</Application>
  <PresentationFormat>寬螢幕</PresentationFormat>
  <Paragraphs>52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Century Schoolbook</vt:lpstr>
      <vt:lpstr>Arial</vt:lpstr>
      <vt:lpstr>Noto Sans Symbols</vt:lpstr>
      <vt:lpstr>View</vt:lpstr>
      <vt:lpstr>View</vt:lpstr>
      <vt:lpstr>LoRa校園腳踏車追蹤 LoRa腳踏車追蹤</vt:lpstr>
      <vt:lpstr>題目更換原因</vt:lpstr>
      <vt:lpstr>預計用到的工具</vt:lpstr>
      <vt:lpstr>詳細說明</vt:lpstr>
      <vt:lpstr>實作內容</vt:lpstr>
      <vt:lpstr>實作過程</vt:lpstr>
      <vt:lpstr>實作過程</vt:lpstr>
      <vt:lpstr>PowerPoint 簡報</vt:lpstr>
      <vt:lpstr> LoRa腳踏車追蹤 腳踏車追蹤(WiFi模擬)</vt:lpstr>
      <vt:lpstr>實作過程</vt:lpstr>
      <vt:lpstr>組員分工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LoRa校園腳踏車追蹤 LoRa腳踏車追蹤</dc:title>
  <cp:lastModifiedBy>MarkIP</cp:lastModifiedBy>
  <cp:revision>9</cp:revision>
  <dcterms:modified xsi:type="dcterms:W3CDTF">2017-06-13T14:46:50Z</dcterms:modified>
</cp:coreProperties>
</file>