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notesMasterIdLst>
    <p:notesMasterId r:id="rId19"/>
  </p:notesMasterIdLst>
  <p:handoutMasterIdLst>
    <p:handoutMasterId r:id="rId20"/>
  </p:handoutMasterIdLst>
  <p:sldIdLst>
    <p:sldId id="256" r:id="rId2"/>
    <p:sldId id="257" r:id="rId3"/>
    <p:sldId id="258" r:id="rId4"/>
    <p:sldId id="271" r:id="rId5"/>
    <p:sldId id="259" r:id="rId6"/>
    <p:sldId id="265" r:id="rId7"/>
    <p:sldId id="272" r:id="rId8"/>
    <p:sldId id="270" r:id="rId9"/>
    <p:sldId id="266" r:id="rId10"/>
    <p:sldId id="267" r:id="rId11"/>
    <p:sldId id="260" r:id="rId12"/>
    <p:sldId id="262" r:id="rId13"/>
    <p:sldId id="263" r:id="rId14"/>
    <p:sldId id="264" r:id="rId15"/>
    <p:sldId id="269" r:id="rId16"/>
    <p:sldId id="268"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04CC0587-8013-4846-881C-8B68A0F4E3F2}">
          <p14:sldIdLst>
            <p14:sldId id="256"/>
            <p14:sldId id="257"/>
            <p14:sldId id="258"/>
            <p14:sldId id="271"/>
            <p14:sldId id="259"/>
            <p14:sldId id="265"/>
            <p14:sldId id="272"/>
            <p14:sldId id="270"/>
            <p14:sldId id="266"/>
            <p14:sldId id="267"/>
            <p14:sldId id="260"/>
            <p14:sldId id="262"/>
            <p14:sldId id="263"/>
            <p14:sldId id="264"/>
            <p14:sldId id="269"/>
            <p14:sldId id="268"/>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019c1291" initials="k" lastIdx="1" clrIdx="0">
    <p:extLst>
      <p:ext uri="{19B8F6BF-5375-455C-9EA6-DF929625EA0E}">
        <p15:presenceInfo xmlns:p15="http://schemas.microsoft.com/office/powerpoint/2012/main" userId="98d37afc81a89d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73345" autoAdjust="0"/>
  </p:normalViewPr>
  <p:slideViewPr>
    <p:cSldViewPr snapToGrid="0">
      <p:cViewPr varScale="1">
        <p:scale>
          <a:sx n="75" d="100"/>
          <a:sy n="75" d="100"/>
        </p:scale>
        <p:origin x="378" y="60"/>
      </p:cViewPr>
      <p:guideLst/>
    </p:cSldViewPr>
  </p:slideViewPr>
  <p:outlineViewPr>
    <p:cViewPr>
      <p:scale>
        <a:sx n="33" d="100"/>
        <a:sy n="33" d="100"/>
      </p:scale>
      <p:origin x="0" y="-57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DD453-6CC5-4F6C-BB34-C42DC742FC8D}" type="doc">
      <dgm:prSet loTypeId="urn:microsoft.com/office/officeart/2005/8/layout/bProcess3" loCatId="process" qsTypeId="urn:microsoft.com/office/officeart/2005/8/quickstyle/simple1" qsCatId="simple" csTypeId="urn:microsoft.com/office/officeart/2005/8/colors/accent1_2" csCatId="accent1" phldr="1"/>
      <dgm:spPr/>
    </dgm:pt>
    <dgm:pt modelId="{0271F53B-9537-49B2-8D42-EEE46FDE0432}">
      <dgm:prSet phldrT="[テキスト]" custT="1"/>
      <dgm:spPr/>
      <dgm:t>
        <a:bodyPr/>
        <a:lstStyle/>
        <a:p>
          <a:r>
            <a:rPr kumimoji="1" lang="ja-JP" altLang="en-US" sz="2200" b="1" u="none" spc="-100" baseline="0" dirty="0" smtClean="0"/>
            <a:t>各画面の形作り</a:t>
          </a:r>
          <a:endParaRPr kumimoji="1" lang="ja-JP" altLang="en-US" sz="2200" b="1" u="none" spc="-100" baseline="0" dirty="0"/>
        </a:p>
      </dgm:t>
    </dgm:pt>
    <dgm:pt modelId="{B495B0B4-F5CB-4AB3-A8B1-99D0AE932CB4}" type="parTrans" cxnId="{F3613B93-47F8-402B-B7CF-1CDB50C3CE4F}">
      <dgm:prSet/>
      <dgm:spPr/>
      <dgm:t>
        <a:bodyPr/>
        <a:lstStyle/>
        <a:p>
          <a:endParaRPr kumimoji="1" lang="ja-JP" altLang="en-US" sz="2200" b="1" u="none" spc="-100" baseline="0"/>
        </a:p>
      </dgm:t>
    </dgm:pt>
    <dgm:pt modelId="{222840FB-0D5D-48DB-B366-27EF8117DBCE}" type="sibTrans" cxnId="{F3613B93-47F8-402B-B7CF-1CDB50C3CE4F}">
      <dgm:prSet custT="1"/>
      <dgm:spPr/>
      <dgm:t>
        <a:bodyPr/>
        <a:lstStyle/>
        <a:p>
          <a:endParaRPr kumimoji="1" lang="ja-JP" altLang="en-US" sz="2200" b="1" u="none" spc="-100" baseline="0"/>
        </a:p>
      </dgm:t>
    </dgm:pt>
    <dgm:pt modelId="{1E5B0FB8-5A7D-45A6-977D-4E04E22D1E26}">
      <dgm:prSet phldrT="[テキスト]" custT="1"/>
      <dgm:spPr/>
      <dgm:t>
        <a:bodyPr/>
        <a:lstStyle/>
        <a:p>
          <a:r>
            <a:rPr kumimoji="1" lang="ja-JP" altLang="en-US" sz="2200" b="1" u="none" spc="-100" baseline="0" dirty="0" smtClean="0"/>
            <a:t>追加項目会議</a:t>
          </a:r>
          <a:endParaRPr kumimoji="1" lang="en-US" altLang="ja-JP" sz="2200" b="1" u="none" spc="-100" baseline="0" dirty="0" smtClean="0"/>
        </a:p>
      </dgm:t>
    </dgm:pt>
    <dgm:pt modelId="{4564E7C7-04C9-41A2-8975-360452BC716B}" type="parTrans" cxnId="{05E51396-8776-48DF-B9CD-1CEAFB5F36A4}">
      <dgm:prSet/>
      <dgm:spPr/>
      <dgm:t>
        <a:bodyPr/>
        <a:lstStyle/>
        <a:p>
          <a:endParaRPr kumimoji="1" lang="ja-JP" altLang="en-US" sz="2200" b="1" u="none" spc="-100" baseline="0"/>
        </a:p>
      </dgm:t>
    </dgm:pt>
    <dgm:pt modelId="{D2490179-76C3-4E4B-911E-E3D62F24376C}" type="sibTrans" cxnId="{05E51396-8776-48DF-B9CD-1CEAFB5F36A4}">
      <dgm:prSet custT="1"/>
      <dgm:spPr/>
      <dgm:t>
        <a:bodyPr/>
        <a:lstStyle/>
        <a:p>
          <a:endParaRPr kumimoji="1" lang="ja-JP" altLang="en-US" sz="2200" b="1" u="none" spc="-100" baseline="0"/>
        </a:p>
      </dgm:t>
    </dgm:pt>
    <dgm:pt modelId="{F4378124-B30F-4BF6-ACE4-7C239204FC49}">
      <dgm:prSet phldrT="[テキスト]" custT="1"/>
      <dgm:spPr/>
      <dgm:t>
        <a:bodyPr/>
        <a:lstStyle/>
        <a:p>
          <a:r>
            <a:rPr kumimoji="1" lang="ja-JP" altLang="en-US" sz="2200" b="1" u="none" spc="-100" baseline="0" dirty="0" smtClean="0"/>
            <a:t>機能作成</a:t>
          </a:r>
          <a:r>
            <a:rPr kumimoji="1" lang="en-US" altLang="ja-JP" sz="2200" b="1" u="none" spc="-100" baseline="0" dirty="0" smtClean="0"/>
            <a:t/>
          </a:r>
          <a:br>
            <a:rPr kumimoji="1" lang="en-US" altLang="ja-JP" sz="2200" b="1" u="none" spc="-100" baseline="0" dirty="0" smtClean="0"/>
          </a:br>
          <a:endParaRPr kumimoji="1" lang="ja-JP" altLang="en-US" sz="2200" b="1" u="none" spc="-100" baseline="0" dirty="0" smtClean="0"/>
        </a:p>
      </dgm:t>
    </dgm:pt>
    <dgm:pt modelId="{5D22F907-6267-4CE8-BB64-B57107FED7E8}" type="parTrans" cxnId="{F027A3EF-70C3-4E0E-A2CC-30675539C061}">
      <dgm:prSet/>
      <dgm:spPr/>
      <dgm:t>
        <a:bodyPr/>
        <a:lstStyle/>
        <a:p>
          <a:endParaRPr kumimoji="1" lang="ja-JP" altLang="en-US" sz="2200" b="1" u="none" spc="-100" baseline="0"/>
        </a:p>
      </dgm:t>
    </dgm:pt>
    <dgm:pt modelId="{69784E82-CF50-42CF-AFEC-4314DEA3AAB3}" type="sibTrans" cxnId="{F027A3EF-70C3-4E0E-A2CC-30675539C061}">
      <dgm:prSet custT="1"/>
      <dgm:spPr/>
      <dgm:t>
        <a:bodyPr/>
        <a:lstStyle/>
        <a:p>
          <a:endParaRPr kumimoji="1" lang="ja-JP" altLang="en-US" sz="2200" b="1" u="none" spc="-100" baseline="0"/>
        </a:p>
      </dgm:t>
    </dgm:pt>
    <dgm:pt modelId="{26F5A1DB-6BF5-4361-BBE9-B25B3F3039DA}">
      <dgm:prSet phldrT="[テキスト]" custT="1"/>
      <dgm:spPr/>
      <dgm:t>
        <a:bodyPr/>
        <a:lstStyle/>
        <a:p>
          <a:r>
            <a:rPr lang="ja-JP" altLang="en-US" sz="2200" b="1" u="none" spc="-100" baseline="0" dirty="0" smtClean="0"/>
            <a:t>レイアウト、ソースコード合わせ</a:t>
          </a:r>
          <a:endParaRPr kumimoji="1" lang="en-US" altLang="ja-JP" sz="2200" b="1" u="none" spc="-100" baseline="0" dirty="0" smtClean="0"/>
        </a:p>
      </dgm:t>
    </dgm:pt>
    <dgm:pt modelId="{C6899453-D868-4545-8B47-995CCEC5BD73}" type="parTrans" cxnId="{F8CD9350-093B-4BF0-BA6A-533AB841883B}">
      <dgm:prSet/>
      <dgm:spPr/>
      <dgm:t>
        <a:bodyPr/>
        <a:lstStyle/>
        <a:p>
          <a:endParaRPr kumimoji="1" lang="ja-JP" altLang="en-US" sz="2200" b="1" u="none" spc="-100" baseline="0"/>
        </a:p>
      </dgm:t>
    </dgm:pt>
    <dgm:pt modelId="{11B9E922-B952-40B6-AC28-93C66FF408AF}" type="sibTrans" cxnId="{F8CD9350-093B-4BF0-BA6A-533AB841883B}">
      <dgm:prSet custT="1"/>
      <dgm:spPr/>
      <dgm:t>
        <a:bodyPr/>
        <a:lstStyle/>
        <a:p>
          <a:endParaRPr kumimoji="1" lang="ja-JP" altLang="en-US" sz="2200" b="1" u="none" spc="-100" baseline="0"/>
        </a:p>
      </dgm:t>
    </dgm:pt>
    <dgm:pt modelId="{006DA03A-198E-4372-A7B9-2799F6C37E12}">
      <dgm:prSet phldrT="[テキスト]" custT="1"/>
      <dgm:spPr/>
      <dgm:t>
        <a:bodyPr/>
        <a:lstStyle/>
        <a:p>
          <a:r>
            <a:rPr lang="ja-JP" altLang="en-US" sz="2200" b="1" u="none" spc="-100" baseline="0" dirty="0" smtClean="0"/>
            <a:t>各アプリケーション</a:t>
          </a:r>
          <a:r>
            <a:rPr lang="en-US" altLang="ja-JP" sz="2200" b="1" u="none" spc="-100" baseline="0" dirty="0" smtClean="0"/>
            <a:t/>
          </a:r>
          <a:br>
            <a:rPr lang="en-US" altLang="ja-JP" sz="2200" b="1" u="none" spc="-100" baseline="0" dirty="0" smtClean="0"/>
          </a:br>
          <a:r>
            <a:rPr lang="ja-JP" altLang="en-US" sz="2200" b="1" u="none" spc="-100" baseline="0" dirty="0" smtClean="0"/>
            <a:t>機能テスト</a:t>
          </a:r>
          <a:endParaRPr kumimoji="1" lang="en-US" altLang="ja-JP" sz="2200" b="1" u="none" spc="-100" baseline="0" dirty="0" smtClean="0"/>
        </a:p>
      </dgm:t>
    </dgm:pt>
    <dgm:pt modelId="{AE7AF5A3-DE7A-4386-9CAE-DFAEA68E46EC}" type="parTrans" cxnId="{1C353698-F5F3-44EC-86E4-265591E202A4}">
      <dgm:prSet/>
      <dgm:spPr/>
      <dgm:t>
        <a:bodyPr/>
        <a:lstStyle/>
        <a:p>
          <a:endParaRPr kumimoji="1" lang="ja-JP" altLang="en-US" sz="2200" b="1" u="none" spc="-100" baseline="0"/>
        </a:p>
      </dgm:t>
    </dgm:pt>
    <dgm:pt modelId="{42233331-D0AE-4C35-99E5-61F3D51FAEA5}" type="sibTrans" cxnId="{1C353698-F5F3-44EC-86E4-265591E202A4}">
      <dgm:prSet custT="1"/>
      <dgm:spPr/>
      <dgm:t>
        <a:bodyPr/>
        <a:lstStyle/>
        <a:p>
          <a:endParaRPr kumimoji="1" lang="ja-JP" altLang="en-US" sz="2200" b="1" u="none" spc="-100" baseline="0"/>
        </a:p>
      </dgm:t>
    </dgm:pt>
    <dgm:pt modelId="{549E4996-67EA-4814-A402-F57E5B26C6FE}">
      <dgm:prSet phldrT="[テキスト]" custT="1"/>
      <dgm:spPr/>
      <dgm:t>
        <a:bodyPr/>
        <a:lstStyle/>
        <a:p>
          <a:r>
            <a:rPr kumimoji="1" lang="ja-JP" altLang="en-US" sz="2200" b="1" u="none" spc="-100" baseline="0" dirty="0" smtClean="0"/>
            <a:t>アプリケーション結合とテスト</a:t>
          </a:r>
          <a:r>
            <a:rPr kumimoji="1" lang="en-US" altLang="ja-JP" sz="2200" b="1" u="none" spc="-100" baseline="0" dirty="0" smtClean="0"/>
            <a:t/>
          </a:r>
          <a:br>
            <a:rPr kumimoji="1" lang="en-US" altLang="ja-JP" sz="2200" b="1" u="none" spc="-100" baseline="0" dirty="0" smtClean="0"/>
          </a:br>
          <a:r>
            <a:rPr kumimoji="1" lang="en-US" altLang="ja-JP" sz="2200" b="1" u="none" spc="-100" baseline="0" dirty="0" smtClean="0"/>
            <a:t>(11</a:t>
          </a:r>
          <a:r>
            <a:rPr kumimoji="1" lang="ja-JP" altLang="en-US" sz="2200" b="1" u="none" spc="-100" baseline="0" dirty="0" smtClean="0"/>
            <a:t>月後半予定</a:t>
          </a:r>
          <a:r>
            <a:rPr kumimoji="1" lang="en-US" altLang="ja-JP" sz="2200" b="1" u="none" spc="-100" baseline="0" dirty="0" smtClean="0"/>
            <a:t>)</a:t>
          </a:r>
          <a:endParaRPr kumimoji="1" lang="en-US" altLang="ja-JP" sz="2200" b="1" u="none" spc="-100" baseline="0" dirty="0" smtClean="0"/>
        </a:p>
      </dgm:t>
    </dgm:pt>
    <dgm:pt modelId="{2FEAFCEE-8CBB-462F-BD2F-F0023C2250B8}" type="parTrans" cxnId="{AE2D2E87-977C-481D-BDC4-4DA15C89A1B5}">
      <dgm:prSet/>
      <dgm:spPr/>
      <dgm:t>
        <a:bodyPr/>
        <a:lstStyle/>
        <a:p>
          <a:endParaRPr kumimoji="1" lang="ja-JP" altLang="en-US" sz="2200" b="1" u="none" spc="-100" baseline="0"/>
        </a:p>
      </dgm:t>
    </dgm:pt>
    <dgm:pt modelId="{DCDE63D2-40CF-4AD7-9E24-A24B48E961AC}" type="sibTrans" cxnId="{AE2D2E87-977C-481D-BDC4-4DA15C89A1B5}">
      <dgm:prSet custT="1"/>
      <dgm:spPr/>
      <dgm:t>
        <a:bodyPr/>
        <a:lstStyle/>
        <a:p>
          <a:endParaRPr kumimoji="1" lang="ja-JP" altLang="en-US" sz="2200" b="1" u="none" spc="-100" baseline="0"/>
        </a:p>
      </dgm:t>
    </dgm:pt>
    <dgm:pt modelId="{51BD078D-C6E2-45C9-A1BF-D447ABB2FF48}">
      <dgm:prSet phldrT="[テキスト]" custT="1"/>
      <dgm:spPr/>
      <dgm:t>
        <a:bodyPr/>
        <a:lstStyle/>
        <a:p>
          <a:r>
            <a:rPr kumimoji="1" lang="ja-JP" altLang="en-US" sz="2200" b="1" u="none" spc="-100" baseline="0" dirty="0" smtClean="0"/>
            <a:t>データ</a:t>
          </a:r>
          <a:r>
            <a:rPr kumimoji="1" lang="ja-JP" altLang="en-US" sz="2200" b="1" u="none" spc="-100" baseline="0" dirty="0" smtClean="0"/>
            <a:t>収取と最終テスト</a:t>
          </a:r>
          <a:endParaRPr kumimoji="1" lang="en-US" altLang="ja-JP" sz="2200" b="1" u="none" spc="-100" baseline="0" dirty="0" smtClean="0"/>
        </a:p>
      </dgm:t>
    </dgm:pt>
    <dgm:pt modelId="{FF4507B8-CF1C-48FE-B7EB-75A64E7BF35F}" type="parTrans" cxnId="{C64108B7-3EC8-434C-B062-F0406C2873B8}">
      <dgm:prSet/>
      <dgm:spPr/>
      <dgm:t>
        <a:bodyPr/>
        <a:lstStyle/>
        <a:p>
          <a:endParaRPr kumimoji="1" lang="ja-JP" altLang="en-US" sz="2200" b="1" u="none" spc="-100" baseline="0"/>
        </a:p>
      </dgm:t>
    </dgm:pt>
    <dgm:pt modelId="{DBF8DF38-1380-47E8-9D19-210ADC03EF6E}" type="sibTrans" cxnId="{C64108B7-3EC8-434C-B062-F0406C2873B8}">
      <dgm:prSet/>
      <dgm:spPr/>
      <dgm:t>
        <a:bodyPr/>
        <a:lstStyle/>
        <a:p>
          <a:endParaRPr kumimoji="1" lang="ja-JP" altLang="en-US" sz="2200" b="1" u="none" spc="-100" baseline="0"/>
        </a:p>
      </dgm:t>
    </dgm:pt>
    <dgm:pt modelId="{9F70AEA9-E73E-40B1-9BD6-29DC7507611B}" type="pres">
      <dgm:prSet presAssocID="{904DD453-6CC5-4F6C-BB34-C42DC742FC8D}" presName="Name0" presStyleCnt="0">
        <dgm:presLayoutVars>
          <dgm:dir/>
          <dgm:resizeHandles val="exact"/>
        </dgm:presLayoutVars>
      </dgm:prSet>
      <dgm:spPr/>
    </dgm:pt>
    <dgm:pt modelId="{B66F5188-5E71-43AC-8ACD-C9B7052C6EE6}" type="pres">
      <dgm:prSet presAssocID="{0271F53B-9537-49B2-8D42-EEE46FDE0432}" presName="node" presStyleLbl="node1" presStyleIdx="0" presStyleCnt="7" custScaleY="111112">
        <dgm:presLayoutVars>
          <dgm:bulletEnabled val="1"/>
        </dgm:presLayoutVars>
      </dgm:prSet>
      <dgm:spPr/>
      <dgm:t>
        <a:bodyPr/>
        <a:lstStyle/>
        <a:p>
          <a:endParaRPr kumimoji="1" lang="ja-JP" altLang="en-US"/>
        </a:p>
      </dgm:t>
    </dgm:pt>
    <dgm:pt modelId="{0006567C-6117-40AC-A59E-39ABB5157B3A}" type="pres">
      <dgm:prSet presAssocID="{222840FB-0D5D-48DB-B366-27EF8117DBCE}" presName="sibTrans" presStyleLbl="sibTrans1D1" presStyleIdx="0" presStyleCnt="6"/>
      <dgm:spPr/>
      <dgm:t>
        <a:bodyPr/>
        <a:lstStyle/>
        <a:p>
          <a:endParaRPr kumimoji="1" lang="ja-JP" altLang="en-US"/>
        </a:p>
      </dgm:t>
    </dgm:pt>
    <dgm:pt modelId="{E57B7D54-F7D7-4423-94E6-76F148EF0FA1}" type="pres">
      <dgm:prSet presAssocID="{222840FB-0D5D-48DB-B366-27EF8117DBCE}" presName="connectorText" presStyleLbl="sibTrans1D1" presStyleIdx="0" presStyleCnt="6"/>
      <dgm:spPr/>
      <dgm:t>
        <a:bodyPr/>
        <a:lstStyle/>
        <a:p>
          <a:endParaRPr kumimoji="1" lang="ja-JP" altLang="en-US"/>
        </a:p>
      </dgm:t>
    </dgm:pt>
    <dgm:pt modelId="{688B9440-8B70-4DD8-9F1F-197F96FE60F1}" type="pres">
      <dgm:prSet presAssocID="{1E5B0FB8-5A7D-45A6-977D-4E04E22D1E26}" presName="node" presStyleLbl="node1" presStyleIdx="1" presStyleCnt="7" custScaleY="111112">
        <dgm:presLayoutVars>
          <dgm:bulletEnabled val="1"/>
        </dgm:presLayoutVars>
      </dgm:prSet>
      <dgm:spPr/>
      <dgm:t>
        <a:bodyPr/>
        <a:lstStyle/>
        <a:p>
          <a:endParaRPr kumimoji="1" lang="ja-JP" altLang="en-US"/>
        </a:p>
      </dgm:t>
    </dgm:pt>
    <dgm:pt modelId="{A98B0B51-7047-403B-8152-B71F871DBBAC}" type="pres">
      <dgm:prSet presAssocID="{D2490179-76C3-4E4B-911E-E3D62F24376C}" presName="sibTrans" presStyleLbl="sibTrans1D1" presStyleIdx="1" presStyleCnt="6"/>
      <dgm:spPr/>
      <dgm:t>
        <a:bodyPr/>
        <a:lstStyle/>
        <a:p>
          <a:endParaRPr kumimoji="1" lang="ja-JP" altLang="en-US"/>
        </a:p>
      </dgm:t>
    </dgm:pt>
    <dgm:pt modelId="{A9FF8F3D-16B8-4751-B337-4166293553E7}" type="pres">
      <dgm:prSet presAssocID="{D2490179-76C3-4E4B-911E-E3D62F24376C}" presName="connectorText" presStyleLbl="sibTrans1D1" presStyleIdx="1" presStyleCnt="6"/>
      <dgm:spPr/>
      <dgm:t>
        <a:bodyPr/>
        <a:lstStyle/>
        <a:p>
          <a:endParaRPr kumimoji="1" lang="ja-JP" altLang="en-US"/>
        </a:p>
      </dgm:t>
    </dgm:pt>
    <dgm:pt modelId="{BC97FF9B-E12E-4323-B209-7193C2CA99DC}" type="pres">
      <dgm:prSet presAssocID="{F4378124-B30F-4BF6-ACE4-7C239204FC49}" presName="node" presStyleLbl="node1" presStyleIdx="2" presStyleCnt="7" custScaleY="111112">
        <dgm:presLayoutVars>
          <dgm:bulletEnabled val="1"/>
        </dgm:presLayoutVars>
      </dgm:prSet>
      <dgm:spPr/>
      <dgm:t>
        <a:bodyPr/>
        <a:lstStyle/>
        <a:p>
          <a:endParaRPr kumimoji="1" lang="ja-JP" altLang="en-US"/>
        </a:p>
      </dgm:t>
    </dgm:pt>
    <dgm:pt modelId="{365D5FDB-871E-4CBE-92F4-75362EE33D28}" type="pres">
      <dgm:prSet presAssocID="{69784E82-CF50-42CF-AFEC-4314DEA3AAB3}" presName="sibTrans" presStyleLbl="sibTrans1D1" presStyleIdx="2" presStyleCnt="6"/>
      <dgm:spPr/>
      <dgm:t>
        <a:bodyPr/>
        <a:lstStyle/>
        <a:p>
          <a:endParaRPr kumimoji="1" lang="ja-JP" altLang="en-US"/>
        </a:p>
      </dgm:t>
    </dgm:pt>
    <dgm:pt modelId="{09EB1464-BCD4-4D39-9D2B-FF5E01CC2C42}" type="pres">
      <dgm:prSet presAssocID="{69784E82-CF50-42CF-AFEC-4314DEA3AAB3}" presName="connectorText" presStyleLbl="sibTrans1D1" presStyleIdx="2" presStyleCnt="6"/>
      <dgm:spPr/>
      <dgm:t>
        <a:bodyPr/>
        <a:lstStyle/>
        <a:p>
          <a:endParaRPr kumimoji="1" lang="ja-JP" altLang="en-US"/>
        </a:p>
      </dgm:t>
    </dgm:pt>
    <dgm:pt modelId="{E8BAAA66-11AF-4E36-B196-8BE77DF04B50}" type="pres">
      <dgm:prSet presAssocID="{26F5A1DB-6BF5-4361-BBE9-B25B3F3039DA}" presName="node" presStyleLbl="node1" presStyleIdx="3" presStyleCnt="7" custScaleY="111112">
        <dgm:presLayoutVars>
          <dgm:bulletEnabled val="1"/>
        </dgm:presLayoutVars>
      </dgm:prSet>
      <dgm:spPr/>
      <dgm:t>
        <a:bodyPr/>
        <a:lstStyle/>
        <a:p>
          <a:endParaRPr kumimoji="1" lang="ja-JP" altLang="en-US"/>
        </a:p>
      </dgm:t>
    </dgm:pt>
    <dgm:pt modelId="{9700263D-5526-49ED-B716-3AD1092979F0}" type="pres">
      <dgm:prSet presAssocID="{11B9E922-B952-40B6-AC28-93C66FF408AF}" presName="sibTrans" presStyleLbl="sibTrans1D1" presStyleIdx="3" presStyleCnt="6"/>
      <dgm:spPr/>
      <dgm:t>
        <a:bodyPr/>
        <a:lstStyle/>
        <a:p>
          <a:endParaRPr kumimoji="1" lang="ja-JP" altLang="en-US"/>
        </a:p>
      </dgm:t>
    </dgm:pt>
    <dgm:pt modelId="{2EE1232F-DE5D-4C83-8620-919A568D9434}" type="pres">
      <dgm:prSet presAssocID="{11B9E922-B952-40B6-AC28-93C66FF408AF}" presName="connectorText" presStyleLbl="sibTrans1D1" presStyleIdx="3" presStyleCnt="6"/>
      <dgm:spPr/>
      <dgm:t>
        <a:bodyPr/>
        <a:lstStyle/>
        <a:p>
          <a:endParaRPr kumimoji="1" lang="ja-JP" altLang="en-US"/>
        </a:p>
      </dgm:t>
    </dgm:pt>
    <dgm:pt modelId="{D1A42B91-26BA-4C65-A914-DA6B62DD022D}" type="pres">
      <dgm:prSet presAssocID="{006DA03A-198E-4372-A7B9-2799F6C37E12}" presName="node" presStyleLbl="node1" presStyleIdx="4" presStyleCnt="7" custScaleY="111112">
        <dgm:presLayoutVars>
          <dgm:bulletEnabled val="1"/>
        </dgm:presLayoutVars>
      </dgm:prSet>
      <dgm:spPr/>
      <dgm:t>
        <a:bodyPr/>
        <a:lstStyle/>
        <a:p>
          <a:endParaRPr kumimoji="1" lang="ja-JP" altLang="en-US"/>
        </a:p>
      </dgm:t>
    </dgm:pt>
    <dgm:pt modelId="{DBCFDF93-A342-43DA-983B-564784320210}" type="pres">
      <dgm:prSet presAssocID="{42233331-D0AE-4C35-99E5-61F3D51FAEA5}" presName="sibTrans" presStyleLbl="sibTrans1D1" presStyleIdx="4" presStyleCnt="6"/>
      <dgm:spPr/>
      <dgm:t>
        <a:bodyPr/>
        <a:lstStyle/>
        <a:p>
          <a:endParaRPr kumimoji="1" lang="ja-JP" altLang="en-US"/>
        </a:p>
      </dgm:t>
    </dgm:pt>
    <dgm:pt modelId="{8CBBE4FC-2116-45DC-8EAB-E5C98933CEE6}" type="pres">
      <dgm:prSet presAssocID="{42233331-D0AE-4C35-99E5-61F3D51FAEA5}" presName="connectorText" presStyleLbl="sibTrans1D1" presStyleIdx="4" presStyleCnt="6"/>
      <dgm:spPr/>
      <dgm:t>
        <a:bodyPr/>
        <a:lstStyle/>
        <a:p>
          <a:endParaRPr kumimoji="1" lang="ja-JP" altLang="en-US"/>
        </a:p>
      </dgm:t>
    </dgm:pt>
    <dgm:pt modelId="{8C3FBABC-7AF2-49E1-9346-3214D3543C54}" type="pres">
      <dgm:prSet presAssocID="{549E4996-67EA-4814-A402-F57E5B26C6FE}" presName="node" presStyleLbl="node1" presStyleIdx="5" presStyleCnt="7" custScaleY="111112">
        <dgm:presLayoutVars>
          <dgm:bulletEnabled val="1"/>
        </dgm:presLayoutVars>
      </dgm:prSet>
      <dgm:spPr/>
      <dgm:t>
        <a:bodyPr/>
        <a:lstStyle/>
        <a:p>
          <a:endParaRPr kumimoji="1" lang="ja-JP" altLang="en-US"/>
        </a:p>
      </dgm:t>
    </dgm:pt>
    <dgm:pt modelId="{4FECA818-3475-4B70-9F11-EC47E5BA5C35}" type="pres">
      <dgm:prSet presAssocID="{DCDE63D2-40CF-4AD7-9E24-A24B48E961AC}" presName="sibTrans" presStyleLbl="sibTrans1D1" presStyleIdx="5" presStyleCnt="6"/>
      <dgm:spPr/>
      <dgm:t>
        <a:bodyPr/>
        <a:lstStyle/>
        <a:p>
          <a:endParaRPr kumimoji="1" lang="ja-JP" altLang="en-US"/>
        </a:p>
      </dgm:t>
    </dgm:pt>
    <dgm:pt modelId="{6FD856E1-B304-4B34-95FE-784948FEFFAB}" type="pres">
      <dgm:prSet presAssocID="{DCDE63D2-40CF-4AD7-9E24-A24B48E961AC}" presName="connectorText" presStyleLbl="sibTrans1D1" presStyleIdx="5" presStyleCnt="6"/>
      <dgm:spPr/>
      <dgm:t>
        <a:bodyPr/>
        <a:lstStyle/>
        <a:p>
          <a:endParaRPr kumimoji="1" lang="ja-JP" altLang="en-US"/>
        </a:p>
      </dgm:t>
    </dgm:pt>
    <dgm:pt modelId="{4054FFED-CC2E-429C-8BE5-532765A8C4C3}" type="pres">
      <dgm:prSet presAssocID="{51BD078D-C6E2-45C9-A1BF-D447ABB2FF48}" presName="node" presStyleLbl="node1" presStyleIdx="6" presStyleCnt="7" custScaleY="111112">
        <dgm:presLayoutVars>
          <dgm:bulletEnabled val="1"/>
        </dgm:presLayoutVars>
      </dgm:prSet>
      <dgm:spPr/>
      <dgm:t>
        <a:bodyPr/>
        <a:lstStyle/>
        <a:p>
          <a:endParaRPr kumimoji="1" lang="ja-JP" altLang="en-US"/>
        </a:p>
      </dgm:t>
    </dgm:pt>
  </dgm:ptLst>
  <dgm:cxnLst>
    <dgm:cxn modelId="{AFD13D5B-4C72-4900-9497-C58308B41720}" type="presOf" srcId="{DCDE63D2-40CF-4AD7-9E24-A24B48E961AC}" destId="{6FD856E1-B304-4B34-95FE-784948FEFFAB}" srcOrd="1" destOrd="0" presId="urn:microsoft.com/office/officeart/2005/8/layout/bProcess3"/>
    <dgm:cxn modelId="{D1959C26-7417-4BE3-84E8-459719500D62}" type="presOf" srcId="{42233331-D0AE-4C35-99E5-61F3D51FAEA5}" destId="{DBCFDF93-A342-43DA-983B-564784320210}" srcOrd="0" destOrd="0" presId="urn:microsoft.com/office/officeart/2005/8/layout/bProcess3"/>
    <dgm:cxn modelId="{C07D4245-2B92-4750-974E-8F84C5030A09}" type="presOf" srcId="{11B9E922-B952-40B6-AC28-93C66FF408AF}" destId="{2EE1232F-DE5D-4C83-8620-919A568D9434}" srcOrd="1" destOrd="0" presId="urn:microsoft.com/office/officeart/2005/8/layout/bProcess3"/>
    <dgm:cxn modelId="{1DD7584B-868E-4DD1-ABFA-70B007A678B7}" type="presOf" srcId="{1E5B0FB8-5A7D-45A6-977D-4E04E22D1E26}" destId="{688B9440-8B70-4DD8-9F1F-197F96FE60F1}" srcOrd="0" destOrd="0" presId="urn:microsoft.com/office/officeart/2005/8/layout/bProcess3"/>
    <dgm:cxn modelId="{A996D19E-83F7-446B-B4F0-FE1FCF49B436}" type="presOf" srcId="{69784E82-CF50-42CF-AFEC-4314DEA3AAB3}" destId="{365D5FDB-871E-4CBE-92F4-75362EE33D28}" srcOrd="0" destOrd="0" presId="urn:microsoft.com/office/officeart/2005/8/layout/bProcess3"/>
    <dgm:cxn modelId="{E5019421-095A-4BAF-87C4-E96CE595EFBC}" type="presOf" srcId="{222840FB-0D5D-48DB-B366-27EF8117DBCE}" destId="{E57B7D54-F7D7-4423-94E6-76F148EF0FA1}" srcOrd="1" destOrd="0" presId="urn:microsoft.com/office/officeart/2005/8/layout/bProcess3"/>
    <dgm:cxn modelId="{5D359FC3-B065-401E-83A2-978ADC654745}" type="presOf" srcId="{69784E82-CF50-42CF-AFEC-4314DEA3AAB3}" destId="{09EB1464-BCD4-4D39-9D2B-FF5E01CC2C42}" srcOrd="1" destOrd="0" presId="urn:microsoft.com/office/officeart/2005/8/layout/bProcess3"/>
    <dgm:cxn modelId="{B61000CF-58B4-441A-A1BC-08C24CC76A47}" type="presOf" srcId="{222840FB-0D5D-48DB-B366-27EF8117DBCE}" destId="{0006567C-6117-40AC-A59E-39ABB5157B3A}" srcOrd="0" destOrd="0" presId="urn:microsoft.com/office/officeart/2005/8/layout/bProcess3"/>
    <dgm:cxn modelId="{1CB70ABE-75BE-460B-96CD-1728E5A42C02}" type="presOf" srcId="{0271F53B-9537-49B2-8D42-EEE46FDE0432}" destId="{B66F5188-5E71-43AC-8ACD-C9B7052C6EE6}" srcOrd="0" destOrd="0" presId="urn:microsoft.com/office/officeart/2005/8/layout/bProcess3"/>
    <dgm:cxn modelId="{05E51396-8776-48DF-B9CD-1CEAFB5F36A4}" srcId="{904DD453-6CC5-4F6C-BB34-C42DC742FC8D}" destId="{1E5B0FB8-5A7D-45A6-977D-4E04E22D1E26}" srcOrd="1" destOrd="0" parTransId="{4564E7C7-04C9-41A2-8975-360452BC716B}" sibTransId="{D2490179-76C3-4E4B-911E-E3D62F24376C}"/>
    <dgm:cxn modelId="{34AE200E-2E5C-4466-8320-3370216C3E41}" type="presOf" srcId="{26F5A1DB-6BF5-4361-BBE9-B25B3F3039DA}" destId="{E8BAAA66-11AF-4E36-B196-8BE77DF04B50}" srcOrd="0" destOrd="0" presId="urn:microsoft.com/office/officeart/2005/8/layout/bProcess3"/>
    <dgm:cxn modelId="{F8CD9350-093B-4BF0-BA6A-533AB841883B}" srcId="{904DD453-6CC5-4F6C-BB34-C42DC742FC8D}" destId="{26F5A1DB-6BF5-4361-BBE9-B25B3F3039DA}" srcOrd="3" destOrd="0" parTransId="{C6899453-D868-4545-8B47-995CCEC5BD73}" sibTransId="{11B9E922-B952-40B6-AC28-93C66FF408AF}"/>
    <dgm:cxn modelId="{F3613B93-47F8-402B-B7CF-1CDB50C3CE4F}" srcId="{904DD453-6CC5-4F6C-BB34-C42DC742FC8D}" destId="{0271F53B-9537-49B2-8D42-EEE46FDE0432}" srcOrd="0" destOrd="0" parTransId="{B495B0B4-F5CB-4AB3-A8B1-99D0AE932CB4}" sibTransId="{222840FB-0D5D-48DB-B366-27EF8117DBCE}"/>
    <dgm:cxn modelId="{1CC9BC15-5E55-4310-B197-65A2734AAA8F}" type="presOf" srcId="{006DA03A-198E-4372-A7B9-2799F6C37E12}" destId="{D1A42B91-26BA-4C65-A914-DA6B62DD022D}" srcOrd="0" destOrd="0" presId="urn:microsoft.com/office/officeart/2005/8/layout/bProcess3"/>
    <dgm:cxn modelId="{C2D6A7D6-F599-4E4C-AAC3-BCE04FB21C83}" type="presOf" srcId="{F4378124-B30F-4BF6-ACE4-7C239204FC49}" destId="{BC97FF9B-E12E-4323-B209-7193C2CA99DC}" srcOrd="0" destOrd="0" presId="urn:microsoft.com/office/officeart/2005/8/layout/bProcess3"/>
    <dgm:cxn modelId="{C3E8B73A-C59D-460D-8ABA-7D0A4ECDC744}" type="presOf" srcId="{904DD453-6CC5-4F6C-BB34-C42DC742FC8D}" destId="{9F70AEA9-E73E-40B1-9BD6-29DC7507611B}" srcOrd="0" destOrd="0" presId="urn:microsoft.com/office/officeart/2005/8/layout/bProcess3"/>
    <dgm:cxn modelId="{266E11C4-BB5C-4862-A2FE-1A952B6A7E27}" type="presOf" srcId="{51BD078D-C6E2-45C9-A1BF-D447ABB2FF48}" destId="{4054FFED-CC2E-429C-8BE5-532765A8C4C3}" srcOrd="0" destOrd="0" presId="urn:microsoft.com/office/officeart/2005/8/layout/bProcess3"/>
    <dgm:cxn modelId="{3AC233E9-0986-43DF-A207-9572DB6DD3DE}" type="presOf" srcId="{549E4996-67EA-4814-A402-F57E5B26C6FE}" destId="{8C3FBABC-7AF2-49E1-9346-3214D3543C54}" srcOrd="0" destOrd="0" presId="urn:microsoft.com/office/officeart/2005/8/layout/bProcess3"/>
    <dgm:cxn modelId="{32F69441-5643-47F7-9690-F1B304941B39}" type="presOf" srcId="{42233331-D0AE-4C35-99E5-61F3D51FAEA5}" destId="{8CBBE4FC-2116-45DC-8EAB-E5C98933CEE6}" srcOrd="1" destOrd="0" presId="urn:microsoft.com/office/officeart/2005/8/layout/bProcess3"/>
    <dgm:cxn modelId="{F027A3EF-70C3-4E0E-A2CC-30675539C061}" srcId="{904DD453-6CC5-4F6C-BB34-C42DC742FC8D}" destId="{F4378124-B30F-4BF6-ACE4-7C239204FC49}" srcOrd="2" destOrd="0" parTransId="{5D22F907-6267-4CE8-BB64-B57107FED7E8}" sibTransId="{69784E82-CF50-42CF-AFEC-4314DEA3AAB3}"/>
    <dgm:cxn modelId="{DF266DD6-7B2F-4D3D-9CD0-61D0C8C5530C}" type="presOf" srcId="{D2490179-76C3-4E4B-911E-E3D62F24376C}" destId="{A98B0B51-7047-403B-8152-B71F871DBBAC}" srcOrd="0" destOrd="0" presId="urn:microsoft.com/office/officeart/2005/8/layout/bProcess3"/>
    <dgm:cxn modelId="{AE2D2E87-977C-481D-BDC4-4DA15C89A1B5}" srcId="{904DD453-6CC5-4F6C-BB34-C42DC742FC8D}" destId="{549E4996-67EA-4814-A402-F57E5B26C6FE}" srcOrd="5" destOrd="0" parTransId="{2FEAFCEE-8CBB-462F-BD2F-F0023C2250B8}" sibTransId="{DCDE63D2-40CF-4AD7-9E24-A24B48E961AC}"/>
    <dgm:cxn modelId="{4B5B8742-458A-4CCF-9860-C77769807082}" type="presOf" srcId="{D2490179-76C3-4E4B-911E-E3D62F24376C}" destId="{A9FF8F3D-16B8-4751-B337-4166293553E7}" srcOrd="1" destOrd="0" presId="urn:microsoft.com/office/officeart/2005/8/layout/bProcess3"/>
    <dgm:cxn modelId="{B87E45F8-F9A0-490D-A0D7-8E6CE01C7710}" type="presOf" srcId="{DCDE63D2-40CF-4AD7-9E24-A24B48E961AC}" destId="{4FECA818-3475-4B70-9F11-EC47E5BA5C35}" srcOrd="0" destOrd="0" presId="urn:microsoft.com/office/officeart/2005/8/layout/bProcess3"/>
    <dgm:cxn modelId="{C64108B7-3EC8-434C-B062-F0406C2873B8}" srcId="{904DD453-6CC5-4F6C-BB34-C42DC742FC8D}" destId="{51BD078D-C6E2-45C9-A1BF-D447ABB2FF48}" srcOrd="6" destOrd="0" parTransId="{FF4507B8-CF1C-48FE-B7EB-75A64E7BF35F}" sibTransId="{DBF8DF38-1380-47E8-9D19-210ADC03EF6E}"/>
    <dgm:cxn modelId="{1C353698-F5F3-44EC-86E4-265591E202A4}" srcId="{904DD453-6CC5-4F6C-BB34-C42DC742FC8D}" destId="{006DA03A-198E-4372-A7B9-2799F6C37E12}" srcOrd="4" destOrd="0" parTransId="{AE7AF5A3-DE7A-4386-9CAE-DFAEA68E46EC}" sibTransId="{42233331-D0AE-4C35-99E5-61F3D51FAEA5}"/>
    <dgm:cxn modelId="{BFF83AA6-9BC4-46EA-BB90-3F8A7DA7E4C3}" type="presOf" srcId="{11B9E922-B952-40B6-AC28-93C66FF408AF}" destId="{9700263D-5526-49ED-B716-3AD1092979F0}" srcOrd="0" destOrd="0" presId="urn:microsoft.com/office/officeart/2005/8/layout/bProcess3"/>
    <dgm:cxn modelId="{42A68E16-2466-4AF5-8C22-DB9B91D4A993}" type="presParOf" srcId="{9F70AEA9-E73E-40B1-9BD6-29DC7507611B}" destId="{B66F5188-5E71-43AC-8ACD-C9B7052C6EE6}" srcOrd="0" destOrd="0" presId="urn:microsoft.com/office/officeart/2005/8/layout/bProcess3"/>
    <dgm:cxn modelId="{3D8C864A-8080-4402-B888-E93D50A67F8D}" type="presParOf" srcId="{9F70AEA9-E73E-40B1-9BD6-29DC7507611B}" destId="{0006567C-6117-40AC-A59E-39ABB5157B3A}" srcOrd="1" destOrd="0" presId="urn:microsoft.com/office/officeart/2005/8/layout/bProcess3"/>
    <dgm:cxn modelId="{882BB2C5-586B-4EF2-8947-E0210A0C3319}" type="presParOf" srcId="{0006567C-6117-40AC-A59E-39ABB5157B3A}" destId="{E57B7D54-F7D7-4423-94E6-76F148EF0FA1}" srcOrd="0" destOrd="0" presId="urn:microsoft.com/office/officeart/2005/8/layout/bProcess3"/>
    <dgm:cxn modelId="{36A1513B-0934-4CD2-92B0-FDEE3C980E0E}" type="presParOf" srcId="{9F70AEA9-E73E-40B1-9BD6-29DC7507611B}" destId="{688B9440-8B70-4DD8-9F1F-197F96FE60F1}" srcOrd="2" destOrd="0" presId="urn:microsoft.com/office/officeart/2005/8/layout/bProcess3"/>
    <dgm:cxn modelId="{BD3A7C7D-CB01-4206-8CCD-8D37D6ED620D}" type="presParOf" srcId="{9F70AEA9-E73E-40B1-9BD6-29DC7507611B}" destId="{A98B0B51-7047-403B-8152-B71F871DBBAC}" srcOrd="3" destOrd="0" presId="urn:microsoft.com/office/officeart/2005/8/layout/bProcess3"/>
    <dgm:cxn modelId="{DCC9CDA5-CED1-454B-AFC0-B0F90FF31D97}" type="presParOf" srcId="{A98B0B51-7047-403B-8152-B71F871DBBAC}" destId="{A9FF8F3D-16B8-4751-B337-4166293553E7}" srcOrd="0" destOrd="0" presId="urn:microsoft.com/office/officeart/2005/8/layout/bProcess3"/>
    <dgm:cxn modelId="{0AE76E6D-36EA-4720-846D-72021589D9CE}" type="presParOf" srcId="{9F70AEA9-E73E-40B1-9BD6-29DC7507611B}" destId="{BC97FF9B-E12E-4323-B209-7193C2CA99DC}" srcOrd="4" destOrd="0" presId="urn:microsoft.com/office/officeart/2005/8/layout/bProcess3"/>
    <dgm:cxn modelId="{EE777EB4-499E-44C1-B216-627B42DE492D}" type="presParOf" srcId="{9F70AEA9-E73E-40B1-9BD6-29DC7507611B}" destId="{365D5FDB-871E-4CBE-92F4-75362EE33D28}" srcOrd="5" destOrd="0" presId="urn:microsoft.com/office/officeart/2005/8/layout/bProcess3"/>
    <dgm:cxn modelId="{207573C9-3C84-42EC-9BED-68745CFD273F}" type="presParOf" srcId="{365D5FDB-871E-4CBE-92F4-75362EE33D28}" destId="{09EB1464-BCD4-4D39-9D2B-FF5E01CC2C42}" srcOrd="0" destOrd="0" presId="urn:microsoft.com/office/officeart/2005/8/layout/bProcess3"/>
    <dgm:cxn modelId="{A9126B12-F952-4F1C-9A55-B2876DCFEC6F}" type="presParOf" srcId="{9F70AEA9-E73E-40B1-9BD6-29DC7507611B}" destId="{E8BAAA66-11AF-4E36-B196-8BE77DF04B50}" srcOrd="6" destOrd="0" presId="urn:microsoft.com/office/officeart/2005/8/layout/bProcess3"/>
    <dgm:cxn modelId="{FAF7B157-C694-4CC4-B67D-AD4F1C8AB318}" type="presParOf" srcId="{9F70AEA9-E73E-40B1-9BD6-29DC7507611B}" destId="{9700263D-5526-49ED-B716-3AD1092979F0}" srcOrd="7" destOrd="0" presId="urn:microsoft.com/office/officeart/2005/8/layout/bProcess3"/>
    <dgm:cxn modelId="{39749235-A250-45D9-BC4D-3F6D3DA6877E}" type="presParOf" srcId="{9700263D-5526-49ED-B716-3AD1092979F0}" destId="{2EE1232F-DE5D-4C83-8620-919A568D9434}" srcOrd="0" destOrd="0" presId="urn:microsoft.com/office/officeart/2005/8/layout/bProcess3"/>
    <dgm:cxn modelId="{ADA5488D-F976-47B6-9EAC-8F0BB6EA4D70}" type="presParOf" srcId="{9F70AEA9-E73E-40B1-9BD6-29DC7507611B}" destId="{D1A42B91-26BA-4C65-A914-DA6B62DD022D}" srcOrd="8" destOrd="0" presId="urn:microsoft.com/office/officeart/2005/8/layout/bProcess3"/>
    <dgm:cxn modelId="{EAB00536-27C5-49CC-8CB9-E1786D544575}" type="presParOf" srcId="{9F70AEA9-E73E-40B1-9BD6-29DC7507611B}" destId="{DBCFDF93-A342-43DA-983B-564784320210}" srcOrd="9" destOrd="0" presId="urn:microsoft.com/office/officeart/2005/8/layout/bProcess3"/>
    <dgm:cxn modelId="{D168FC39-04B4-4775-B4DC-0608066E6E28}" type="presParOf" srcId="{DBCFDF93-A342-43DA-983B-564784320210}" destId="{8CBBE4FC-2116-45DC-8EAB-E5C98933CEE6}" srcOrd="0" destOrd="0" presId="urn:microsoft.com/office/officeart/2005/8/layout/bProcess3"/>
    <dgm:cxn modelId="{32B21F51-9E3A-4D1F-AD98-D0C92EB04FFC}" type="presParOf" srcId="{9F70AEA9-E73E-40B1-9BD6-29DC7507611B}" destId="{8C3FBABC-7AF2-49E1-9346-3214D3543C54}" srcOrd="10" destOrd="0" presId="urn:microsoft.com/office/officeart/2005/8/layout/bProcess3"/>
    <dgm:cxn modelId="{AAE3639E-D779-4C20-899B-59468455A939}" type="presParOf" srcId="{9F70AEA9-E73E-40B1-9BD6-29DC7507611B}" destId="{4FECA818-3475-4B70-9F11-EC47E5BA5C35}" srcOrd="11" destOrd="0" presId="urn:microsoft.com/office/officeart/2005/8/layout/bProcess3"/>
    <dgm:cxn modelId="{69F0A926-E7DD-4814-AFBF-F50F761A585E}" type="presParOf" srcId="{4FECA818-3475-4B70-9F11-EC47E5BA5C35}" destId="{6FD856E1-B304-4B34-95FE-784948FEFFAB}" srcOrd="0" destOrd="0" presId="urn:microsoft.com/office/officeart/2005/8/layout/bProcess3"/>
    <dgm:cxn modelId="{EA3E437B-0E19-40B6-99B6-E72FF688F703}" type="presParOf" srcId="{9F70AEA9-E73E-40B1-9BD6-29DC7507611B}" destId="{4054FFED-CC2E-429C-8BE5-532765A8C4C3}"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6567C-6117-40AC-A59E-39ABB5157B3A}">
      <dsp:nvSpPr>
        <dsp:cNvPr id="0" name=""/>
        <dsp:cNvSpPr/>
      </dsp:nvSpPr>
      <dsp:spPr>
        <a:xfrm>
          <a:off x="2390972" y="1513864"/>
          <a:ext cx="517967" cy="91440"/>
        </a:xfrm>
        <a:custGeom>
          <a:avLst/>
          <a:gdLst/>
          <a:ahLst/>
          <a:cxnLst/>
          <a:rect l="0" t="0" r="0" b="0"/>
          <a:pathLst>
            <a:path>
              <a:moveTo>
                <a:pt x="0" y="45720"/>
              </a:moveTo>
              <a:lnTo>
                <a:pt x="51796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2636241" y="1556838"/>
        <a:ext cx="27428" cy="5491"/>
      </dsp:txXfrm>
    </dsp:sp>
    <dsp:sp modelId="{B66F5188-5E71-43AC-8ACD-C9B7052C6EE6}">
      <dsp:nvSpPr>
        <dsp:cNvPr id="0" name=""/>
        <dsp:cNvSpPr/>
      </dsp:nvSpPr>
      <dsp:spPr>
        <a:xfrm>
          <a:off x="7696" y="764552"/>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kumimoji="1" lang="ja-JP" altLang="en-US" sz="2200" b="1" u="none" kern="1200" spc="-100" baseline="0" dirty="0" smtClean="0"/>
            <a:t>各画面の形作り</a:t>
          </a:r>
          <a:endParaRPr kumimoji="1" lang="ja-JP" altLang="en-US" sz="2200" b="1" u="none" kern="1200" spc="-100" baseline="0" dirty="0"/>
        </a:p>
      </dsp:txBody>
      <dsp:txXfrm>
        <a:off x="7696" y="764552"/>
        <a:ext cx="2385076" cy="1590063"/>
      </dsp:txXfrm>
    </dsp:sp>
    <dsp:sp modelId="{A98B0B51-7047-403B-8152-B71F871DBBAC}">
      <dsp:nvSpPr>
        <dsp:cNvPr id="0" name=""/>
        <dsp:cNvSpPr/>
      </dsp:nvSpPr>
      <dsp:spPr>
        <a:xfrm>
          <a:off x="5324616" y="1513864"/>
          <a:ext cx="517967" cy="91440"/>
        </a:xfrm>
        <a:custGeom>
          <a:avLst/>
          <a:gdLst/>
          <a:ahLst/>
          <a:cxnLst/>
          <a:rect l="0" t="0" r="0" b="0"/>
          <a:pathLst>
            <a:path>
              <a:moveTo>
                <a:pt x="0" y="45720"/>
              </a:moveTo>
              <a:lnTo>
                <a:pt x="51796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5569885" y="1556838"/>
        <a:ext cx="27428" cy="5491"/>
      </dsp:txXfrm>
    </dsp:sp>
    <dsp:sp modelId="{688B9440-8B70-4DD8-9F1F-197F96FE60F1}">
      <dsp:nvSpPr>
        <dsp:cNvPr id="0" name=""/>
        <dsp:cNvSpPr/>
      </dsp:nvSpPr>
      <dsp:spPr>
        <a:xfrm>
          <a:off x="2941339" y="764552"/>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kumimoji="1" lang="ja-JP" altLang="en-US" sz="2200" b="1" u="none" kern="1200" spc="-100" baseline="0" dirty="0" smtClean="0"/>
            <a:t>追加項目会議</a:t>
          </a:r>
          <a:endParaRPr kumimoji="1" lang="en-US" altLang="ja-JP" sz="2200" b="1" u="none" kern="1200" spc="-100" baseline="0" dirty="0" smtClean="0"/>
        </a:p>
      </dsp:txBody>
      <dsp:txXfrm>
        <a:off x="2941339" y="764552"/>
        <a:ext cx="2385076" cy="1590063"/>
      </dsp:txXfrm>
    </dsp:sp>
    <dsp:sp modelId="{365D5FDB-871E-4CBE-92F4-75362EE33D28}">
      <dsp:nvSpPr>
        <dsp:cNvPr id="0" name=""/>
        <dsp:cNvSpPr/>
      </dsp:nvSpPr>
      <dsp:spPr>
        <a:xfrm>
          <a:off x="8258260" y="1513864"/>
          <a:ext cx="517967" cy="91440"/>
        </a:xfrm>
        <a:custGeom>
          <a:avLst/>
          <a:gdLst/>
          <a:ahLst/>
          <a:cxnLst/>
          <a:rect l="0" t="0" r="0" b="0"/>
          <a:pathLst>
            <a:path>
              <a:moveTo>
                <a:pt x="0" y="45720"/>
              </a:moveTo>
              <a:lnTo>
                <a:pt x="51796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8503529" y="1556838"/>
        <a:ext cx="27428" cy="5491"/>
      </dsp:txXfrm>
    </dsp:sp>
    <dsp:sp modelId="{BC97FF9B-E12E-4323-B209-7193C2CA99DC}">
      <dsp:nvSpPr>
        <dsp:cNvPr id="0" name=""/>
        <dsp:cNvSpPr/>
      </dsp:nvSpPr>
      <dsp:spPr>
        <a:xfrm>
          <a:off x="5874983" y="764552"/>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kumimoji="1" lang="ja-JP" altLang="en-US" sz="2200" b="1" u="none" kern="1200" spc="-100" baseline="0" dirty="0" smtClean="0"/>
            <a:t>機能作成</a:t>
          </a:r>
          <a:r>
            <a:rPr kumimoji="1" lang="en-US" altLang="ja-JP" sz="2200" b="1" u="none" kern="1200" spc="-100" baseline="0" dirty="0" smtClean="0"/>
            <a:t/>
          </a:r>
          <a:br>
            <a:rPr kumimoji="1" lang="en-US" altLang="ja-JP" sz="2200" b="1" u="none" kern="1200" spc="-100" baseline="0" dirty="0" smtClean="0"/>
          </a:br>
          <a:endParaRPr kumimoji="1" lang="ja-JP" altLang="en-US" sz="2200" b="1" u="none" kern="1200" spc="-100" baseline="0" dirty="0" smtClean="0"/>
        </a:p>
      </dsp:txBody>
      <dsp:txXfrm>
        <a:off x="5874983" y="764552"/>
        <a:ext cx="2385076" cy="1590063"/>
      </dsp:txXfrm>
    </dsp:sp>
    <dsp:sp modelId="{9700263D-5526-49ED-B716-3AD1092979F0}">
      <dsp:nvSpPr>
        <dsp:cNvPr id="0" name=""/>
        <dsp:cNvSpPr/>
      </dsp:nvSpPr>
      <dsp:spPr>
        <a:xfrm>
          <a:off x="1200234" y="2352816"/>
          <a:ext cx="8800931" cy="517967"/>
        </a:xfrm>
        <a:custGeom>
          <a:avLst/>
          <a:gdLst/>
          <a:ahLst/>
          <a:cxnLst/>
          <a:rect l="0" t="0" r="0" b="0"/>
          <a:pathLst>
            <a:path>
              <a:moveTo>
                <a:pt x="8800931" y="0"/>
              </a:moveTo>
              <a:lnTo>
                <a:pt x="8800931" y="276083"/>
              </a:lnTo>
              <a:lnTo>
                <a:pt x="0" y="276083"/>
              </a:lnTo>
              <a:lnTo>
                <a:pt x="0" y="517967"/>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5380249" y="2609054"/>
        <a:ext cx="440900" cy="5491"/>
      </dsp:txXfrm>
    </dsp:sp>
    <dsp:sp modelId="{E8BAAA66-11AF-4E36-B196-8BE77DF04B50}">
      <dsp:nvSpPr>
        <dsp:cNvPr id="0" name=""/>
        <dsp:cNvSpPr/>
      </dsp:nvSpPr>
      <dsp:spPr>
        <a:xfrm>
          <a:off x="8808627" y="764552"/>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ja-JP" altLang="en-US" sz="2200" b="1" u="none" kern="1200" spc="-100" baseline="0" dirty="0" smtClean="0"/>
            <a:t>レイアウト、ソースコード合わせ</a:t>
          </a:r>
          <a:endParaRPr kumimoji="1" lang="en-US" altLang="ja-JP" sz="2200" b="1" u="none" kern="1200" spc="-100" baseline="0" dirty="0" smtClean="0"/>
        </a:p>
      </dsp:txBody>
      <dsp:txXfrm>
        <a:off x="8808627" y="764552"/>
        <a:ext cx="2385076" cy="1590063"/>
      </dsp:txXfrm>
    </dsp:sp>
    <dsp:sp modelId="{DBCFDF93-A342-43DA-983B-564784320210}">
      <dsp:nvSpPr>
        <dsp:cNvPr id="0" name=""/>
        <dsp:cNvSpPr/>
      </dsp:nvSpPr>
      <dsp:spPr>
        <a:xfrm>
          <a:off x="2390972" y="3652495"/>
          <a:ext cx="517967" cy="91440"/>
        </a:xfrm>
        <a:custGeom>
          <a:avLst/>
          <a:gdLst/>
          <a:ahLst/>
          <a:cxnLst/>
          <a:rect l="0" t="0" r="0" b="0"/>
          <a:pathLst>
            <a:path>
              <a:moveTo>
                <a:pt x="0" y="45720"/>
              </a:moveTo>
              <a:lnTo>
                <a:pt x="51796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2636241" y="3695470"/>
        <a:ext cx="27428" cy="5491"/>
      </dsp:txXfrm>
    </dsp:sp>
    <dsp:sp modelId="{D1A42B91-26BA-4C65-A914-DA6B62DD022D}">
      <dsp:nvSpPr>
        <dsp:cNvPr id="0" name=""/>
        <dsp:cNvSpPr/>
      </dsp:nvSpPr>
      <dsp:spPr>
        <a:xfrm>
          <a:off x="7696" y="2903183"/>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ja-JP" altLang="en-US" sz="2200" b="1" u="none" kern="1200" spc="-100" baseline="0" dirty="0" smtClean="0"/>
            <a:t>各アプリケーション</a:t>
          </a:r>
          <a:r>
            <a:rPr lang="en-US" altLang="ja-JP" sz="2200" b="1" u="none" kern="1200" spc="-100" baseline="0" dirty="0" smtClean="0"/>
            <a:t/>
          </a:r>
          <a:br>
            <a:rPr lang="en-US" altLang="ja-JP" sz="2200" b="1" u="none" kern="1200" spc="-100" baseline="0" dirty="0" smtClean="0"/>
          </a:br>
          <a:r>
            <a:rPr lang="ja-JP" altLang="en-US" sz="2200" b="1" u="none" kern="1200" spc="-100" baseline="0" dirty="0" smtClean="0"/>
            <a:t>機能テスト</a:t>
          </a:r>
          <a:endParaRPr kumimoji="1" lang="en-US" altLang="ja-JP" sz="2200" b="1" u="none" kern="1200" spc="-100" baseline="0" dirty="0" smtClean="0"/>
        </a:p>
      </dsp:txBody>
      <dsp:txXfrm>
        <a:off x="7696" y="2903183"/>
        <a:ext cx="2385076" cy="1590063"/>
      </dsp:txXfrm>
    </dsp:sp>
    <dsp:sp modelId="{4FECA818-3475-4B70-9F11-EC47E5BA5C35}">
      <dsp:nvSpPr>
        <dsp:cNvPr id="0" name=""/>
        <dsp:cNvSpPr/>
      </dsp:nvSpPr>
      <dsp:spPr>
        <a:xfrm>
          <a:off x="5324616" y="3652495"/>
          <a:ext cx="517967" cy="91440"/>
        </a:xfrm>
        <a:custGeom>
          <a:avLst/>
          <a:gdLst/>
          <a:ahLst/>
          <a:cxnLst/>
          <a:rect l="0" t="0" r="0" b="0"/>
          <a:pathLst>
            <a:path>
              <a:moveTo>
                <a:pt x="0" y="45720"/>
              </a:moveTo>
              <a:lnTo>
                <a:pt x="51796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kumimoji="1" lang="ja-JP" altLang="en-US" sz="2200" b="1" u="none" kern="1200" spc="-100" baseline="0"/>
        </a:p>
      </dsp:txBody>
      <dsp:txXfrm>
        <a:off x="5569885" y="3695470"/>
        <a:ext cx="27428" cy="5491"/>
      </dsp:txXfrm>
    </dsp:sp>
    <dsp:sp modelId="{8C3FBABC-7AF2-49E1-9346-3214D3543C54}">
      <dsp:nvSpPr>
        <dsp:cNvPr id="0" name=""/>
        <dsp:cNvSpPr/>
      </dsp:nvSpPr>
      <dsp:spPr>
        <a:xfrm>
          <a:off x="2941339" y="2903183"/>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kumimoji="1" lang="ja-JP" altLang="en-US" sz="2200" b="1" u="none" kern="1200" spc="-100" baseline="0" dirty="0" smtClean="0"/>
            <a:t>アプリケーション結合とテスト</a:t>
          </a:r>
          <a:r>
            <a:rPr kumimoji="1" lang="en-US" altLang="ja-JP" sz="2200" b="1" u="none" kern="1200" spc="-100" baseline="0" dirty="0" smtClean="0"/>
            <a:t/>
          </a:r>
          <a:br>
            <a:rPr kumimoji="1" lang="en-US" altLang="ja-JP" sz="2200" b="1" u="none" kern="1200" spc="-100" baseline="0" dirty="0" smtClean="0"/>
          </a:br>
          <a:r>
            <a:rPr kumimoji="1" lang="en-US" altLang="ja-JP" sz="2200" b="1" u="none" kern="1200" spc="-100" baseline="0" dirty="0" smtClean="0"/>
            <a:t>(11</a:t>
          </a:r>
          <a:r>
            <a:rPr kumimoji="1" lang="ja-JP" altLang="en-US" sz="2200" b="1" u="none" kern="1200" spc="-100" baseline="0" dirty="0" smtClean="0"/>
            <a:t>月後半予定</a:t>
          </a:r>
          <a:r>
            <a:rPr kumimoji="1" lang="en-US" altLang="ja-JP" sz="2200" b="1" u="none" kern="1200" spc="-100" baseline="0" dirty="0" smtClean="0"/>
            <a:t>)</a:t>
          </a:r>
          <a:endParaRPr kumimoji="1" lang="en-US" altLang="ja-JP" sz="2200" b="1" u="none" kern="1200" spc="-100" baseline="0" dirty="0" smtClean="0"/>
        </a:p>
      </dsp:txBody>
      <dsp:txXfrm>
        <a:off x="2941339" y="2903183"/>
        <a:ext cx="2385076" cy="1590063"/>
      </dsp:txXfrm>
    </dsp:sp>
    <dsp:sp modelId="{4054FFED-CC2E-429C-8BE5-532765A8C4C3}">
      <dsp:nvSpPr>
        <dsp:cNvPr id="0" name=""/>
        <dsp:cNvSpPr/>
      </dsp:nvSpPr>
      <dsp:spPr>
        <a:xfrm>
          <a:off x="5874983" y="2903183"/>
          <a:ext cx="2385076" cy="15900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kumimoji="1" lang="ja-JP" altLang="en-US" sz="2200" b="1" u="none" kern="1200" spc="-100" baseline="0" dirty="0" smtClean="0"/>
            <a:t>データ</a:t>
          </a:r>
          <a:r>
            <a:rPr kumimoji="1" lang="ja-JP" altLang="en-US" sz="2200" b="1" u="none" kern="1200" spc="-100" baseline="0" dirty="0" smtClean="0"/>
            <a:t>収取と最終テスト</a:t>
          </a:r>
          <a:endParaRPr kumimoji="1" lang="en-US" altLang="ja-JP" sz="2200" b="1" u="none" kern="1200" spc="-100" baseline="0" dirty="0" smtClean="0"/>
        </a:p>
      </dsp:txBody>
      <dsp:txXfrm>
        <a:off x="5874983" y="2903183"/>
        <a:ext cx="2385076" cy="15900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20B3A-5092-4DD6-8CFD-B109FCA99FF4}" type="datetimeFigureOut">
              <a:rPr kumimoji="1" lang="ja-JP" altLang="en-US" smtClean="0"/>
              <a:t>2022/7/19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en-US" altLang="ja-JP" smtClean="0"/>
              <a:t>IT</a:t>
            </a:r>
            <a:r>
              <a:rPr kumimoji="1" lang="ja-JP" altLang="en-US" smtClean="0"/>
              <a:t>スペシャリスト科　卒業制作</a:t>
            </a:r>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DEEFC9-EA30-4A03-AB88-3E955077A7AF}" type="slidenum">
              <a:rPr kumimoji="1" lang="ja-JP" altLang="en-US" smtClean="0"/>
              <a:t>‹#›</a:t>
            </a:fld>
            <a:endParaRPr kumimoji="1" lang="ja-JP" altLang="en-US"/>
          </a:p>
        </p:txBody>
      </p:sp>
    </p:spTree>
    <p:extLst>
      <p:ext uri="{BB962C8B-B14F-4D97-AF65-F5344CB8AC3E}">
        <p14:creationId xmlns:p14="http://schemas.microsoft.com/office/powerpoint/2010/main" val="1653617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EEA38-1E8D-416F-9E0C-8CB7B20B60D4}" type="datetimeFigureOut">
              <a:rPr kumimoji="1" lang="ja-JP" altLang="en-US" smtClean="0"/>
              <a:t>2022/7/19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en-US" altLang="ja-JP" smtClean="0"/>
              <a:t>IT</a:t>
            </a:r>
            <a:r>
              <a:rPr kumimoji="1" lang="ja-JP" altLang="en-US" smtClean="0"/>
              <a:t>スペシャリスト科　卒業制作</a:t>
            </a:r>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7E37E-07E0-48E4-B070-81E3A1FF2BD6}" type="slidenum">
              <a:rPr kumimoji="1" lang="ja-JP" altLang="en-US" smtClean="0"/>
              <a:t>‹#›</a:t>
            </a:fld>
            <a:endParaRPr kumimoji="1" lang="ja-JP" altLang="en-US"/>
          </a:p>
        </p:txBody>
      </p:sp>
    </p:spTree>
    <p:extLst>
      <p:ext uri="{BB962C8B-B14F-4D97-AF65-F5344CB8AC3E}">
        <p14:creationId xmlns:p14="http://schemas.microsoft.com/office/powerpoint/2010/main" val="35606464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IT</a:t>
            </a:r>
            <a:r>
              <a:rPr kumimoji="1" lang="ja-JP" altLang="en-US" smtClean="0"/>
              <a:t>スペシャリスト科　卒業制作</a:t>
            </a:r>
            <a:endParaRPr kumimoji="1" lang="ja-JP" altLang="en-US"/>
          </a:p>
        </p:txBody>
      </p:sp>
      <p:sp>
        <p:nvSpPr>
          <p:cNvPr id="5" name="スライド番号プレースホルダー 4"/>
          <p:cNvSpPr>
            <a:spLocks noGrp="1"/>
          </p:cNvSpPr>
          <p:nvPr>
            <p:ph type="sldNum" sz="quarter" idx="11"/>
          </p:nvPr>
        </p:nvSpPr>
        <p:spPr/>
        <p:txBody>
          <a:bodyPr/>
          <a:lstStyle/>
          <a:p>
            <a:fld id="{7BA7E37E-07E0-48E4-B070-81E3A1FF2BD6}" type="slidenum">
              <a:rPr kumimoji="1" lang="ja-JP" altLang="en-US" smtClean="0"/>
              <a:t>1</a:t>
            </a:fld>
            <a:endParaRPr kumimoji="1" lang="ja-JP" altLang="en-US"/>
          </a:p>
        </p:txBody>
      </p:sp>
    </p:spTree>
    <p:extLst>
      <p:ext uri="{BB962C8B-B14F-4D97-AF65-F5344CB8AC3E}">
        <p14:creationId xmlns:p14="http://schemas.microsoft.com/office/powerpoint/2010/main" val="389429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データの作成画面：</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メイン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金額データ作成、使用所記述、ドキュメントアイコン追加、ドキュメントアイコン作成画面に移動するボタン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支出の細分化機能：鎌田</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支払い方法の選択</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現金、電子マネー、クレジットなど</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を可能にし、選択した支払い方法の明細だけを見れる機能</a:t>
            </a:r>
            <a:endParaRPr lang="en-US" altLang="ja-JP" dirty="0" smtClean="0"/>
          </a:p>
          <a:p>
            <a:endParaRPr kumimoji="1" lang="en-US" altLang="ja-JP" dirty="0" smtClean="0"/>
          </a:p>
          <a:p>
            <a:r>
              <a:rPr kumimoji="1" lang="ja-JP" altLang="en-US" dirty="0" smtClean="0"/>
              <a:t>サブ</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GPS</a:t>
            </a:r>
            <a:r>
              <a:rPr lang="ja-JP" altLang="en-US" sz="1200" dirty="0" smtClean="0"/>
              <a:t>によるマップピンク機能</a:t>
            </a:r>
            <a:endParaRPr kumimoji="1" lang="en-US" altLang="ja-JP" dirty="0" smtClean="0"/>
          </a:p>
          <a:p>
            <a:r>
              <a:rPr lang="ja-JP" altLang="en-US" sz="1200" dirty="0" smtClean="0"/>
              <a:t>写真を撮りレシートを読み込む機能</a:t>
            </a:r>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303989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ドキュメントアイコン制作画面：</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支出に合わせてのアイコン追加と名前つけ、名前修正、アイコン保存、アイコンの種類によるグループ化</a:t>
            </a:r>
          </a:p>
          <a:p>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2254736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作成データの表示画面：</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メイン</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日にちの記録の確認、データ選択でデータ作成画面に移動、表示条件設定機能</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サブ</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資産共有機能；鎌田</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家族やパートナーと資産を共有する場合にどちらがいくらお金を使ったのかグラフなどで分かる機能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374787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ドキュメントアイコン金額確定★：石崎</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メイン</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アイコン種類ごとの金額個別管理、予想予算金額設定管理</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サブ</a:t>
            </a:r>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350243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買い物計算機能</a:t>
            </a:r>
            <a:r>
              <a:rPr lang="ja-JP" altLang="en-US" dirty="0" smtClean="0"/>
              <a:t>：李白賢</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メイン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買い物予想金額計算、税率指定及び</a:t>
            </a:r>
            <a:r>
              <a:rPr lang="ja-JP" altLang="en-US" dirty="0" smtClean="0"/>
              <a:t>追加</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サブ</a:t>
            </a:r>
            <a:endParaRPr lang="en-US" altLang="ja-JP" dirty="0" smtClean="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272058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行うこと</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ホーム画面機能：残り、支出、予算、給料、追加金の指定及び表示、データ表示画面に移動するボタンまたはスライドでの移動</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データの作成画面：金額データ作成、使用所記述、ドキュメントアイコン追加、ドキュメントアイコン作成画面に移動するボタン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作成データの表示画面：日にちの記録の確認、データ選択でデータ作成画面に移動、</a:t>
            </a:r>
            <a:r>
              <a:rPr kumimoji="1" lang="ja-JP" altLang="en-US" sz="1200" b="0" i="0" kern="1200" dirty="0" smtClean="0">
                <a:solidFill>
                  <a:schemeClr val="tx1"/>
                </a:solidFill>
                <a:effectLst/>
                <a:latin typeface="+mn-lt"/>
                <a:ea typeface="+mn-ea"/>
                <a:cs typeface="+mn-cs"/>
              </a:rPr>
              <a:t>支払い方法の選択</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現金、電子マネー、クレジットなど</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を可能にし、選択した支払い方法の明細だけを見れる機能</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買い物計算機能：買い物予想金額計算、税率指定及び追加、合計金額保存、品目あてドキュメントアイコンアイコン追加</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ツールバー機能：各画面の移動ポイント</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ドキュメントアイコン制作画面：支出に合わせてのアイコン追加と名前つけ、名前修正、アイコン保存、アイコングループバー</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252887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理由</a:t>
            </a:r>
            <a:endParaRPr kumimoji="1" lang="en-US" altLang="ja-JP" dirty="0" smtClean="0"/>
          </a:p>
          <a:p>
            <a:r>
              <a:rPr kumimoji="1" lang="ja-JP" altLang="en-US" dirty="0" smtClean="0"/>
              <a:t>一度使ったもので就活を行っている中、新たな環境と言語を学ぶより効率が良いと思ったから</a:t>
            </a:r>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147357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00" dirty="0" smtClean="0"/>
              <a:t>★マークは優先する機能</a:t>
            </a:r>
            <a:endParaRPr kumimoji="1" lang="en-US" altLang="ja-JP" sz="1000" dirty="0" smtClean="0"/>
          </a:p>
          <a:p>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買い物計算機能：</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買い物予想金額計算をしてくれる、税抜金額を入力し税率を品ごとに選択可能</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t>ドキュメントアイコン制作画面：</a:t>
            </a:r>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t>支出の種類をアイコンし、そのアイコンを作る画面</a:t>
            </a:r>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ドキュメントアイコン金額確定：石崎</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t>アイコン種類ごとの金額個別管理、予想予算金額設定管理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基本的な家計簿機能：</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予算金額設定や、支出の記録、支出記録の表示のような基本的な家計簿機能</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支出の細分化機能：鎌田</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支払い方法の選択</a:t>
            </a:r>
            <a:r>
              <a:rPr lang="en-US" altLang="ja-JP" sz="1000" dirty="0" smtClean="0"/>
              <a:t>(</a:t>
            </a:r>
            <a:r>
              <a:rPr lang="ja-JP" altLang="en-US" sz="1000" dirty="0" smtClean="0"/>
              <a:t>現金、電子マネー、クレジットなど</a:t>
            </a:r>
            <a:r>
              <a:rPr lang="en-US" altLang="ja-JP" sz="1000" dirty="0" smtClean="0"/>
              <a:t>)</a:t>
            </a:r>
            <a:r>
              <a:rPr lang="ja-JP" altLang="en-US" sz="1000" dirty="0" smtClean="0"/>
              <a:t>を可能にし、選択した支払い方法の明細だけを見れる機能</a:t>
            </a:r>
            <a:endParaRPr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116459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先月の日にちと当月の日にちの金額比較機能</a:t>
            </a:r>
            <a:r>
              <a:rPr lang="en-US" altLang="ja-JP" sz="1200" dirty="0" smtClean="0"/>
              <a:t>(</a:t>
            </a:r>
            <a:r>
              <a:rPr lang="ja-JP" altLang="en-US" sz="1200" dirty="0" smtClean="0"/>
              <a:t>レイアウト</a:t>
            </a:r>
            <a:r>
              <a:rPr lang="en-US" altLang="ja-JP" sz="1200" dirty="0" smtClean="0"/>
              <a:t>)</a:t>
            </a:r>
          </a:p>
          <a:p>
            <a:r>
              <a:rPr lang="ja-JP" altLang="en-US" sz="1200" dirty="0" smtClean="0"/>
              <a:t>ドキュメントアイコンの金額比率確認機能</a:t>
            </a:r>
            <a:r>
              <a:rPr lang="en-US" altLang="ja-JP" sz="1200" dirty="0" smtClean="0"/>
              <a:t>(</a:t>
            </a:r>
            <a:r>
              <a:rPr lang="ja-JP" altLang="en-US" sz="1200" dirty="0" smtClean="0"/>
              <a:t>レイアウト</a:t>
            </a:r>
            <a:r>
              <a:rPr lang="en-US" altLang="ja-JP"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写真を撮りレシートを読み込む機能：鎌田、坂井</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資産共有機能：鎌田</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家族やパートナーと資産を共有する場合にどちらがいくらお金を使ったのかグラフなどで分かる機能</a:t>
            </a:r>
            <a:endParaRPr lang="en-US" altLang="ja-JP" sz="1200" dirty="0" smtClean="0"/>
          </a:p>
          <a:p>
            <a:endParaRPr kumimoji="1" lang="en-US" altLang="ja-JP" dirty="0" smtClean="0"/>
          </a:p>
        </p:txBody>
      </p:sp>
      <p:sp>
        <p:nvSpPr>
          <p:cNvPr id="4" name="フッター プレースホルダー 3"/>
          <p:cNvSpPr>
            <a:spLocks noGrp="1"/>
          </p:cNvSpPr>
          <p:nvPr>
            <p:ph type="ftr" sz="quarter" idx="10"/>
          </p:nvPr>
        </p:nvSpPr>
        <p:spPr/>
        <p:txBody>
          <a:bodyPr/>
          <a:lstStyle/>
          <a:p>
            <a:r>
              <a:rPr kumimoji="1" lang="en-US" altLang="ja-JP" smtClean="0"/>
              <a:t>IT</a:t>
            </a:r>
            <a:r>
              <a:rPr kumimoji="1" lang="ja-JP" altLang="en-US" smtClean="0"/>
              <a:t>スペシャリスト科　卒業制作</a:t>
            </a:r>
            <a:endParaRPr kumimoji="1" lang="ja-JP" altLang="en-US"/>
          </a:p>
        </p:txBody>
      </p:sp>
      <p:sp>
        <p:nvSpPr>
          <p:cNvPr id="5" name="スライド番号プレースホルダー 4"/>
          <p:cNvSpPr>
            <a:spLocks noGrp="1"/>
          </p:cNvSpPr>
          <p:nvPr>
            <p:ph type="sldNum" sz="quarter" idx="11"/>
          </p:nvPr>
        </p:nvSpPr>
        <p:spPr/>
        <p:txBody>
          <a:bodyPr/>
          <a:lstStyle/>
          <a:p>
            <a:fld id="{7BA7E37E-07E0-48E4-B070-81E3A1FF2BD6}" type="slidenum">
              <a:rPr kumimoji="1" lang="ja-JP" altLang="en-US" smtClean="0"/>
              <a:t>6</a:t>
            </a:fld>
            <a:endParaRPr kumimoji="1" lang="ja-JP" altLang="en-US"/>
          </a:p>
        </p:txBody>
      </p:sp>
    </p:spTree>
    <p:extLst>
      <p:ext uri="{BB962C8B-B14F-4D97-AF65-F5344CB8AC3E}">
        <p14:creationId xmlns:p14="http://schemas.microsoft.com/office/powerpoint/2010/main" val="56938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IT</a:t>
            </a:r>
            <a:r>
              <a:rPr kumimoji="1" lang="ja-JP" altLang="en-US" smtClean="0"/>
              <a:t>スペシャリスト科　卒業制作</a:t>
            </a:r>
            <a:endParaRPr kumimoji="1" lang="ja-JP" altLang="en-US"/>
          </a:p>
        </p:txBody>
      </p:sp>
      <p:sp>
        <p:nvSpPr>
          <p:cNvPr id="5" name="スライド番号プレースホルダー 4"/>
          <p:cNvSpPr>
            <a:spLocks noGrp="1"/>
          </p:cNvSpPr>
          <p:nvPr>
            <p:ph type="sldNum" sz="quarter" idx="11"/>
          </p:nvPr>
        </p:nvSpPr>
        <p:spPr/>
        <p:txBody>
          <a:bodyPr/>
          <a:lstStyle/>
          <a:p>
            <a:fld id="{7BA7E37E-07E0-48E4-B070-81E3A1FF2BD6}" type="slidenum">
              <a:rPr kumimoji="1" lang="ja-JP" altLang="en-US" smtClean="0"/>
              <a:t>7</a:t>
            </a:fld>
            <a:endParaRPr kumimoji="1" lang="ja-JP" altLang="en-US"/>
          </a:p>
        </p:txBody>
      </p:sp>
    </p:spTree>
    <p:extLst>
      <p:ext uri="{BB962C8B-B14F-4D97-AF65-F5344CB8AC3E}">
        <p14:creationId xmlns:p14="http://schemas.microsoft.com/office/powerpoint/2010/main" val="316064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IT</a:t>
            </a:r>
            <a:r>
              <a:rPr kumimoji="1" lang="ja-JP" altLang="en-US" smtClean="0"/>
              <a:t>スペシャリスト科　卒業制作</a:t>
            </a:r>
            <a:endParaRPr kumimoji="1" lang="ja-JP" altLang="en-US"/>
          </a:p>
        </p:txBody>
      </p:sp>
      <p:sp>
        <p:nvSpPr>
          <p:cNvPr id="5" name="スライド番号プレースホルダー 4"/>
          <p:cNvSpPr>
            <a:spLocks noGrp="1"/>
          </p:cNvSpPr>
          <p:nvPr>
            <p:ph type="sldNum" sz="quarter" idx="11"/>
          </p:nvPr>
        </p:nvSpPr>
        <p:spPr/>
        <p:txBody>
          <a:bodyPr/>
          <a:lstStyle/>
          <a:p>
            <a:fld id="{7BA7E37E-07E0-48E4-B070-81E3A1FF2BD6}" type="slidenum">
              <a:rPr kumimoji="1" lang="ja-JP" altLang="en-US" smtClean="0"/>
              <a:t>8</a:t>
            </a:fld>
            <a:endParaRPr kumimoji="1" lang="ja-JP" altLang="en-US"/>
          </a:p>
        </p:txBody>
      </p:sp>
    </p:spTree>
    <p:extLst>
      <p:ext uri="{BB962C8B-B14F-4D97-AF65-F5344CB8AC3E}">
        <p14:creationId xmlns:p14="http://schemas.microsoft.com/office/powerpoint/2010/main" val="179227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none" spc="-100" baseline="0" dirty="0" smtClean="0"/>
              <a:t>役割分担＝＞</a:t>
            </a:r>
            <a:r>
              <a:rPr kumimoji="1" lang="en-US" altLang="ja-JP" sz="1200" b="1" u="none" spc="-100" baseline="0" dirty="0" smtClean="0"/>
              <a:t>4</a:t>
            </a:r>
            <a:r>
              <a:rPr kumimoji="1" lang="ja-JP" altLang="en-US" sz="1200" b="1" u="none" spc="-100" baseline="0" dirty="0" smtClean="0"/>
              <a:t>月２７日まで</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none" spc="-100" baseline="0" dirty="0" smtClean="0"/>
              <a:t>各画面の形作り＝＞</a:t>
            </a:r>
            <a:r>
              <a:rPr kumimoji="1" lang="en-US" altLang="ja-JP" sz="1200" b="1" u="none" spc="-100" baseline="0" dirty="0" smtClean="0"/>
              <a:t>5</a:t>
            </a:r>
            <a:r>
              <a:rPr kumimoji="1" lang="ja-JP" altLang="en-US" sz="1200" b="1" u="none" spc="-100" baseline="0" dirty="0" smtClean="0"/>
              <a:t>月から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none" spc="-100" baseline="0" dirty="0" smtClean="0"/>
              <a:t>ツールバー機能追加並行及び追加項目会議＝＞</a:t>
            </a:r>
            <a:r>
              <a:rPr kumimoji="1" lang="en-US" altLang="ja-JP" sz="1200" b="1" u="none" spc="-100" baseline="0" dirty="0" smtClean="0"/>
              <a:t>5</a:t>
            </a:r>
            <a:r>
              <a:rPr kumimoji="1" lang="ja-JP" altLang="en-US" sz="1200" b="1" u="none" spc="-100" baseline="0" dirty="0" smtClean="0"/>
              <a:t>月中旬～</a:t>
            </a:r>
            <a:r>
              <a:rPr kumimoji="1" lang="en-US" altLang="ja-JP" sz="1200" b="1" u="none" spc="-100" baseline="0" dirty="0" smtClean="0"/>
              <a:t>6</a:t>
            </a:r>
            <a:r>
              <a:rPr kumimoji="1" lang="ja-JP" altLang="en-US" sz="1200" b="1" u="none" spc="-100" baseline="0" dirty="0" smtClean="0"/>
              <a:t>月～</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none" spc="-100" baseline="0" dirty="0" smtClean="0"/>
              <a:t>作成された機能の簡易テスト＝＞</a:t>
            </a:r>
            <a:r>
              <a:rPr kumimoji="1" lang="en-US" altLang="ja-JP" sz="1200" b="1" u="none" spc="-100" baseline="0" dirty="0" smtClean="0"/>
              <a:t>7</a:t>
            </a:r>
            <a:r>
              <a:rPr kumimoji="1" lang="ja-JP" altLang="en-US" sz="1200" b="1" u="none" spc="-100" baseline="0" dirty="0" smtClean="0"/>
              <a:t>月中旬</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u="none" spc="-100" baseline="0" dirty="0" smtClean="0"/>
              <a:t>レイアウト整え</a:t>
            </a:r>
            <a:r>
              <a:rPr kumimoji="1" lang="ja-JP" altLang="en-US" sz="1200" b="1" u="none" spc="-100" baseline="0" dirty="0" smtClean="0"/>
              <a:t>＝＞</a:t>
            </a:r>
            <a:r>
              <a:rPr kumimoji="1" lang="en-US" altLang="ja-JP" sz="1200" b="1" u="none" spc="-100" baseline="0" dirty="0" smtClean="0"/>
              <a:t>7</a:t>
            </a:r>
            <a:r>
              <a:rPr kumimoji="1" lang="ja-JP" altLang="en-US" sz="1200" b="1" u="none" spc="-100" baseline="0" dirty="0" smtClean="0"/>
              <a:t>月中旬</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u="none" spc="-100" baseline="0" dirty="0" smtClean="0"/>
              <a:t>1</a:t>
            </a:r>
            <a:r>
              <a:rPr lang="ja-JP" altLang="en-US" sz="1200" b="1" u="none" spc="-100" baseline="0" dirty="0" smtClean="0"/>
              <a:t>次データ収集と中間テスト</a:t>
            </a:r>
            <a:r>
              <a:rPr kumimoji="1" lang="ja-JP" altLang="en-US" sz="1200" b="1" u="none" spc="-100" baseline="0" dirty="0" smtClean="0"/>
              <a:t>＝＞８月初</a:t>
            </a:r>
            <a:endParaRPr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none" spc="-100" baseline="0" dirty="0" smtClean="0"/>
              <a:t>サブ機能実装及び追加項目会議＝＞</a:t>
            </a:r>
            <a:r>
              <a:rPr kumimoji="1" lang="en-US" altLang="ja-JP" sz="1200" b="1" u="none" spc="-100" baseline="0" dirty="0" smtClean="0"/>
              <a:t>12</a:t>
            </a:r>
            <a:r>
              <a:rPr kumimoji="1" lang="ja-JP" altLang="en-US" sz="1200" b="1" u="none" spc="-100" baseline="0" dirty="0" smtClean="0"/>
              <a:t>月</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u="none" spc="-100" baseline="0" dirty="0" smtClean="0"/>
              <a:t>2</a:t>
            </a:r>
            <a:r>
              <a:rPr kumimoji="1" lang="ja-JP" altLang="en-US" sz="1200" b="1" u="none" spc="-100" baseline="0" dirty="0" smtClean="0"/>
              <a:t>次データ収取と最終テスト＝＞</a:t>
            </a:r>
            <a:r>
              <a:rPr kumimoji="1" lang="en-US" altLang="ja-JP" sz="1200" b="1" u="none" spc="-100" baseline="0" dirty="0" smtClean="0"/>
              <a:t>23</a:t>
            </a:r>
            <a:r>
              <a:rPr kumimoji="1" lang="ja-JP" altLang="en-US" sz="1200" b="1" u="none" spc="-100" baseline="0" dirty="0" smtClean="0"/>
              <a:t>年</a:t>
            </a:r>
            <a:r>
              <a:rPr kumimoji="1" lang="en-US" altLang="ja-JP" sz="1200" b="1" u="none" spc="-100" baseline="0" dirty="0" smtClean="0"/>
              <a:t>2</a:t>
            </a:r>
            <a:r>
              <a:rPr kumimoji="1" lang="ja-JP" altLang="en-US" sz="1200" b="1" u="none" spc="-100" baseline="0" dirty="0" smtClean="0"/>
              <a:t>月初</a:t>
            </a:r>
            <a:endParaRPr kumimoji="1" lang="en-US" altLang="ja-JP" sz="1200" b="1" u="none" spc="-1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u="none" spc="-100"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416865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118566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ホーム画面機能：五十嵐</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メイン</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残り、支出、予算、給料、追加金の指定及び表示、</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データ作成画面に移動するボタンまたはスライドでの移動</a:t>
            </a:r>
            <a:endParaRPr kumimoji="1" lang="en-US" altLang="ja-JP" dirty="0" smtClean="0"/>
          </a:p>
          <a:p>
            <a:endParaRPr kumimoji="1" lang="en-US" altLang="ja-JP" dirty="0" smtClean="0"/>
          </a:p>
          <a:p>
            <a:r>
              <a:rPr kumimoji="1" lang="ja-JP" altLang="en-US" dirty="0" smtClean="0"/>
              <a:t>サブ</a:t>
            </a:r>
            <a:endParaRPr kumimoji="1" lang="en-US" altLang="ja-JP" dirty="0" smtClean="0"/>
          </a:p>
          <a:p>
            <a:r>
              <a:rPr lang="ja-JP" altLang="en-US" sz="1200" dirty="0" smtClean="0"/>
              <a:t>写真を撮りレシートを読み込む機能</a:t>
            </a:r>
            <a:endParaRPr kumimoji="1" lang="ja-JP" altLang="en-US" dirty="0"/>
          </a:p>
        </p:txBody>
      </p:sp>
      <p:sp>
        <p:nvSpPr>
          <p:cNvPr id="4" name="スライド番号プレースホルダー 3"/>
          <p:cNvSpPr>
            <a:spLocks noGrp="1"/>
          </p:cNvSpPr>
          <p:nvPr>
            <p:ph type="sldNum" sz="quarter" idx="10"/>
          </p:nvPr>
        </p:nvSpPr>
        <p:spPr/>
        <p:txBody>
          <a:bodyPr/>
          <a:lstStyle/>
          <a:p>
            <a:fld id="{7BA7E37E-07E0-48E4-B070-81E3A1FF2BD6}" type="slidenum">
              <a:rPr kumimoji="1" lang="ja-JP" altLang="en-US" smtClean="0"/>
              <a:t>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IT</a:t>
            </a:r>
            <a:r>
              <a:rPr kumimoji="1" lang="ja-JP" altLang="en-US" smtClean="0"/>
              <a:t>スペシャリスト科　卒業制作</a:t>
            </a:r>
            <a:endParaRPr kumimoji="1" lang="ja-JP" altLang="en-US"/>
          </a:p>
        </p:txBody>
      </p:sp>
    </p:spTree>
    <p:extLst>
      <p:ext uri="{BB962C8B-B14F-4D97-AF65-F5344CB8AC3E}">
        <p14:creationId xmlns:p14="http://schemas.microsoft.com/office/powerpoint/2010/main" val="40865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97E6798-F38A-4C4B-B12B-BAEBAE545BA6}"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703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D958FC7-1791-42BF-8C90-DECA98E59B29}"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138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F7C864-593D-4DB0-90BB-558B14C42B5E}"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5748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07DA89-973E-49C0-8952-24E6395894FB}"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61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537F96B-0032-44CE-BAB3-BE795AD9C478}"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262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ADE893F-CD36-42EC-AC1B-3A0089C51271}"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7604C0-1BEA-4053-A437-A1655988DFA3}"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809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30A0D36-DAA1-4088-BE66-244DCB85BD1A}"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11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032165-A1D8-4BE2-BEE9-3BA2650434E0}"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39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101C8E5-637B-4A47-8788-853044A0E8E0}" type="datetime1">
              <a:rPr lang="en-US" altLang="ja-JP" smtClean="0"/>
              <a:t>7/19/2022</a:t>
            </a:fld>
            <a:endParaRPr lang="en-US" dirty="0"/>
          </a:p>
        </p:txBody>
      </p:sp>
      <p:sp>
        <p:nvSpPr>
          <p:cNvPr id="5" name="Footer Placeholder 4"/>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082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B3A8036-EEC7-4209-A3D8-A3C5637FA09A}" type="datetime1">
              <a:rPr lang="en-US" altLang="ja-JP" smtClean="0"/>
              <a:t>7/19/2022</a:t>
            </a:fld>
            <a:endParaRPr lang="en-US" dirty="0"/>
          </a:p>
        </p:txBody>
      </p:sp>
      <p:sp>
        <p:nvSpPr>
          <p:cNvPr id="6" name="Footer Placeholder 5"/>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888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1C9E5B3-47F8-4D53-8034-68E6FB7F9FA9}" type="datetime1">
              <a:rPr lang="en-US" altLang="ja-JP" smtClean="0"/>
              <a:t>7/19/2022</a:t>
            </a:fld>
            <a:endParaRPr lang="en-US" dirty="0"/>
          </a:p>
        </p:txBody>
      </p:sp>
      <p:sp>
        <p:nvSpPr>
          <p:cNvPr id="8" name="Footer Placeholder 7"/>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87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FFB4523-286A-4F1F-A8F5-632AF8FB07C0}" type="datetime1">
              <a:rPr lang="en-US" altLang="ja-JP" smtClean="0"/>
              <a:t>7/19/2022</a:t>
            </a:fld>
            <a:endParaRPr lang="en-US" dirty="0"/>
          </a:p>
        </p:txBody>
      </p:sp>
      <p:sp>
        <p:nvSpPr>
          <p:cNvPr id="4" name="Footer Placeholder 3"/>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187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BA44B-A48A-4C30-97C4-F67F0D9A6FDA}" type="datetime1">
              <a:rPr lang="en-US" altLang="ja-JP" smtClean="0"/>
              <a:t>7/19/2022</a:t>
            </a:fld>
            <a:endParaRPr lang="en-US" dirty="0"/>
          </a:p>
        </p:txBody>
      </p:sp>
      <p:sp>
        <p:nvSpPr>
          <p:cNvPr id="3" name="Footer Placeholder 2"/>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31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2B90F92-6AFC-4C20-B223-9C5D240E4E04}" type="datetime1">
              <a:rPr lang="en-US" altLang="ja-JP" smtClean="0"/>
              <a:t>7/19/2022</a:t>
            </a:fld>
            <a:endParaRPr lang="en-US" dirty="0"/>
          </a:p>
        </p:txBody>
      </p:sp>
      <p:sp>
        <p:nvSpPr>
          <p:cNvPr id="6" name="Footer Placeholder 5"/>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48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2B9E71-9D04-4A96-A044-192920E79908}" type="datetime1">
              <a:rPr lang="en-US" altLang="ja-JP" smtClean="0"/>
              <a:t>7/19/2022</a:t>
            </a:fld>
            <a:endParaRPr lang="en-US" dirty="0"/>
          </a:p>
        </p:txBody>
      </p:sp>
      <p:sp>
        <p:nvSpPr>
          <p:cNvPr id="6" name="Footer Placeholder 5"/>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8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CB32C3-99B6-489E-B9B0-621AE8DAC128}" type="datetime1">
              <a:rPr lang="en-US" altLang="ja-JP" smtClean="0"/>
              <a:t>7/19/2022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ja-JP" smtClean="0"/>
              <a:t>IT</a:t>
            </a:r>
            <a:r>
              <a:rPr lang="ja-JP" altLang="en-US" smtClean="0"/>
              <a:t>スペシャリスト科　卒業制作</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427906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家計簿アプリケーション</a:t>
            </a:r>
            <a:r>
              <a:rPr lang="en-US" altLang="ja-JP" dirty="0" smtClean="0"/>
              <a:t/>
            </a:r>
            <a:br>
              <a:rPr lang="en-US" altLang="ja-JP" dirty="0" smtClean="0"/>
            </a:br>
            <a:r>
              <a:rPr lang="ja-JP" altLang="en-US" b="1" dirty="0" smtClean="0">
                <a:ln w="22225">
                  <a:solidFill>
                    <a:schemeClr val="accent2"/>
                  </a:solidFill>
                  <a:prstDash val="solid"/>
                </a:ln>
                <a:solidFill>
                  <a:schemeClr val="accent2">
                    <a:lumMod val="40000"/>
                    <a:lumOff val="60000"/>
                  </a:schemeClr>
                </a:solidFill>
              </a:rPr>
              <a:t>金欠防止</a:t>
            </a:r>
            <a:endParaRPr kumimoji="1" lang="ja-JP" altLang="en-US" b="1" dirty="0">
              <a:ln w="22225">
                <a:solidFill>
                  <a:schemeClr val="accent2"/>
                </a:solidFill>
                <a:prstDash val="solid"/>
              </a:ln>
              <a:solidFill>
                <a:schemeClr val="accent2">
                  <a:lumMod val="40000"/>
                  <a:lumOff val="60000"/>
                </a:schemeClr>
              </a:solidFill>
            </a:endParaRPr>
          </a:p>
        </p:txBody>
      </p:sp>
      <p:sp>
        <p:nvSpPr>
          <p:cNvPr id="3" name="サブタイトル 2"/>
          <p:cNvSpPr>
            <a:spLocks noGrp="1"/>
          </p:cNvSpPr>
          <p:nvPr>
            <p:ph type="subTitle" idx="1"/>
          </p:nvPr>
        </p:nvSpPr>
        <p:spPr/>
        <p:txBody>
          <a:bodyPr/>
          <a:lstStyle/>
          <a:p>
            <a:r>
              <a:rPr lang="ja-JP" altLang="en-US" dirty="0" smtClean="0"/>
              <a:t>リーダー：五十嵐</a:t>
            </a:r>
            <a:endParaRPr lang="en-US" altLang="ja-JP" dirty="0" smtClean="0"/>
          </a:p>
          <a:p>
            <a:r>
              <a:rPr kumimoji="1" lang="ja-JP" altLang="en-US" dirty="0" smtClean="0"/>
              <a:t>石崎</a:t>
            </a:r>
            <a:r>
              <a:rPr lang="ja-JP" altLang="en-US" dirty="0" smtClean="0"/>
              <a:t>、鈴木、鎌田、李、坂井、平山</a:t>
            </a:r>
            <a:endParaRPr kumimoji="1" lang="en-US" altLang="ja-JP" dirty="0" smtClean="0"/>
          </a:p>
        </p:txBody>
      </p:sp>
      <p:sp>
        <p:nvSpPr>
          <p:cNvPr id="8" name="フッター プレースホルダー 7"/>
          <p:cNvSpPr>
            <a:spLocks noGrp="1"/>
          </p:cNvSpPr>
          <p:nvPr>
            <p:ph type="ftr" sz="quarter" idx="11"/>
          </p:nvPr>
        </p:nvSpPr>
        <p:spPr>
          <a:xfrm>
            <a:off x="677334" y="6507893"/>
            <a:ext cx="6297612" cy="365125"/>
          </a:xfrm>
        </p:spPr>
        <p:txBody>
          <a:bodyPr/>
          <a:lstStyle/>
          <a:p>
            <a:r>
              <a:rPr lang="en-US" altLang="ja-JP" dirty="0" smtClean="0"/>
              <a:t>IT</a:t>
            </a:r>
            <a:r>
              <a:rPr lang="ja-JP" altLang="en-US" dirty="0"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51977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アプリケーションのイメージ</a:t>
            </a:r>
            <a:r>
              <a:rPr kumimoji="1" lang="en-US" altLang="ja-JP" dirty="0" smtClean="0"/>
              <a:t/>
            </a:r>
            <a:br>
              <a:rPr kumimoji="1" lang="en-US" altLang="ja-JP" dirty="0" smtClean="0"/>
            </a:br>
            <a:r>
              <a:rPr kumimoji="1" lang="en-US" altLang="ja-JP" dirty="0" smtClean="0"/>
              <a:t>				(</a:t>
            </a:r>
            <a:r>
              <a:rPr lang="ja-JP" altLang="en-US" dirty="0"/>
              <a:t>コピー用</a:t>
            </a:r>
            <a:r>
              <a:rPr kumimoji="1" lang="en-US" altLang="ja-JP" dirty="0" smtClean="0"/>
              <a:t>)</a:t>
            </a:r>
            <a:endParaRPr kumimoji="1" lang="ja-JP" altLang="en-US" dirty="0"/>
          </a:p>
        </p:txBody>
      </p:sp>
      <p:grpSp>
        <p:nvGrpSpPr>
          <p:cNvPr id="3" name="グループ化 2"/>
          <p:cNvGrpSpPr/>
          <p:nvPr/>
        </p:nvGrpSpPr>
        <p:grpSpPr>
          <a:xfrm>
            <a:off x="609600" y="1320800"/>
            <a:ext cx="3098800" cy="5118100"/>
            <a:chOff x="609600" y="1320800"/>
            <a:chExt cx="3098800" cy="5118100"/>
          </a:xfrm>
        </p:grpSpPr>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フッター プレースホルダー 12"/>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03003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アプリケーション進捗状態</a:t>
            </a:r>
            <a:r>
              <a:rPr kumimoji="1" lang="en-US" altLang="ja-JP" dirty="0" smtClean="0"/>
              <a:t/>
            </a:r>
            <a:br>
              <a:rPr kumimoji="1" lang="en-US" altLang="ja-JP" dirty="0" smtClean="0"/>
            </a:br>
            <a:r>
              <a:rPr kumimoji="1" lang="en-US" altLang="ja-JP" dirty="0" smtClean="0"/>
              <a:t>				(</a:t>
            </a:r>
            <a:r>
              <a:rPr kumimoji="1" lang="ja-JP" altLang="en-US" dirty="0" smtClean="0"/>
              <a:t>ホーム画面</a:t>
            </a:r>
            <a:r>
              <a:rPr kumimoji="1" lang="en-US" altLang="ja-JP" dirty="0" smtClean="0"/>
              <a:t>)</a:t>
            </a:r>
            <a:endParaRPr kumimoji="1" lang="ja-JP" altLang="en-US" dirty="0"/>
          </a:p>
        </p:txBody>
      </p:sp>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ッター プレースホルダー 12"/>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87446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アプリケーション進捗状態</a:t>
            </a:r>
            <a:r>
              <a:rPr kumimoji="1" lang="en-US" altLang="ja-JP" dirty="0" smtClean="0"/>
              <a:t/>
            </a:r>
            <a:br>
              <a:rPr kumimoji="1" lang="en-US" altLang="ja-JP" dirty="0" smtClean="0"/>
            </a:br>
            <a:r>
              <a:rPr kumimoji="1" lang="en-US" altLang="ja-JP" dirty="0" smtClean="0"/>
              <a:t>				(</a:t>
            </a:r>
            <a:r>
              <a:rPr lang="ja-JP" altLang="en-US" dirty="0" smtClean="0"/>
              <a:t>データ作成</a:t>
            </a:r>
            <a:r>
              <a:rPr lang="ja-JP" altLang="en-US" dirty="0"/>
              <a:t>画面</a:t>
            </a:r>
            <a:r>
              <a:rPr kumimoji="1" lang="en-US" altLang="ja-JP" dirty="0" smtClean="0"/>
              <a:t>)</a:t>
            </a:r>
            <a:endParaRPr kumimoji="1" lang="ja-JP" altLang="en-US" dirty="0"/>
          </a:p>
        </p:txBody>
      </p:sp>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ッター プレースホルダー 12"/>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9931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アプリケーション進捗状態</a:t>
            </a:r>
            <a:r>
              <a:rPr kumimoji="1" lang="en-US" altLang="ja-JP" dirty="0" smtClean="0"/>
              <a:t/>
            </a:r>
            <a:br>
              <a:rPr kumimoji="1" lang="en-US" altLang="ja-JP" dirty="0" smtClean="0"/>
            </a:br>
            <a:r>
              <a:rPr kumimoji="1" lang="en-US" altLang="ja-JP" dirty="0" smtClean="0"/>
              <a:t>				(</a:t>
            </a:r>
            <a:r>
              <a:rPr lang="ja-JP" altLang="en-US" dirty="0"/>
              <a:t>ドキュメントアイコン制作画面</a:t>
            </a:r>
            <a:r>
              <a:rPr kumimoji="1" lang="en-US" altLang="ja-JP" dirty="0" smtClean="0"/>
              <a:t>)</a:t>
            </a:r>
            <a:endParaRPr kumimoji="1" lang="ja-JP" altLang="en-US" dirty="0"/>
          </a:p>
        </p:txBody>
      </p:sp>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ッター プレースホルダー 12"/>
          <p:cNvSpPr>
            <a:spLocks noGrp="1"/>
          </p:cNvSpPr>
          <p:nvPr>
            <p:ph type="ftr" sz="quarter" idx="11"/>
          </p:nvPr>
        </p:nvSpPr>
        <p:spPr>
          <a:xfrm>
            <a:off x="677334" y="6507891"/>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423012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アプリケーション進捗状態</a:t>
            </a:r>
            <a:r>
              <a:rPr kumimoji="1" lang="en-US" altLang="ja-JP" dirty="0" smtClean="0"/>
              <a:t/>
            </a:r>
            <a:br>
              <a:rPr kumimoji="1" lang="en-US" altLang="ja-JP" dirty="0" smtClean="0"/>
            </a:br>
            <a:r>
              <a:rPr kumimoji="1" lang="en-US" altLang="ja-JP" dirty="0" smtClean="0"/>
              <a:t>				(</a:t>
            </a:r>
            <a:r>
              <a:rPr lang="ja-JP" altLang="en-US" dirty="0"/>
              <a:t>作成データの表示画面</a:t>
            </a:r>
            <a:r>
              <a:rPr kumimoji="1" lang="en-US" altLang="ja-JP" dirty="0" smtClean="0"/>
              <a:t>)</a:t>
            </a:r>
            <a:endParaRPr kumimoji="1" lang="ja-JP" altLang="en-US" dirty="0"/>
          </a:p>
        </p:txBody>
      </p:sp>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ッター プレースホルダー 12"/>
          <p:cNvSpPr>
            <a:spLocks noGrp="1"/>
          </p:cNvSpPr>
          <p:nvPr>
            <p:ph type="ftr" sz="quarter" idx="11"/>
          </p:nvPr>
        </p:nvSpPr>
        <p:spPr>
          <a:xfrm>
            <a:off x="677334" y="6507887"/>
            <a:ext cx="6297612" cy="365125"/>
          </a:xfrm>
        </p:spPr>
        <p:txBody>
          <a:bodyPr/>
          <a:lstStyle/>
          <a:p>
            <a:r>
              <a:rPr lang="en-US" altLang="ja-JP"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5068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0800"/>
          </a:xfrm>
        </p:spPr>
        <p:txBody>
          <a:bodyPr>
            <a:normAutofit/>
          </a:bodyPr>
          <a:lstStyle/>
          <a:p>
            <a:r>
              <a:rPr lang="ja-JP" altLang="en-US" dirty="0"/>
              <a:t>アプリケーション進捗</a:t>
            </a:r>
            <a:r>
              <a:rPr lang="ja-JP" altLang="en-US" dirty="0" smtClean="0"/>
              <a:t>状態</a:t>
            </a:r>
            <a:r>
              <a:rPr lang="en-US" altLang="ja-JP" dirty="0" smtClean="0"/>
              <a:t/>
            </a:r>
            <a:br>
              <a:rPr lang="en-US" altLang="ja-JP" dirty="0" smtClean="0"/>
            </a:br>
            <a:r>
              <a:rPr kumimoji="1" lang="en-US" altLang="ja-JP" dirty="0" smtClean="0"/>
              <a:t>				(</a:t>
            </a:r>
            <a:r>
              <a:rPr lang="ja-JP" altLang="en-US" dirty="0"/>
              <a:t>ドキュメントアイコン金額</a:t>
            </a:r>
            <a:r>
              <a:rPr lang="ja-JP" altLang="en-US" dirty="0" smtClean="0"/>
              <a:t>確定画面</a:t>
            </a:r>
            <a:r>
              <a:rPr kumimoji="1" lang="en-US" altLang="ja-JP" dirty="0" smtClean="0"/>
              <a:t>)</a:t>
            </a:r>
            <a:endParaRPr kumimoji="1" lang="ja-JP" altLang="en-US" dirty="0"/>
          </a:p>
        </p:txBody>
      </p:sp>
      <p:grpSp>
        <p:nvGrpSpPr>
          <p:cNvPr id="9" name="グループ化 8"/>
          <p:cNvGrpSpPr/>
          <p:nvPr/>
        </p:nvGrpSpPr>
        <p:grpSpPr>
          <a:xfrm>
            <a:off x="609600" y="1320800"/>
            <a:ext cx="3098800" cy="5118100"/>
            <a:chOff x="609600" y="1320800"/>
            <a:chExt cx="3098800" cy="5118100"/>
          </a:xfrm>
        </p:grpSpPr>
        <p:sp>
          <p:nvSpPr>
            <p:cNvPr id="4" name="角丸四角形 3"/>
            <p:cNvSpPr/>
            <p:nvPr/>
          </p:nvSpPr>
          <p:spPr>
            <a:xfrm>
              <a:off x="609600" y="1320800"/>
              <a:ext cx="3098800" cy="511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850900" y="1739900"/>
              <a:ext cx="2565400" cy="398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50900" y="1739900"/>
              <a:ext cx="2565400" cy="4191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803400" y="5880100"/>
              <a:ext cx="711200" cy="4064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動作設定ボタン: ホーム 9">
            <a:hlinkClick r:id="" action="ppaction://hlinkshowjump?jump=firstslide" highlightClick="1"/>
          </p:cNvPr>
          <p:cNvSpPr/>
          <p:nvPr/>
        </p:nvSpPr>
        <p:spPr>
          <a:xfrm>
            <a:off x="3048000" y="1790700"/>
            <a:ext cx="317500" cy="317500"/>
          </a:xfrm>
          <a:prstGeom prst="actionButtonHo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ッター プレースホルダー 12"/>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1352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96668" cy="1320800"/>
          </a:xfrm>
        </p:spPr>
        <p:txBody>
          <a:bodyPr>
            <a:normAutofit/>
          </a:bodyPr>
          <a:lstStyle/>
          <a:p>
            <a:r>
              <a:rPr lang="ja-JP" altLang="en-US" dirty="0" smtClean="0"/>
              <a:t>アプリケーション進捗状態</a:t>
            </a:r>
            <a:r>
              <a:rPr lang="en-US" altLang="ja-JP" dirty="0" smtClean="0"/>
              <a:t/>
            </a:r>
            <a:br>
              <a:rPr lang="en-US" altLang="ja-JP" dirty="0" smtClean="0"/>
            </a:br>
            <a:r>
              <a:rPr kumimoji="1" lang="en-US" altLang="ja-JP" dirty="0" smtClean="0"/>
              <a:t>				(</a:t>
            </a:r>
            <a:r>
              <a:rPr lang="ja-JP" altLang="en-US" dirty="0"/>
              <a:t>買い物計算機能</a:t>
            </a:r>
            <a:r>
              <a:rPr kumimoji="1" lang="en-US" altLang="ja-JP" dirty="0" smtClean="0"/>
              <a:t>)</a:t>
            </a:r>
            <a:endParaRPr kumimoji="1" lang="ja-JP" altLang="en-US" dirty="0"/>
          </a:p>
        </p:txBody>
      </p:sp>
      <p:sp>
        <p:nvSpPr>
          <p:cNvPr id="10" name="コンテンツ プレースホルダー 9"/>
          <p:cNvSpPr>
            <a:spLocks noGrp="1"/>
          </p:cNvSpPr>
          <p:nvPr>
            <p:ph sz="half" idx="2"/>
          </p:nvPr>
        </p:nvSpPr>
        <p:spPr>
          <a:xfrm>
            <a:off x="5089970" y="1320801"/>
            <a:ext cx="4184034" cy="4720562"/>
          </a:xfrm>
        </p:spPr>
        <p:txBody>
          <a:bodyPr/>
          <a:lstStyle/>
          <a:p>
            <a:r>
              <a:rPr kumimoji="1" lang="ja-JP" altLang="en-US" dirty="0" smtClean="0"/>
              <a:t>現状実装状態</a:t>
            </a:r>
            <a:endParaRPr kumimoji="1" lang="en-US" altLang="ja-JP" dirty="0" smtClean="0"/>
          </a:p>
          <a:p>
            <a:pPr lvl="1"/>
            <a:r>
              <a:rPr kumimoji="1" lang="ja-JP" altLang="en-US" dirty="0" smtClean="0"/>
              <a:t>計算枠の入力値を数字で固定</a:t>
            </a:r>
            <a:endParaRPr kumimoji="1" lang="en-US" altLang="ja-JP" dirty="0" smtClean="0"/>
          </a:p>
          <a:p>
            <a:pPr lvl="1"/>
            <a:r>
              <a:rPr kumimoji="1" lang="ja-JP" altLang="en-US" dirty="0" smtClean="0"/>
              <a:t>履歴にメニューリストで計算結果を表示</a:t>
            </a:r>
            <a:endParaRPr kumimoji="1" lang="en-US" altLang="ja-JP" dirty="0" smtClean="0"/>
          </a:p>
          <a:p>
            <a:pPr lvl="1"/>
            <a:r>
              <a:rPr lang="ja-JP" altLang="en-US" dirty="0" smtClean="0"/>
              <a:t>履歴データの削除</a:t>
            </a:r>
            <a:r>
              <a:rPr lang="ja-JP" altLang="en-US" dirty="0" smtClean="0"/>
              <a:t>機能</a:t>
            </a:r>
            <a:endParaRPr lang="en-US" altLang="ja-JP" dirty="0"/>
          </a:p>
          <a:p>
            <a:endParaRPr lang="en-US" altLang="ja-JP" dirty="0" smtClean="0"/>
          </a:p>
          <a:p>
            <a:r>
              <a:rPr lang="ja-JP" altLang="en-US" dirty="0" smtClean="0"/>
              <a:t>未実装</a:t>
            </a:r>
            <a:endParaRPr lang="en-US" altLang="ja-JP" dirty="0" smtClean="0"/>
          </a:p>
          <a:p>
            <a:pPr lvl="1"/>
            <a:r>
              <a:rPr lang="ja-JP" altLang="en-US" dirty="0" smtClean="0"/>
              <a:t>税率機能未実装</a:t>
            </a:r>
            <a:endParaRPr lang="en-US" altLang="ja-JP" dirty="0"/>
          </a:p>
          <a:p>
            <a:pPr lvl="1"/>
            <a:r>
              <a:rPr lang="ja-JP" altLang="en-US" dirty="0" smtClean="0"/>
              <a:t>リスト上</a:t>
            </a:r>
            <a:r>
              <a:rPr lang="ja-JP" altLang="en-US" dirty="0" smtClean="0"/>
              <a:t>のデータ合計</a:t>
            </a:r>
            <a:r>
              <a:rPr lang="ja-JP" altLang="en-US" dirty="0"/>
              <a:t>機能未実装</a:t>
            </a:r>
            <a:endParaRPr lang="en-US" altLang="ja-JP" dirty="0"/>
          </a:p>
          <a:p>
            <a:pPr lvl="1"/>
            <a:r>
              <a:rPr lang="ja-JP" altLang="en-US" dirty="0" smtClean="0"/>
              <a:t>合計金額</a:t>
            </a:r>
            <a:r>
              <a:rPr lang="ja-JP" altLang="en-US" dirty="0"/>
              <a:t>表示機能</a:t>
            </a:r>
            <a:r>
              <a:rPr lang="ja-JP" altLang="en-US" dirty="0" smtClean="0"/>
              <a:t>未実装</a:t>
            </a:r>
            <a:r>
              <a:rPr lang="en-US" altLang="ja-JP" dirty="0"/>
              <a:t/>
            </a:r>
            <a:br>
              <a:rPr lang="en-US" altLang="ja-JP" dirty="0"/>
            </a:br>
            <a:endParaRPr lang="en-US" altLang="ja-JP" dirty="0" smtClean="0"/>
          </a:p>
        </p:txBody>
      </p:sp>
      <p:sp>
        <p:nvSpPr>
          <p:cNvPr id="13" name="フッター プレースホルダー 12"/>
          <p:cNvSpPr>
            <a:spLocks noGrp="1"/>
          </p:cNvSpPr>
          <p:nvPr>
            <p:ph type="ftr" sz="quarter" idx="11"/>
          </p:nvPr>
        </p:nvSpPr>
        <p:spPr>
          <a:xfrm>
            <a:off x="677334" y="6498562"/>
            <a:ext cx="6297612" cy="365125"/>
          </a:xfrm>
        </p:spPr>
        <p:txBody>
          <a:bodyPr/>
          <a:lstStyle/>
          <a:p>
            <a:r>
              <a:rPr lang="en-US" altLang="ja-JP" dirty="0" smtClean="0"/>
              <a:t>IT</a:t>
            </a:r>
            <a:r>
              <a:rPr lang="ja-JP" altLang="en-US" dirty="0" smtClean="0"/>
              <a:t>スペシャリスト科　卒業制作</a:t>
            </a:r>
            <a:endParaRPr lang="en-US" dirty="0"/>
          </a:p>
        </p:txBody>
      </p:sp>
      <p:sp>
        <p:nvSpPr>
          <p:cNvPr id="14" name="スライド番号プレースホルダー 13"/>
          <p:cNvSpPr>
            <a:spLocks noGrp="1"/>
          </p:cNvSpPr>
          <p:nvPr>
            <p:ph type="sldNum" sz="quarter" idx="12"/>
          </p:nvPr>
        </p:nvSpPr>
        <p:spPr/>
        <p:txBody>
          <a:bodyPr/>
          <a:lstStyle/>
          <a:p>
            <a:fld id="{6D22F896-40B5-4ADD-8801-0D06FADFA095}" type="slidenum">
              <a:rPr lang="en-US" smtClean="0"/>
              <a:t>16</a:t>
            </a:fld>
            <a:endParaRPr lang="en-US" dirty="0"/>
          </a:p>
        </p:txBody>
      </p:sp>
      <p:pic>
        <p:nvPicPr>
          <p:cNvPr id="4" name="図 3"/>
          <p:cNvPicPr>
            <a:picLocks noChangeAspect="1"/>
          </p:cNvPicPr>
          <p:nvPr/>
        </p:nvPicPr>
        <p:blipFill>
          <a:blip r:embed="rId3"/>
          <a:stretch>
            <a:fillRect/>
          </a:stretch>
        </p:blipFill>
        <p:spPr>
          <a:xfrm>
            <a:off x="1047391" y="1219200"/>
            <a:ext cx="3365243" cy="5303784"/>
          </a:xfrm>
          <a:prstGeom prst="rect">
            <a:avLst/>
          </a:prstGeom>
        </p:spPr>
      </p:pic>
    </p:spTree>
    <p:extLst>
      <p:ext uri="{BB962C8B-B14F-4D97-AF65-F5344CB8AC3E}">
        <p14:creationId xmlns:p14="http://schemas.microsoft.com/office/powerpoint/2010/main" val="402112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役割分担</a:t>
            </a:r>
            <a:r>
              <a:rPr kumimoji="1" lang="en-US" altLang="ja-JP" dirty="0" smtClean="0"/>
              <a:t>(</a:t>
            </a:r>
            <a:r>
              <a:rPr kumimoji="1" lang="ja-JP" altLang="en-US" dirty="0" smtClean="0"/>
              <a:t>仮</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677334" y="1502221"/>
            <a:ext cx="8596668" cy="3880773"/>
          </a:xfrm>
        </p:spPr>
        <p:txBody>
          <a:bodyPr>
            <a:noAutofit/>
          </a:bodyPr>
          <a:lstStyle/>
          <a:p>
            <a:r>
              <a:rPr kumimoji="1" lang="ja-JP" altLang="en-US" sz="2400" dirty="0" smtClean="0"/>
              <a:t>ホーム画面：五十嵐</a:t>
            </a:r>
            <a:endParaRPr kumimoji="1" lang="en-US" altLang="ja-JP" sz="2400" dirty="0" smtClean="0"/>
          </a:p>
          <a:p>
            <a:r>
              <a:rPr lang="ja-JP" altLang="en-US" sz="2400" dirty="0"/>
              <a:t>データ</a:t>
            </a:r>
            <a:r>
              <a:rPr lang="ja-JP" altLang="en-US" sz="2400" dirty="0" smtClean="0"/>
              <a:t>の作成画面：坂井</a:t>
            </a:r>
            <a:endParaRPr lang="en-US" altLang="ja-JP" sz="2400" dirty="0" smtClean="0"/>
          </a:p>
          <a:p>
            <a:r>
              <a:rPr kumimoji="1" lang="ja-JP" altLang="en-US" sz="2400" dirty="0" smtClean="0"/>
              <a:t>作成データの表示画面：鎌田</a:t>
            </a:r>
            <a:endParaRPr kumimoji="1" lang="en-US" altLang="ja-JP" sz="2400" dirty="0" smtClean="0"/>
          </a:p>
          <a:p>
            <a:r>
              <a:rPr lang="ja-JP" altLang="en-US" sz="2400" dirty="0" smtClean="0"/>
              <a:t>買い物計算画面：李</a:t>
            </a:r>
            <a:endParaRPr kumimoji="1" lang="en-US" altLang="ja-JP" sz="2400" dirty="0" smtClean="0"/>
          </a:p>
          <a:p>
            <a:r>
              <a:rPr lang="ja-JP" altLang="en-US" sz="2400" dirty="0" smtClean="0"/>
              <a:t>画面移動ページ：平山</a:t>
            </a:r>
            <a:endParaRPr kumimoji="1" lang="en-US" altLang="ja-JP" sz="2400" dirty="0" smtClean="0"/>
          </a:p>
          <a:p>
            <a:r>
              <a:rPr kumimoji="1" lang="ja-JP" altLang="en-US" sz="2400" dirty="0" smtClean="0"/>
              <a:t>ドキュメントアイコン制作画面：</a:t>
            </a:r>
            <a:r>
              <a:rPr lang="ja-JP" altLang="en-US" sz="2400" dirty="0" smtClean="0"/>
              <a:t>鈴木</a:t>
            </a:r>
            <a:endParaRPr lang="en-US" altLang="ja-JP" sz="2400" dirty="0" smtClean="0"/>
          </a:p>
          <a:p>
            <a:r>
              <a:rPr lang="ja-JP" altLang="en-US" sz="2400" dirty="0" smtClean="0"/>
              <a:t>ドキュメントアイコン</a:t>
            </a:r>
            <a:r>
              <a:rPr lang="ja-JP" altLang="en-US" sz="2400" dirty="0"/>
              <a:t>金額</a:t>
            </a:r>
            <a:r>
              <a:rPr lang="ja-JP" altLang="en-US" sz="2400" dirty="0" smtClean="0"/>
              <a:t>確定：石崎</a:t>
            </a:r>
            <a:endParaRPr kumimoji="1" lang="en-US" altLang="ja-JP" sz="2400" strike="sngStrike" dirty="0" smtClean="0"/>
          </a:p>
          <a:p>
            <a:r>
              <a:rPr lang="ja-JP" altLang="en-US" sz="2400" dirty="0" smtClean="0"/>
              <a:t>データ収集・テスト：全員</a:t>
            </a:r>
            <a:endParaRPr kumimoji="1" lang="ja-JP" altLang="en-US" sz="2400" dirty="0"/>
          </a:p>
        </p:txBody>
      </p:sp>
      <p:sp>
        <p:nvSpPr>
          <p:cNvPr id="8" name="フッター プレースホルダー 7"/>
          <p:cNvSpPr>
            <a:spLocks noGrp="1"/>
          </p:cNvSpPr>
          <p:nvPr>
            <p:ph type="ftr" sz="quarter" idx="11"/>
          </p:nvPr>
        </p:nvSpPr>
        <p:spPr>
          <a:xfrm>
            <a:off x="677334" y="6507887"/>
            <a:ext cx="6297612" cy="365125"/>
          </a:xfrm>
        </p:spPr>
        <p:txBody>
          <a:bodyPr/>
          <a:lstStyle/>
          <a:p>
            <a:r>
              <a:rPr lang="en-US" altLang="ja-JP" smtClean="0"/>
              <a:t>IT</a:t>
            </a:r>
            <a:r>
              <a:rPr lang="ja-JP" altLang="en-US"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44100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制作のきっかけ</a:t>
            </a:r>
            <a:endParaRPr kumimoji="1" lang="ja-JP" altLang="en-US" dirty="0"/>
          </a:p>
        </p:txBody>
      </p:sp>
      <p:sp>
        <p:nvSpPr>
          <p:cNvPr id="3" name="コンテンツ プレースホルダー 2"/>
          <p:cNvSpPr>
            <a:spLocks noGrp="1"/>
          </p:cNvSpPr>
          <p:nvPr>
            <p:ph idx="1"/>
          </p:nvPr>
        </p:nvSpPr>
        <p:spPr>
          <a:xfrm>
            <a:off x="423334" y="1676401"/>
            <a:ext cx="8596668" cy="4364962"/>
          </a:xfrm>
        </p:spPr>
        <p:txBody>
          <a:bodyPr>
            <a:normAutofit/>
          </a:bodyPr>
          <a:lstStyle/>
          <a:p>
            <a:r>
              <a:rPr kumimoji="1" lang="ja-JP" altLang="en-US" sz="2400" dirty="0" smtClean="0"/>
              <a:t>一人暮らしに度重なる金の事</a:t>
            </a:r>
            <a:r>
              <a:rPr kumimoji="1" lang="en-US" altLang="ja-JP" sz="2400" dirty="0" smtClean="0"/>
              <a:t/>
            </a:r>
            <a:br>
              <a:rPr kumimoji="1" lang="en-US" altLang="ja-JP" sz="2400" dirty="0" smtClean="0"/>
            </a:br>
            <a:r>
              <a:rPr kumimoji="1" lang="ja-JP" altLang="en-US" sz="2400" dirty="0" smtClean="0"/>
              <a:t>現在、使ってるアプリケーションに臨む機能がたりない</a:t>
            </a:r>
            <a:r>
              <a:rPr lang="en-US" altLang="ja-JP" sz="2400" dirty="0"/>
              <a:t/>
            </a:r>
            <a:br>
              <a:rPr lang="en-US" altLang="ja-JP" sz="2400" dirty="0"/>
            </a:br>
            <a:r>
              <a:rPr lang="ja-JP" altLang="en-US" sz="2400" dirty="0" smtClean="0"/>
              <a:t>欲しい機能が足りない！！</a:t>
            </a:r>
            <a:endParaRPr kumimoji="1" lang="en-US" altLang="ja-JP" sz="2400" dirty="0" smtClean="0"/>
          </a:p>
          <a:p>
            <a:r>
              <a:rPr lang="ja-JP" altLang="en-US" sz="2400" dirty="0"/>
              <a:t>ない</a:t>
            </a:r>
            <a:r>
              <a:rPr lang="ja-JP" altLang="en-US" sz="2400" dirty="0" smtClean="0"/>
              <a:t>ならつくろう！！自らの手で！！</a:t>
            </a:r>
            <a:endParaRPr lang="en-US" altLang="ja-JP" sz="2400" dirty="0" smtClean="0"/>
          </a:p>
          <a:p>
            <a:r>
              <a:rPr kumimoji="1" lang="ja-JP" altLang="en-US" sz="2400" dirty="0" smtClean="0"/>
              <a:t>学校で学んだ知識活用してみよう！！</a:t>
            </a:r>
            <a:endParaRPr kumimoji="1" lang="en-US" altLang="ja-JP" sz="2400" dirty="0" smtClean="0"/>
          </a:p>
          <a:p>
            <a:endParaRPr kumimoji="1" lang="ja-JP" altLang="en-US" sz="2400" dirty="0"/>
          </a:p>
        </p:txBody>
      </p:sp>
      <p:sp>
        <p:nvSpPr>
          <p:cNvPr id="8" name="フッター プレースホルダー 7"/>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92751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使用する</a:t>
            </a:r>
            <a:r>
              <a:rPr lang="ja-JP" altLang="en-US" dirty="0" smtClean="0"/>
              <a:t>環境、言語、アプリケーション</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Android</a:t>
            </a:r>
            <a:r>
              <a:rPr lang="ja-JP" altLang="en-US" sz="2400" dirty="0"/>
              <a:t> </a:t>
            </a:r>
            <a:r>
              <a:rPr kumimoji="1" lang="en-US" altLang="ja-JP" sz="2400" dirty="0" smtClean="0"/>
              <a:t>studio</a:t>
            </a:r>
          </a:p>
          <a:p>
            <a:r>
              <a:rPr lang="en-US" altLang="ja-JP" sz="2400" dirty="0" err="1" smtClean="0"/>
              <a:t>K</a:t>
            </a:r>
            <a:r>
              <a:rPr kumimoji="1" lang="en-US" altLang="ja-JP" sz="2400" dirty="0" err="1" smtClean="0"/>
              <a:t>otlin</a:t>
            </a:r>
            <a:endParaRPr kumimoji="1" lang="en-US" altLang="ja-JP" sz="2400" dirty="0" smtClean="0"/>
          </a:p>
        </p:txBody>
      </p:sp>
      <p:sp>
        <p:nvSpPr>
          <p:cNvPr id="8" name="フッター プレースホルダー 7"/>
          <p:cNvSpPr>
            <a:spLocks noGrp="1"/>
          </p:cNvSpPr>
          <p:nvPr>
            <p:ph type="ftr" sz="quarter" idx="11"/>
          </p:nvPr>
        </p:nvSpPr>
        <p:spPr>
          <a:xfrm>
            <a:off x="677334" y="6507887"/>
            <a:ext cx="6297612" cy="365125"/>
          </a:xfrm>
        </p:spPr>
        <p:txBody>
          <a:bodyPr/>
          <a:lstStyle/>
          <a:p>
            <a:r>
              <a:rPr lang="en-US" altLang="ja-JP" smtClean="0"/>
              <a:t>IT</a:t>
            </a:r>
            <a:r>
              <a:rPr lang="ja-JP" altLang="en-US"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746150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スマホ上にデータベースを作成</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IT</a:t>
            </a:r>
            <a:r>
              <a:rPr lang="ja-JP" altLang="en-US" smtClean="0"/>
              <a:t>スペシャリスト科　卒業制作</a:t>
            </a:r>
            <a:endParaRPr lang="en-US" dirty="0"/>
          </a:p>
        </p:txBody>
      </p:sp>
      <p:sp>
        <p:nvSpPr>
          <p:cNvPr id="5" name="スライド番号プレースホルダー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4453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実装するメイン機能</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買い物計算機能★</a:t>
            </a:r>
            <a:endParaRPr lang="en-US" altLang="ja-JP" sz="2400" dirty="0"/>
          </a:p>
          <a:p>
            <a:r>
              <a:rPr lang="ja-JP" altLang="en-US" sz="2400" dirty="0"/>
              <a:t>ドキュメントアイコン作成機能</a:t>
            </a:r>
            <a:r>
              <a:rPr lang="ja-JP" altLang="en-US" sz="2400" dirty="0" smtClean="0"/>
              <a:t>★</a:t>
            </a:r>
            <a:endParaRPr lang="en-US" altLang="ja-JP" sz="2400" dirty="0" smtClean="0"/>
          </a:p>
          <a:p>
            <a:r>
              <a:rPr lang="ja-JP" altLang="en-US" sz="2400" dirty="0"/>
              <a:t>ドキュメントアイコン金額確定</a:t>
            </a:r>
            <a:r>
              <a:rPr lang="ja-JP" altLang="en-US" sz="2400" dirty="0" smtClean="0"/>
              <a:t>★</a:t>
            </a:r>
            <a:endParaRPr lang="en-US" altLang="ja-JP" sz="2400" dirty="0"/>
          </a:p>
          <a:p>
            <a:r>
              <a:rPr lang="ja-JP" altLang="en-US" sz="2400" dirty="0" smtClean="0"/>
              <a:t>基本的な家計簿機能</a:t>
            </a:r>
            <a:endParaRPr lang="en-US" altLang="ja-JP" sz="2400" dirty="0" smtClean="0"/>
          </a:p>
          <a:p>
            <a:r>
              <a:rPr lang="ja-JP" altLang="en-US" sz="2400" dirty="0" smtClean="0"/>
              <a:t>画面移動ページ</a:t>
            </a:r>
            <a:endParaRPr lang="en-US" altLang="ja-JP" sz="2400" dirty="0" smtClean="0"/>
          </a:p>
          <a:p>
            <a:r>
              <a:rPr lang="ja-JP" altLang="en-US" sz="2400" dirty="0" smtClean="0"/>
              <a:t>支出</a:t>
            </a:r>
            <a:r>
              <a:rPr lang="ja-JP" altLang="en-US" sz="2400" dirty="0"/>
              <a:t>の細分化機能</a:t>
            </a:r>
            <a:endParaRPr lang="en-US" altLang="ja-JP" sz="2400" dirty="0" smtClean="0"/>
          </a:p>
          <a:p>
            <a:endParaRPr lang="en-US" altLang="ja-JP" sz="2400" dirty="0" smtClean="0"/>
          </a:p>
          <a:p>
            <a:endParaRPr kumimoji="1" lang="ja-JP" altLang="en-US" sz="2400" dirty="0"/>
          </a:p>
        </p:txBody>
      </p:sp>
      <p:sp>
        <p:nvSpPr>
          <p:cNvPr id="8" name="フッター プレースホルダー 7"/>
          <p:cNvSpPr>
            <a:spLocks noGrp="1"/>
          </p:cNvSpPr>
          <p:nvPr>
            <p:ph type="ftr" sz="quarter" idx="11"/>
          </p:nvPr>
        </p:nvSpPr>
        <p:spPr>
          <a:xfrm>
            <a:off x="677334" y="6507887"/>
            <a:ext cx="6297612" cy="365125"/>
          </a:xfrm>
        </p:spPr>
        <p:txBody>
          <a:bodyPr/>
          <a:lstStyle/>
          <a:p>
            <a:r>
              <a:rPr lang="en-US" altLang="ja-JP" smtClean="0"/>
              <a:t>IT</a:t>
            </a:r>
            <a:r>
              <a:rPr lang="ja-JP" altLang="en-US"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64577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実装</a:t>
            </a:r>
            <a:r>
              <a:rPr lang="ja-JP" altLang="en-US" dirty="0" smtClean="0"/>
              <a:t>する</a:t>
            </a:r>
            <a:r>
              <a:rPr lang="ja-JP" altLang="en-US" dirty="0"/>
              <a:t>サブ</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a:t>GPS</a:t>
            </a:r>
            <a:r>
              <a:rPr lang="ja-JP" altLang="en-US" sz="2400" dirty="0"/>
              <a:t>によるマップピンク</a:t>
            </a:r>
            <a:r>
              <a:rPr lang="ja-JP" altLang="en-US" sz="2400" dirty="0" smtClean="0"/>
              <a:t>機能</a:t>
            </a:r>
            <a:endParaRPr lang="en-US" altLang="ja-JP" sz="2400" dirty="0" smtClean="0"/>
          </a:p>
          <a:p>
            <a:r>
              <a:rPr lang="ja-JP" altLang="en-US" sz="2400" dirty="0" smtClean="0"/>
              <a:t>先月の日にちと当月の日にちの金額比較機能</a:t>
            </a:r>
            <a:endParaRPr lang="en-US" altLang="ja-JP" sz="2400" dirty="0" smtClean="0"/>
          </a:p>
          <a:p>
            <a:r>
              <a:rPr lang="ja-JP" altLang="en-US" sz="2400" dirty="0" smtClean="0"/>
              <a:t>ドキュメントアイコンの金額比率確認機能</a:t>
            </a:r>
            <a:endParaRPr lang="en-US" altLang="ja-JP" sz="2400" dirty="0" smtClean="0"/>
          </a:p>
          <a:p>
            <a:r>
              <a:rPr lang="ja-JP" altLang="en-US" sz="2400" dirty="0" smtClean="0"/>
              <a:t>写真を撮りレシートを読み込む機能</a:t>
            </a:r>
            <a:endParaRPr lang="en-US" altLang="ja-JP" sz="2400" dirty="0"/>
          </a:p>
          <a:p>
            <a:r>
              <a:rPr lang="ja-JP" altLang="en-US" sz="2400" dirty="0" smtClean="0"/>
              <a:t>資産共有機能</a:t>
            </a:r>
            <a:endParaRPr lang="en-US" altLang="ja-JP" sz="2400" dirty="0" smtClean="0"/>
          </a:p>
        </p:txBody>
      </p:sp>
      <p:sp>
        <p:nvSpPr>
          <p:cNvPr id="8" name="フッター プレースホルダー 7"/>
          <p:cNvSpPr>
            <a:spLocks noGrp="1"/>
          </p:cNvSpPr>
          <p:nvPr>
            <p:ph type="ftr" sz="quarter" idx="11"/>
          </p:nvPr>
        </p:nvSpPr>
        <p:spPr>
          <a:xfrm>
            <a:off x="677334" y="6507887"/>
            <a:ext cx="6297612" cy="365125"/>
          </a:xfrm>
        </p:spPr>
        <p:txBody>
          <a:bodyPr/>
          <a:lstStyle/>
          <a:p>
            <a:r>
              <a:rPr lang="en-US" altLang="ja-JP" smtClean="0"/>
              <a:t>IT</a:t>
            </a:r>
            <a:r>
              <a:rPr lang="ja-JP" altLang="en-US" smtClean="0"/>
              <a:t>スペシャリスト科　卒業制作</a:t>
            </a:r>
            <a:endParaRPr lang="en-US" dirty="0"/>
          </a:p>
        </p:txBody>
      </p:sp>
      <p:sp>
        <p:nvSpPr>
          <p:cNvPr id="9" name="スライド番号プレースホルダー 8"/>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2831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05" y="0"/>
            <a:ext cx="8596668" cy="1320800"/>
          </a:xfrm>
        </p:spPr>
        <p:txBody>
          <a:bodyPr anchor="t"/>
          <a:lstStyle/>
          <a:p>
            <a:r>
              <a:rPr kumimoji="1" lang="ja-JP" altLang="en-US" dirty="0" smtClean="0"/>
              <a:t>画面</a:t>
            </a:r>
            <a:r>
              <a:rPr kumimoji="1" lang="ja-JP" altLang="en-US" dirty="0" smtClean="0"/>
              <a:t>遷移図</a:t>
            </a:r>
            <a:r>
              <a:rPr kumimoji="1" lang="en-US" altLang="ja-JP" dirty="0" smtClean="0"/>
              <a:t>(</a:t>
            </a:r>
            <a:r>
              <a:rPr kumimoji="1" lang="ja-JP" altLang="en-US" dirty="0" smtClean="0"/>
              <a:t>予定</a:t>
            </a:r>
            <a:r>
              <a:rPr kumimoji="1" lang="en-US" altLang="ja-JP" dirty="0" smtClean="0"/>
              <a:t>)</a:t>
            </a:r>
            <a:endParaRPr kumimoji="1" lang="ja-JP" altLang="en-US" dirty="0"/>
          </a:p>
        </p:txBody>
      </p:sp>
      <p:sp>
        <p:nvSpPr>
          <p:cNvPr id="4" name="フッター プレースホルダー 3"/>
          <p:cNvSpPr>
            <a:spLocks noGrp="1"/>
          </p:cNvSpPr>
          <p:nvPr>
            <p:ph type="ftr" sz="quarter" idx="11"/>
          </p:nvPr>
        </p:nvSpPr>
        <p:spPr>
          <a:xfrm>
            <a:off x="677334" y="6499152"/>
            <a:ext cx="6297612" cy="365125"/>
          </a:xfrm>
        </p:spPr>
        <p:txBody>
          <a:bodyPr/>
          <a:lstStyle/>
          <a:p>
            <a:r>
              <a:rPr lang="en-US" altLang="ja-JP" dirty="0" smtClean="0"/>
              <a:t>IT</a:t>
            </a:r>
            <a:r>
              <a:rPr lang="ja-JP" altLang="en-US" dirty="0" smtClean="0"/>
              <a:t>スペシャリスト科　卒業制作</a:t>
            </a:r>
            <a:endParaRPr lang="en-US" dirty="0"/>
          </a:p>
        </p:txBody>
      </p:sp>
      <p:sp>
        <p:nvSpPr>
          <p:cNvPr id="5" name="スライド番号プレースホルダー 4"/>
          <p:cNvSpPr>
            <a:spLocks noGrp="1"/>
          </p:cNvSpPr>
          <p:nvPr>
            <p:ph type="sldNum" sz="quarter" idx="12"/>
          </p:nvPr>
        </p:nvSpPr>
        <p:spPr/>
        <p:txBody>
          <a:bodyPr/>
          <a:lstStyle/>
          <a:p>
            <a:fld id="{6D22F896-40B5-4ADD-8801-0D06FADFA095}" type="slidenum">
              <a:rPr lang="en-US" smtClean="0"/>
              <a:t>7</a:t>
            </a:fld>
            <a:endParaRPr lang="en-US" dirty="0"/>
          </a:p>
        </p:txBody>
      </p:sp>
      <p:sp>
        <p:nvSpPr>
          <p:cNvPr id="7" name="角丸四角形 6"/>
          <p:cNvSpPr/>
          <p:nvPr/>
        </p:nvSpPr>
        <p:spPr>
          <a:xfrm>
            <a:off x="3268926" y="1347678"/>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データ作成画面</a:t>
            </a:r>
            <a:endParaRPr kumimoji="1" lang="ja-JP" altLang="en-US" sz="1400" dirty="0"/>
          </a:p>
        </p:txBody>
      </p:sp>
      <p:sp>
        <p:nvSpPr>
          <p:cNvPr id="8" name="角丸四角形 7"/>
          <p:cNvSpPr/>
          <p:nvPr/>
        </p:nvSpPr>
        <p:spPr>
          <a:xfrm>
            <a:off x="1496746" y="1347678"/>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ホーム画面</a:t>
            </a:r>
            <a:endParaRPr kumimoji="1" lang="ja-JP" altLang="en-US" sz="1400" dirty="0"/>
          </a:p>
        </p:txBody>
      </p:sp>
      <p:sp>
        <p:nvSpPr>
          <p:cNvPr id="9" name="角丸四角形 8"/>
          <p:cNvSpPr/>
          <p:nvPr/>
        </p:nvSpPr>
        <p:spPr>
          <a:xfrm>
            <a:off x="5041106" y="2422856"/>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データ表示画面</a:t>
            </a:r>
          </a:p>
        </p:txBody>
      </p:sp>
      <p:sp>
        <p:nvSpPr>
          <p:cNvPr id="10" name="角丸四角形 9"/>
          <p:cNvSpPr/>
          <p:nvPr/>
        </p:nvSpPr>
        <p:spPr>
          <a:xfrm>
            <a:off x="6813286" y="1347678"/>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ドキュメントアイコン作成画面</a:t>
            </a:r>
            <a:endParaRPr kumimoji="1" lang="ja-JP" altLang="en-US" sz="1400" dirty="0"/>
          </a:p>
        </p:txBody>
      </p:sp>
      <p:cxnSp>
        <p:nvCxnSpPr>
          <p:cNvPr id="12" name="カギ線コネクタ 11"/>
          <p:cNvCxnSpPr>
            <a:stCxn id="7" idx="1"/>
            <a:endCxn id="9" idx="1"/>
          </p:cNvCxnSpPr>
          <p:nvPr/>
        </p:nvCxnSpPr>
        <p:spPr>
          <a:xfrm rot="10800000" flipH="1" flipV="1">
            <a:off x="3268926" y="1731944"/>
            <a:ext cx="1772180" cy="1075178"/>
          </a:xfrm>
          <a:prstGeom prst="bentConnector3">
            <a:avLst>
              <a:gd name="adj1" fmla="val -12899"/>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7" idx="1"/>
          </p:cNvCxnSpPr>
          <p:nvPr/>
        </p:nvCxnSpPr>
        <p:spPr>
          <a:xfrm>
            <a:off x="2890306" y="1731944"/>
            <a:ext cx="378620"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7" idx="3"/>
            <a:endCxn id="9" idx="0"/>
          </p:cNvCxnSpPr>
          <p:nvPr/>
        </p:nvCxnSpPr>
        <p:spPr>
          <a:xfrm>
            <a:off x="4662486" y="1731944"/>
            <a:ext cx="1075400" cy="690912"/>
          </a:xfrm>
          <a:prstGeom prst="bentConnector2">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7" idx="3"/>
            <a:endCxn id="10" idx="1"/>
          </p:cNvCxnSpPr>
          <p:nvPr/>
        </p:nvCxnSpPr>
        <p:spPr>
          <a:xfrm>
            <a:off x="4662486" y="1731944"/>
            <a:ext cx="2150800"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1496746" y="3434173"/>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移動画面</a:t>
            </a:r>
            <a:endParaRPr kumimoji="1" lang="ja-JP" altLang="en-US" sz="1400" dirty="0"/>
          </a:p>
        </p:txBody>
      </p:sp>
      <p:cxnSp>
        <p:nvCxnSpPr>
          <p:cNvPr id="42" name="直線矢印コネクタ 41"/>
          <p:cNvCxnSpPr>
            <a:stCxn id="39" idx="0"/>
            <a:endCxn id="8" idx="2"/>
          </p:cNvCxnSpPr>
          <p:nvPr/>
        </p:nvCxnSpPr>
        <p:spPr>
          <a:xfrm flipV="1">
            <a:off x="2193526" y="2116210"/>
            <a:ext cx="0" cy="1317963"/>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1" name="角丸四角形 50"/>
          <p:cNvSpPr/>
          <p:nvPr/>
        </p:nvSpPr>
        <p:spPr>
          <a:xfrm>
            <a:off x="3268926" y="4477420"/>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買い物計算機</a:t>
            </a:r>
            <a:endParaRPr kumimoji="1" lang="ja-JP" altLang="en-US" sz="1400" dirty="0"/>
          </a:p>
        </p:txBody>
      </p:sp>
      <p:sp>
        <p:nvSpPr>
          <p:cNvPr id="52" name="角丸四角形 51"/>
          <p:cNvSpPr/>
          <p:nvPr/>
        </p:nvSpPr>
        <p:spPr>
          <a:xfrm>
            <a:off x="5040045" y="4477420"/>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ドキュメントアイコン金額設定画面</a:t>
            </a:r>
            <a:endParaRPr kumimoji="1" lang="ja-JP" altLang="en-US" sz="1400" dirty="0"/>
          </a:p>
        </p:txBody>
      </p:sp>
      <p:cxnSp>
        <p:nvCxnSpPr>
          <p:cNvPr id="53" name="カギ線コネクタ 52"/>
          <p:cNvCxnSpPr>
            <a:stCxn id="39" idx="3"/>
            <a:endCxn id="10" idx="2"/>
          </p:cNvCxnSpPr>
          <p:nvPr/>
        </p:nvCxnSpPr>
        <p:spPr>
          <a:xfrm flipV="1">
            <a:off x="2890306" y="2116210"/>
            <a:ext cx="4619760" cy="1702229"/>
          </a:xfrm>
          <a:prstGeom prst="bentConnector2">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39" idx="3"/>
            <a:endCxn id="51" idx="0"/>
          </p:cNvCxnSpPr>
          <p:nvPr/>
        </p:nvCxnSpPr>
        <p:spPr>
          <a:xfrm>
            <a:off x="2890306" y="3818439"/>
            <a:ext cx="1075400" cy="658981"/>
          </a:xfrm>
          <a:prstGeom prst="bentConnector2">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stCxn id="39" idx="3"/>
            <a:endCxn id="52" idx="0"/>
          </p:cNvCxnSpPr>
          <p:nvPr/>
        </p:nvCxnSpPr>
        <p:spPr>
          <a:xfrm>
            <a:off x="2890306" y="3818439"/>
            <a:ext cx="2846519" cy="658981"/>
          </a:xfrm>
          <a:prstGeom prst="bentConnector2">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0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05" y="0"/>
            <a:ext cx="8596668" cy="1320800"/>
          </a:xfrm>
        </p:spPr>
        <p:txBody>
          <a:bodyPr anchor="t"/>
          <a:lstStyle/>
          <a:p>
            <a:r>
              <a:rPr kumimoji="1" lang="ja-JP" altLang="en-US" dirty="0" smtClean="0"/>
              <a:t>画面</a:t>
            </a:r>
            <a:r>
              <a:rPr kumimoji="1" lang="ja-JP" altLang="en-US" dirty="0" smtClean="0"/>
              <a:t>遷移図</a:t>
            </a:r>
            <a:endParaRPr kumimoji="1" lang="ja-JP" altLang="en-US" dirty="0"/>
          </a:p>
        </p:txBody>
      </p:sp>
      <p:sp>
        <p:nvSpPr>
          <p:cNvPr id="4" name="フッター プレースホルダー 3"/>
          <p:cNvSpPr>
            <a:spLocks noGrp="1"/>
          </p:cNvSpPr>
          <p:nvPr>
            <p:ph type="ftr" sz="quarter" idx="11"/>
          </p:nvPr>
        </p:nvSpPr>
        <p:spPr>
          <a:xfrm>
            <a:off x="677334" y="6499152"/>
            <a:ext cx="6297612" cy="365125"/>
          </a:xfrm>
        </p:spPr>
        <p:txBody>
          <a:bodyPr/>
          <a:lstStyle/>
          <a:p>
            <a:r>
              <a:rPr lang="en-US" altLang="ja-JP" dirty="0" smtClean="0"/>
              <a:t>IT</a:t>
            </a:r>
            <a:r>
              <a:rPr lang="ja-JP" altLang="en-US" dirty="0" smtClean="0"/>
              <a:t>スペシャリスト科　卒業制作</a:t>
            </a:r>
            <a:endParaRPr lang="en-US" dirty="0"/>
          </a:p>
        </p:txBody>
      </p:sp>
      <p:sp>
        <p:nvSpPr>
          <p:cNvPr id="5" name="スライド番号プレースホルダー 4"/>
          <p:cNvSpPr>
            <a:spLocks noGrp="1"/>
          </p:cNvSpPr>
          <p:nvPr>
            <p:ph type="sldNum" sz="quarter" idx="12"/>
          </p:nvPr>
        </p:nvSpPr>
        <p:spPr>
          <a:xfrm>
            <a:off x="8590663" y="5990562"/>
            <a:ext cx="683339" cy="365125"/>
          </a:xfrm>
        </p:spPr>
        <p:txBody>
          <a:bodyPr/>
          <a:lstStyle/>
          <a:p>
            <a:fld id="{6D22F896-40B5-4ADD-8801-0D06FADFA095}" type="slidenum">
              <a:rPr lang="en-US" smtClean="0"/>
              <a:t>8</a:t>
            </a:fld>
            <a:endParaRPr lang="en-US" dirty="0"/>
          </a:p>
        </p:txBody>
      </p:sp>
      <p:sp>
        <p:nvSpPr>
          <p:cNvPr id="7" name="角丸四角形 6"/>
          <p:cNvSpPr/>
          <p:nvPr/>
        </p:nvSpPr>
        <p:spPr>
          <a:xfrm>
            <a:off x="4518119" y="5458131"/>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データ作成画面</a:t>
            </a:r>
            <a:endParaRPr kumimoji="1" lang="ja-JP" altLang="en-US" sz="1400" dirty="0"/>
          </a:p>
        </p:txBody>
      </p:sp>
      <p:sp>
        <p:nvSpPr>
          <p:cNvPr id="8" name="角丸四角形 7"/>
          <p:cNvSpPr/>
          <p:nvPr/>
        </p:nvSpPr>
        <p:spPr>
          <a:xfrm>
            <a:off x="2432580" y="1118783"/>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ホーム画面</a:t>
            </a:r>
            <a:endParaRPr kumimoji="1" lang="ja-JP" altLang="en-US" sz="1400" dirty="0"/>
          </a:p>
        </p:txBody>
      </p:sp>
      <p:sp>
        <p:nvSpPr>
          <p:cNvPr id="9" name="角丸四角形 8"/>
          <p:cNvSpPr/>
          <p:nvPr/>
        </p:nvSpPr>
        <p:spPr>
          <a:xfrm>
            <a:off x="4518119" y="1122176"/>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データ表示画面</a:t>
            </a:r>
          </a:p>
        </p:txBody>
      </p:sp>
      <p:sp>
        <p:nvSpPr>
          <p:cNvPr id="10" name="角丸四角形 9"/>
          <p:cNvSpPr/>
          <p:nvPr/>
        </p:nvSpPr>
        <p:spPr>
          <a:xfrm>
            <a:off x="6394980" y="2236667"/>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ドキュメントアイコン作成画面</a:t>
            </a:r>
            <a:endParaRPr kumimoji="1" lang="ja-JP" altLang="en-US" sz="1400" dirty="0"/>
          </a:p>
        </p:txBody>
      </p:sp>
      <p:sp>
        <p:nvSpPr>
          <p:cNvPr id="39" name="角丸四角形 38"/>
          <p:cNvSpPr/>
          <p:nvPr/>
        </p:nvSpPr>
        <p:spPr>
          <a:xfrm>
            <a:off x="131141" y="2757178"/>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移動画面</a:t>
            </a:r>
            <a:endParaRPr kumimoji="1" lang="ja-JP" altLang="en-US" sz="1400" dirty="0"/>
          </a:p>
        </p:txBody>
      </p:sp>
      <p:cxnSp>
        <p:nvCxnSpPr>
          <p:cNvPr id="42" name="直線矢印コネクタ 41"/>
          <p:cNvCxnSpPr>
            <a:stCxn id="8" idx="3"/>
            <a:endCxn id="9" idx="1"/>
          </p:cNvCxnSpPr>
          <p:nvPr/>
        </p:nvCxnSpPr>
        <p:spPr>
          <a:xfrm>
            <a:off x="3826140" y="1503049"/>
            <a:ext cx="691979" cy="3393"/>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1" name="角丸四角形 50"/>
          <p:cNvSpPr/>
          <p:nvPr/>
        </p:nvSpPr>
        <p:spPr>
          <a:xfrm>
            <a:off x="2432580" y="3317667"/>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買い物計算機</a:t>
            </a:r>
            <a:endParaRPr kumimoji="1" lang="ja-JP" altLang="en-US" sz="1400" dirty="0"/>
          </a:p>
        </p:txBody>
      </p:sp>
      <p:sp>
        <p:nvSpPr>
          <p:cNvPr id="52" name="角丸四角形 51"/>
          <p:cNvSpPr/>
          <p:nvPr/>
        </p:nvSpPr>
        <p:spPr>
          <a:xfrm>
            <a:off x="2432580" y="4417109"/>
            <a:ext cx="1393560" cy="768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ドキュメントアイコン金額設定画面</a:t>
            </a:r>
            <a:endParaRPr kumimoji="1" lang="ja-JP" altLang="en-US" sz="1400" dirty="0"/>
          </a:p>
        </p:txBody>
      </p:sp>
      <p:cxnSp>
        <p:nvCxnSpPr>
          <p:cNvPr id="37" name="カギ線コネクタ 36"/>
          <p:cNvCxnSpPr>
            <a:stCxn id="39" idx="3"/>
            <a:endCxn id="8" idx="1"/>
          </p:cNvCxnSpPr>
          <p:nvPr/>
        </p:nvCxnSpPr>
        <p:spPr>
          <a:xfrm flipV="1">
            <a:off x="1524701" y="1503049"/>
            <a:ext cx="907879" cy="1638395"/>
          </a:xfrm>
          <a:prstGeom prst="bentConnector3">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9" idx="3"/>
            <a:endCxn id="10" idx="1"/>
          </p:cNvCxnSpPr>
          <p:nvPr/>
        </p:nvCxnSpPr>
        <p:spPr>
          <a:xfrm flipV="1">
            <a:off x="1524701" y="2620933"/>
            <a:ext cx="4870279" cy="520511"/>
          </a:xfrm>
          <a:prstGeom prst="bentConnector3">
            <a:avLst>
              <a:gd name="adj1" fmla="val 958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39" idx="3"/>
            <a:endCxn id="51" idx="1"/>
          </p:cNvCxnSpPr>
          <p:nvPr/>
        </p:nvCxnSpPr>
        <p:spPr>
          <a:xfrm>
            <a:off x="1524701" y="3141444"/>
            <a:ext cx="907879" cy="560489"/>
          </a:xfrm>
          <a:prstGeom prst="bentConnector3">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39" idx="3"/>
            <a:endCxn id="52" idx="1"/>
          </p:cNvCxnSpPr>
          <p:nvPr/>
        </p:nvCxnSpPr>
        <p:spPr>
          <a:xfrm>
            <a:off x="1524701" y="3141444"/>
            <a:ext cx="907879" cy="1659931"/>
          </a:xfrm>
          <a:prstGeom prst="bentConnector3">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39" idx="3"/>
            <a:endCxn id="7" idx="1"/>
          </p:cNvCxnSpPr>
          <p:nvPr/>
        </p:nvCxnSpPr>
        <p:spPr>
          <a:xfrm>
            <a:off x="1524701" y="3141444"/>
            <a:ext cx="2993418" cy="2700953"/>
          </a:xfrm>
          <a:prstGeom prst="bentConnector3">
            <a:avLst>
              <a:gd name="adj1" fmla="val 1521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7" idx="0"/>
            <a:endCxn id="9" idx="2"/>
          </p:cNvCxnSpPr>
          <p:nvPr/>
        </p:nvCxnSpPr>
        <p:spPr>
          <a:xfrm flipV="1">
            <a:off x="5214899" y="1890708"/>
            <a:ext cx="0" cy="3567423"/>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7" idx="3"/>
            <a:endCxn id="10" idx="2"/>
          </p:cNvCxnSpPr>
          <p:nvPr/>
        </p:nvCxnSpPr>
        <p:spPr>
          <a:xfrm flipV="1">
            <a:off x="5911679" y="3005199"/>
            <a:ext cx="1180081" cy="2837198"/>
          </a:xfrm>
          <a:prstGeom prst="bentConnector2">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1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予想スケジュール</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2925361387"/>
              </p:ext>
            </p:extLst>
          </p:nvPr>
        </p:nvGraphicFramePr>
        <p:xfrm>
          <a:off x="281354" y="1477108"/>
          <a:ext cx="11201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フッター プレースホルダー 6"/>
          <p:cNvSpPr>
            <a:spLocks noGrp="1"/>
          </p:cNvSpPr>
          <p:nvPr>
            <p:ph type="ftr" sz="quarter" idx="11"/>
          </p:nvPr>
        </p:nvSpPr>
        <p:spPr>
          <a:xfrm>
            <a:off x="677334" y="6507887"/>
            <a:ext cx="6297612" cy="365125"/>
          </a:xfrm>
        </p:spPr>
        <p:txBody>
          <a:bodyPr/>
          <a:lstStyle/>
          <a:p>
            <a:r>
              <a:rPr lang="en-US" altLang="ja-JP" dirty="0" smtClean="0"/>
              <a:t>IT</a:t>
            </a:r>
            <a:r>
              <a:rPr lang="ja-JP" altLang="en-US" dirty="0" smtClean="0"/>
              <a:t>スペシャリスト科　卒業制作</a:t>
            </a:r>
            <a:endParaRPr lang="en-US" dirty="0"/>
          </a:p>
        </p:txBody>
      </p:sp>
      <p:sp>
        <p:nvSpPr>
          <p:cNvPr id="8" name="スライド番号プレースホルダー 7"/>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22655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赤味がかったオレンジ">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ファセット</Template>
  <TotalTime>46070</TotalTime>
  <Words>1060</Words>
  <Application>Microsoft Office PowerPoint</Application>
  <PresentationFormat>ワイド画面</PresentationFormat>
  <Paragraphs>217</Paragraphs>
  <Slides>17</Slides>
  <Notes>15</Notes>
  <HiddenSlides>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メイリオ</vt:lpstr>
      <vt:lpstr>游ゴシック</vt:lpstr>
      <vt:lpstr>Arial</vt:lpstr>
      <vt:lpstr>Trebuchet MS</vt:lpstr>
      <vt:lpstr>Wingdings 3</vt:lpstr>
      <vt:lpstr>ファセット</vt:lpstr>
      <vt:lpstr>家計簿アプリケーション 金欠防止</vt:lpstr>
      <vt:lpstr>制作のきっかけ</vt:lpstr>
      <vt:lpstr>使用する環境、言語、アプリケーション</vt:lpstr>
      <vt:lpstr>PowerPoint プレゼンテーション</vt:lpstr>
      <vt:lpstr>実装するメイン機能</vt:lpstr>
      <vt:lpstr>実装するサブ機能</vt:lpstr>
      <vt:lpstr>画面遷移図(予定)</vt:lpstr>
      <vt:lpstr>画面遷移図</vt:lpstr>
      <vt:lpstr>予想スケジュール</vt:lpstr>
      <vt:lpstr>アプリケーションのイメージ     (コピー用)</vt:lpstr>
      <vt:lpstr>アプリケーション進捗状態     (ホーム画面)</vt:lpstr>
      <vt:lpstr>アプリケーション進捗状態     (データ作成画面)</vt:lpstr>
      <vt:lpstr>アプリケーション進捗状態     (ドキュメントアイコン制作画面)</vt:lpstr>
      <vt:lpstr>アプリケーション進捗状態     (作成データの表示画面)</vt:lpstr>
      <vt:lpstr>アプリケーション進捗状態     (ドキュメントアイコン金額確定画面)</vt:lpstr>
      <vt:lpstr>アプリケーション進捗状態     (買い物計算機能)</vt:lpstr>
      <vt:lpstr>役割分担(仮)</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家計簿アプリケーション 金欠</dc:title>
  <dc:creator>k019c1291</dc:creator>
  <cp:lastModifiedBy>k019c1291</cp:lastModifiedBy>
  <cp:revision>72</cp:revision>
  <dcterms:created xsi:type="dcterms:W3CDTF">2022-03-18T06:05:28Z</dcterms:created>
  <dcterms:modified xsi:type="dcterms:W3CDTF">2022-07-23T11:35:38Z</dcterms:modified>
</cp:coreProperties>
</file>