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B49"/>
    <a:srgbClr val="FE973B"/>
    <a:srgbClr val="FF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3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0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0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45" y="0"/>
            <a:ext cx="6858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1077937" y="2702579"/>
            <a:ext cx="7251940" cy="1452841"/>
            <a:chOff x="365760" y="2456359"/>
            <a:chExt cx="7251940" cy="1452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36343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 smtClean="0"/>
                <a:t>2DGP </a:t>
              </a:r>
              <a:r>
                <a:rPr lang="en-US" altLang="ko-KR" sz="4400" spc="-300" dirty="0" smtClean="0"/>
                <a:t>4</a:t>
              </a:r>
              <a:r>
                <a:rPr lang="ko-KR" altLang="en-US" sz="4400" spc="-300" dirty="0" smtClean="0"/>
                <a:t>차 </a:t>
              </a:r>
              <a:r>
                <a:rPr lang="ko-KR" altLang="en-US" sz="4400" spc="-300" dirty="0" smtClean="0"/>
                <a:t>발표</a:t>
              </a:r>
              <a:endParaRPr lang="ko-KR" altLang="en-US" sz="4400" spc="-300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539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2019180003 </a:t>
              </a:r>
              <a:r>
                <a:rPr lang="ko-KR" altLang="en-US" sz="1200" dirty="0" err="1" smtClean="0"/>
                <a:t>고인호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5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DFB695-A599-86CB-13B0-E7BA81FAA40B}"/>
              </a:ext>
            </a:extLst>
          </p:cNvPr>
          <p:cNvSpPr/>
          <p:nvPr/>
        </p:nvSpPr>
        <p:spPr>
          <a:xfrm>
            <a:off x="178904" y="198781"/>
            <a:ext cx="11777871" cy="743571"/>
          </a:xfrm>
          <a:prstGeom prst="roundRect">
            <a:avLst>
              <a:gd name="adj" fmla="val 20083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lvl="1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447675" lvl="1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6436B-3A08-99AC-0665-52D64643056C}"/>
              </a:ext>
            </a:extLst>
          </p:cNvPr>
          <p:cNvGrpSpPr/>
          <p:nvPr/>
        </p:nvGrpSpPr>
        <p:grpSpPr>
          <a:xfrm>
            <a:off x="178905" y="198781"/>
            <a:ext cx="373383" cy="743570"/>
            <a:chOff x="228600" y="248476"/>
            <a:chExt cx="373383" cy="743570"/>
          </a:xfrm>
        </p:grpSpPr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22EDBC1B-3E04-CD62-221A-218B7ACCD9ED}"/>
                </a:ext>
              </a:extLst>
            </p:cNvPr>
            <p:cNvSpPr/>
            <p:nvPr/>
          </p:nvSpPr>
          <p:spPr>
            <a:xfrm rot="16200000">
              <a:off x="43507" y="433569"/>
              <a:ext cx="743570" cy="373383"/>
            </a:xfrm>
            <a:prstGeom prst="round2SameRect">
              <a:avLst>
                <a:gd name="adj1" fmla="val 38351"/>
                <a:gd name="adj2" fmla="val 0"/>
              </a:avLst>
            </a:prstGeom>
            <a:gradFill flip="none" rotWithShape="1">
              <a:gsLst>
                <a:gs pos="0">
                  <a:srgbClr val="FE973B"/>
                </a:gs>
                <a:gs pos="100000">
                  <a:srgbClr val="F32B49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9D9802D-407C-AA04-B92E-0A05FF27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87" y="485644"/>
              <a:ext cx="204010" cy="2692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B755D2-3C26-0B70-3189-58856AD75B6D}"/>
              </a:ext>
            </a:extLst>
          </p:cNvPr>
          <p:cNvSpPr/>
          <p:nvPr/>
        </p:nvSpPr>
        <p:spPr>
          <a:xfrm>
            <a:off x="178904" y="1076738"/>
            <a:ext cx="11777871" cy="5592419"/>
          </a:xfrm>
          <a:prstGeom prst="roundRect">
            <a:avLst>
              <a:gd name="adj" fmla="val 2488"/>
            </a:avLst>
          </a:prstGeom>
          <a:solidFill>
            <a:schemeClr val="bg1"/>
          </a:solidFill>
          <a:ln>
            <a:noFill/>
          </a:ln>
          <a:effectLst>
            <a:outerShdw blurRad="190500" dist="63500" dir="5400000" algn="t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56D6A9-0D0E-7626-C249-01627640270E}"/>
              </a:ext>
            </a:extLst>
          </p:cNvPr>
          <p:cNvSpPr/>
          <p:nvPr/>
        </p:nvSpPr>
        <p:spPr>
          <a:xfrm>
            <a:off x="17607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08C2E-4C36-EDD5-F320-FEFA1E569446}"/>
              </a:ext>
            </a:extLst>
          </p:cNvPr>
          <p:cNvSpPr/>
          <p:nvPr/>
        </p:nvSpPr>
        <p:spPr>
          <a:xfrm>
            <a:off x="1024128" y="43809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6565C45-0966-4C9C-9ABE-D5F35234295A}"/>
              </a:ext>
            </a:extLst>
          </p:cNvPr>
          <p:cNvSpPr/>
          <p:nvPr/>
        </p:nvSpPr>
        <p:spPr>
          <a:xfrm>
            <a:off x="14893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D350E5-6BDF-27D8-0F3F-E958BF6D6D56}"/>
              </a:ext>
            </a:extLst>
          </p:cNvPr>
          <p:cNvSpPr/>
          <p:nvPr/>
        </p:nvSpPr>
        <p:spPr>
          <a:xfrm>
            <a:off x="54564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095ADB-E201-87E1-C6FD-E1B474400A32}"/>
              </a:ext>
            </a:extLst>
          </p:cNvPr>
          <p:cNvSpPr/>
          <p:nvPr/>
        </p:nvSpPr>
        <p:spPr>
          <a:xfrm>
            <a:off x="4719828" y="43809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CD3C959-B4DD-56B7-9937-F879F9F2C189}"/>
              </a:ext>
            </a:extLst>
          </p:cNvPr>
          <p:cNvSpPr/>
          <p:nvPr/>
        </p:nvSpPr>
        <p:spPr>
          <a:xfrm>
            <a:off x="51850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7B53C9-FDAD-699B-7F5B-A213EA65A1D1}"/>
              </a:ext>
            </a:extLst>
          </p:cNvPr>
          <p:cNvSpPr/>
          <p:nvPr/>
        </p:nvSpPr>
        <p:spPr>
          <a:xfrm>
            <a:off x="9152163" y="2793924"/>
            <a:ext cx="1373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54BE23-BBB1-B4ED-C750-3F3FB13E6DE6}"/>
              </a:ext>
            </a:extLst>
          </p:cNvPr>
          <p:cNvSpPr/>
          <p:nvPr/>
        </p:nvSpPr>
        <p:spPr>
          <a:xfrm>
            <a:off x="8415528" y="43809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FDCDE1DF-7E42-882E-AC9D-3CC1C82D7D6B}"/>
              </a:ext>
            </a:extLst>
          </p:cNvPr>
          <p:cNvSpPr/>
          <p:nvPr/>
        </p:nvSpPr>
        <p:spPr>
          <a:xfrm>
            <a:off x="8880700" y="2226816"/>
            <a:ext cx="1895707" cy="1895707"/>
          </a:xfrm>
          <a:prstGeom prst="arc">
            <a:avLst>
              <a:gd name="adj1" fmla="val 16236170"/>
              <a:gd name="adj2" fmla="val 13592506"/>
            </a:avLst>
          </a:prstGeom>
          <a:ln w="101600">
            <a:gradFill flip="none" rotWithShape="1">
              <a:gsLst>
                <a:gs pos="69000">
                  <a:srgbClr val="FE973B"/>
                </a:gs>
                <a:gs pos="24000">
                  <a:srgbClr val="F32B49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D9D9802D-407C-AA04-B92E-0A05FF2762FA}"/>
              </a:ext>
            </a:extLst>
          </p:cNvPr>
          <p:cNvSpPr>
            <a:spLocks/>
          </p:cNvSpPr>
          <p:nvPr/>
        </p:nvSpPr>
        <p:spPr bwMode="auto">
          <a:xfrm>
            <a:off x="313287" y="485645"/>
            <a:ext cx="177888" cy="253806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8" y="100016"/>
            <a:ext cx="3811708" cy="26208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5" y="100016"/>
            <a:ext cx="3840309" cy="25860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412" y="100016"/>
            <a:ext cx="3777406" cy="2586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8" y="3167062"/>
            <a:ext cx="4619625" cy="29581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117826"/>
            <a:ext cx="4538663" cy="3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8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</cp:lastModifiedBy>
  <cp:revision>6</cp:revision>
  <dcterms:created xsi:type="dcterms:W3CDTF">2022-11-30T15:34:52Z</dcterms:created>
  <dcterms:modified xsi:type="dcterms:W3CDTF">2022-12-05T12:56:26Z</dcterms:modified>
</cp:coreProperties>
</file>