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52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58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97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62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45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20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0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8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69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25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47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17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29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1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16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1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05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420D43-B785-4527-A306-72E0702375C0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BC516A-BAD4-40E3-9403-DBB48FCEE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52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148149" y="2344016"/>
            <a:ext cx="7341326" cy="934761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跑酷遊戲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消滅蛋頭博士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08561" y="4189450"/>
            <a:ext cx="5780914" cy="1910904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小組</a:t>
            </a:r>
            <a:r>
              <a:rPr lang="zh-TW" altLang="en-US" sz="1800" dirty="0" smtClean="0"/>
              <a:t>成員</a:t>
            </a:r>
            <a:endParaRPr lang="zh-TW" altLang="en-US" sz="1800" dirty="0"/>
          </a:p>
          <a:p>
            <a:r>
              <a:rPr lang="zh-TW" altLang="en-US" sz="1800" dirty="0"/>
              <a:t>吳仁凱 </a:t>
            </a:r>
            <a:r>
              <a:rPr lang="en-US" altLang="zh-TW" sz="1800" dirty="0" smtClean="0"/>
              <a:t>0341055</a:t>
            </a:r>
            <a:endParaRPr lang="en-US" altLang="zh-TW" sz="1800" dirty="0"/>
          </a:p>
          <a:p>
            <a:r>
              <a:rPr lang="zh-TW" altLang="en-US" sz="1800" dirty="0"/>
              <a:t>劉奕秀 </a:t>
            </a:r>
            <a:r>
              <a:rPr lang="en-US" altLang="zh-TW" sz="1800" dirty="0" smtClean="0"/>
              <a:t>0342059</a:t>
            </a:r>
            <a:endParaRPr lang="en-US" altLang="zh-TW" sz="1800" dirty="0"/>
          </a:p>
          <a:p>
            <a:r>
              <a:rPr lang="zh-TW" altLang="en-US" sz="1800" dirty="0"/>
              <a:t>陳中毅 </a:t>
            </a:r>
            <a:r>
              <a:rPr lang="en-US" altLang="zh-TW" sz="1800" dirty="0" smtClean="0"/>
              <a:t>0231077</a:t>
            </a:r>
            <a:endParaRPr lang="en-US" altLang="zh-TW" sz="1800" dirty="0"/>
          </a:p>
          <a:p>
            <a:r>
              <a:rPr lang="zh-TW" altLang="en-US" sz="1800" dirty="0"/>
              <a:t>賈振暉 </a:t>
            </a:r>
            <a:r>
              <a:rPr lang="en-US" altLang="zh-TW" sz="1800" dirty="0"/>
              <a:t>0412016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088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421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歡迎畫面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93667" y="2408350"/>
            <a:ext cx="5483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TW" altLang="en-US" sz="3200" dirty="0" smtClean="0"/>
              <a:t>一進到遊戲，會先到開始畫面，點下</a:t>
            </a:r>
            <a:r>
              <a:rPr lang="en-US" altLang="zh-TW" sz="3200" dirty="0" smtClean="0"/>
              <a:t>”START”</a:t>
            </a:r>
            <a:r>
              <a:rPr lang="zh-TW" altLang="en-US" sz="3200" dirty="0" smtClean="0"/>
              <a:t>即可開始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316910"/>
            <a:ext cx="4582164" cy="3048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07" y="4120643"/>
            <a:ext cx="1943371" cy="666843"/>
          </a:xfrm>
        </p:spPr>
      </p:pic>
    </p:spTree>
    <p:extLst>
      <p:ext uri="{BB962C8B-B14F-4D97-AF65-F5344CB8AC3E}">
        <p14:creationId xmlns:p14="http://schemas.microsoft.com/office/powerpoint/2010/main" val="31431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1118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遊戲操作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94719" y="3810875"/>
            <a:ext cx="537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/>
              <a:t>點選</a:t>
            </a:r>
            <a:r>
              <a:rPr lang="zh-TW" altLang="en-US" sz="2800" dirty="0" smtClean="0"/>
              <a:t>螢幕左</a:t>
            </a:r>
            <a:r>
              <a:rPr lang="zh-TW" altLang="en-US" sz="2800" dirty="0"/>
              <a:t>半邊角色人物可</a:t>
            </a:r>
            <a:r>
              <a:rPr lang="zh-TW" altLang="en-US" sz="2800" dirty="0" smtClean="0"/>
              <a:t>跳躍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68" t="9623"/>
          <a:stretch/>
        </p:blipFill>
        <p:spPr>
          <a:xfrm>
            <a:off x="762769" y="1596981"/>
            <a:ext cx="5174757" cy="2690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381" r="719"/>
          <a:stretch/>
        </p:blipFill>
        <p:spPr>
          <a:xfrm>
            <a:off x="762769" y="3256839"/>
            <a:ext cx="5190581" cy="2721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文字方塊 8"/>
          <p:cNvSpPr txBox="1"/>
          <p:nvPr/>
        </p:nvSpPr>
        <p:spPr>
          <a:xfrm>
            <a:off x="6594719" y="2419235"/>
            <a:ext cx="537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點選螢幕右半邊</a:t>
            </a:r>
            <a:r>
              <a:rPr lang="zh-TW" altLang="en-US" sz="2800" smtClean="0"/>
              <a:t>可</a:t>
            </a:r>
            <a:r>
              <a:rPr lang="zh-TW" altLang="en-US" sz="2800" smtClean="0"/>
              <a:t>發射圓環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5823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7149" y="1734513"/>
            <a:ext cx="5146766" cy="937282"/>
          </a:xfrm>
        </p:spPr>
        <p:txBody>
          <a:bodyPr>
            <a:normAutofit/>
          </a:bodyPr>
          <a:lstStyle/>
          <a:p>
            <a:pPr marL="285750" indent="-285750" algn="l" defTabSz="9144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+mn-lt"/>
                <a:ea typeface="+mn-ea"/>
                <a:cs typeface="+mn-cs"/>
              </a:rPr>
              <a:t>遇到敵人則可以使用子彈消滅</a:t>
            </a:r>
            <a:endParaRPr lang="zh-TW" alt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" t="11699" r="349"/>
          <a:stretch/>
        </p:blipFill>
        <p:spPr>
          <a:xfrm>
            <a:off x="898489" y="1616635"/>
            <a:ext cx="5509646" cy="2804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6575655" y="3070724"/>
            <a:ext cx="5316583" cy="13149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 defTabSz="9144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+mn-lt"/>
                <a:ea typeface="+mn-ea"/>
                <a:cs typeface="+mn-cs"/>
              </a:rPr>
              <a:t>敵人分為</a:t>
            </a:r>
            <a:r>
              <a:rPr lang="en-US" altLang="zh-TW" sz="2800" dirty="0" smtClean="0">
                <a:latin typeface="+mn-lt"/>
                <a:ea typeface="+mn-ea"/>
                <a:cs typeface="+mn-cs"/>
              </a:rPr>
              <a:t>Boss</a:t>
            </a:r>
            <a:r>
              <a:rPr lang="zh-TW" altLang="en-US" sz="2800" dirty="0" smtClean="0">
                <a:latin typeface="+mn-lt"/>
                <a:ea typeface="+mn-ea"/>
                <a:cs typeface="+mn-cs"/>
              </a:rPr>
              <a:t>及小怪</a:t>
            </a:r>
            <a:endParaRPr lang="zh-TW" alt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11236"/>
          <a:stretch/>
        </p:blipFill>
        <p:spPr>
          <a:xfrm>
            <a:off x="814729" y="3102905"/>
            <a:ext cx="5677166" cy="2894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57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91863" y="1881793"/>
            <a:ext cx="4947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碰到障礙物或是敵人時則會結束遊戲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選取</a:t>
            </a:r>
            <a:r>
              <a:rPr lang="en-US" altLang="zh-TW" sz="2800" dirty="0" smtClean="0"/>
              <a:t>“YES”</a:t>
            </a:r>
            <a:r>
              <a:rPr lang="zh-TW" altLang="en-US" sz="2800" dirty="0" smtClean="0"/>
              <a:t>會再一次進行遊戲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選取</a:t>
            </a:r>
            <a:r>
              <a:rPr lang="en-US" altLang="zh-TW" sz="2800" dirty="0" smtClean="0"/>
              <a:t>“NO”</a:t>
            </a:r>
            <a:r>
              <a:rPr lang="zh-TW" altLang="en-US" sz="2800" dirty="0" smtClean="0"/>
              <a:t>則會退出遊戲</a:t>
            </a:r>
            <a:endParaRPr lang="zh-TW" alt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" t="11382" r="349"/>
          <a:stretch/>
        </p:blipFill>
        <p:spPr>
          <a:xfrm>
            <a:off x="616934" y="1881793"/>
            <a:ext cx="5901104" cy="3014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34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637315" y="1985554"/>
            <a:ext cx="3122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END</a:t>
            </a:r>
          </a:p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5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23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46</TotalTime>
  <Words>99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Corbel</vt:lpstr>
      <vt:lpstr>Wingdings</vt:lpstr>
      <vt:lpstr>機器人</vt:lpstr>
      <vt:lpstr>跑酷遊戲-消滅蛋頭博士</vt:lpstr>
      <vt:lpstr>歡迎畫面</vt:lpstr>
      <vt:lpstr>遊戲操作</vt:lpstr>
      <vt:lpstr>遇到敵人則可以使用子彈消滅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跑酷遊戲-音速小子</dc:title>
  <dc:creator>陳中毅</dc:creator>
  <cp:lastModifiedBy>Windows 使用者</cp:lastModifiedBy>
  <cp:revision>7</cp:revision>
  <dcterms:created xsi:type="dcterms:W3CDTF">2018-01-05T12:04:31Z</dcterms:created>
  <dcterms:modified xsi:type="dcterms:W3CDTF">2018-01-07T13:10:14Z</dcterms:modified>
</cp:coreProperties>
</file>