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96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59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81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84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1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21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02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80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7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13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72C379-9A7C-4C87-A116-CBE9F58B04C5}" type="datetimeFigureOut">
              <a:rPr lang="en-US" smtClean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6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49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381571" y="822960"/>
            <a:ext cx="9603275" cy="900165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大家來打保齡</a:t>
            </a:r>
            <a:r>
              <a:rPr lang="zh-TW" altLang="en-US" sz="3600" dirty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311564" y="2002669"/>
            <a:ext cx="9743290" cy="4006245"/>
          </a:xfrm>
        </p:spPr>
        <p:txBody>
          <a:bodyPr>
            <a:normAutofit/>
          </a:bodyPr>
          <a:lstStyle/>
          <a:p>
            <a:r>
              <a:rPr lang="zh-TW" altLang="en-US" sz="1800" dirty="0" smtClean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主</a:t>
            </a:r>
            <a:r>
              <a:rPr lang="zh-TW" altLang="en-US" sz="1800" dirty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要</a:t>
            </a:r>
            <a:r>
              <a:rPr lang="zh-TW" altLang="en-US" sz="1800" dirty="0" smtClean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功能</a:t>
            </a:r>
            <a:r>
              <a:rPr lang="en-US" altLang="zh-TW" sz="1800" dirty="0" smtClean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:</a:t>
            </a:r>
          </a:p>
          <a:p>
            <a:pPr marL="617220" lvl="1" indent="-342900">
              <a:buFont typeface="+mj-lt"/>
              <a:buAutoNum type="alphaLcPeriod"/>
            </a:pPr>
            <a:r>
              <a:rPr lang="zh-TW" altLang="en-US" dirty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題庫</a:t>
            </a:r>
            <a:r>
              <a:rPr lang="en-US" altLang="zh-TW" dirty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100</a:t>
            </a:r>
            <a:r>
              <a:rPr lang="zh-TW" altLang="en-US" dirty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題抽</a:t>
            </a:r>
            <a:r>
              <a:rPr lang="en-US" altLang="zh-TW" dirty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10</a:t>
            </a:r>
            <a:r>
              <a:rPr lang="zh-TW" altLang="en-US" dirty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題，答對六題以上，可以玩六到十次的保齡球遊戲，答對六題以上，可以玩六到十次的保齡球遊戲；答對未滿六題，再繼續回答</a:t>
            </a:r>
            <a:r>
              <a:rPr lang="en-US" altLang="zh-TW" dirty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10</a:t>
            </a:r>
            <a:r>
              <a:rPr lang="zh-TW" altLang="en-US" dirty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題。</a:t>
            </a:r>
            <a:r>
              <a:rPr lang="zh-TW" altLang="en-US" dirty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換場畫面的切換。</a:t>
            </a:r>
            <a:endParaRPr lang="en-US" altLang="zh-TW" dirty="0">
              <a:latin typeface="王漢宗粗鋼體一標準" panose="02020600000000000000" pitchFamily="18" charset="-120"/>
              <a:ea typeface="王漢宗粗鋼體一標準" panose="02020600000000000000" pitchFamily="18" charset="-120"/>
            </a:endParaRPr>
          </a:p>
          <a:p>
            <a:pPr marL="617220" lvl="1" indent="-342900">
              <a:buFont typeface="+mj-lt"/>
              <a:buAutoNum type="alphaLcPeriod"/>
            </a:pPr>
            <a:r>
              <a:rPr lang="zh-TW" altLang="en-US" dirty="0" smtClean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計分板。</a:t>
            </a:r>
            <a:endParaRPr lang="en-US" altLang="zh-TW" dirty="0" smtClean="0">
              <a:latin typeface="王漢宗粗鋼體一標準" panose="02020600000000000000" pitchFamily="18" charset="-120"/>
              <a:ea typeface="王漢宗粗鋼體一標準" panose="02020600000000000000" pitchFamily="18" charset="-120"/>
            </a:endParaRPr>
          </a:p>
          <a:p>
            <a:pPr marL="617220" lvl="1" indent="-342900">
              <a:buFont typeface="+mj-lt"/>
              <a:buAutoNum type="alphaLcPeriod"/>
            </a:pPr>
            <a:r>
              <a:rPr lang="zh-TW" altLang="en-US" dirty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保齡球由兩個控制器來決定球的方向及球的力道，根據旋轉力道及方向決定精準度</a:t>
            </a:r>
            <a:r>
              <a:rPr lang="zh-TW" altLang="en-US" dirty="0">
                <a:latin typeface="王漢宗粗鋼體一標準" panose="02020600000000000000" pitchFamily="18" charset="-120"/>
                <a:ea typeface="王漢宗粗鋼體一標準" panose="02020600000000000000" pitchFamily="18" charset="-120"/>
              </a:rPr>
              <a:t>。</a:t>
            </a:r>
            <a:endParaRPr lang="zh-TW" altLang="en-US" dirty="0">
              <a:latin typeface="王漢宗粗鋼體一標準" panose="02020600000000000000" pitchFamily="18" charset="-120"/>
              <a:ea typeface="王漢宗粗鋼體一標準" panose="020206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9320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45</TotalTime>
  <Words>91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王漢宗粗鋼體一標準</vt:lpstr>
      <vt:lpstr>新細明體</vt:lpstr>
      <vt:lpstr>Arial</vt:lpstr>
      <vt:lpstr>Gill Sans MT</vt:lpstr>
      <vt:lpstr>Gallery</vt:lpstr>
      <vt:lpstr>大家來打保齡球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聊天機器人</dc:title>
  <dc:creator>Windows 使用者</dc:creator>
  <cp:lastModifiedBy>User</cp:lastModifiedBy>
  <cp:revision>7</cp:revision>
  <dcterms:created xsi:type="dcterms:W3CDTF">2017-12-10T18:13:09Z</dcterms:created>
  <dcterms:modified xsi:type="dcterms:W3CDTF">2017-12-25T03:29:43Z</dcterms:modified>
</cp:coreProperties>
</file>