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4"/>
  </p:handoutMasterIdLst>
  <p:sldIdLst>
    <p:sldId id="262" r:id="rId3"/>
    <p:sldId id="268" r:id="rId5"/>
    <p:sldId id="271" r:id="rId6"/>
    <p:sldId id="272" r:id="rId7"/>
    <p:sldId id="276" r:id="rId8"/>
    <p:sldId id="278" r:id="rId9"/>
    <p:sldId id="287" r:id="rId10"/>
    <p:sldId id="281" r:id="rId11"/>
    <p:sldId id="355" r:id="rId12"/>
    <p:sldId id="28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soft1420"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C3F4"/>
    <a:srgbClr val="F7C6F1"/>
    <a:srgbClr val="F1F1F1"/>
    <a:srgbClr val="EAC9F4"/>
    <a:srgbClr val="C8C8C8"/>
    <a:srgbClr val="D276CE"/>
    <a:srgbClr val="F41362"/>
    <a:srgbClr val="E5E5E5"/>
    <a:srgbClr val="8100FF"/>
    <a:srgbClr val="10E6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49" autoAdjust="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6629766" y="1347294"/>
            <a:ext cx="1359674" cy="1359674"/>
          </a:xfrm>
          <a:custGeom>
            <a:avLst/>
            <a:gdLst>
              <a:gd name="connsiteX0" fmla="*/ 679837 w 1359674"/>
              <a:gd name="connsiteY0" fmla="*/ 0 h 1359674"/>
              <a:gd name="connsiteX1" fmla="*/ 1359674 w 1359674"/>
              <a:gd name="connsiteY1" fmla="*/ 679837 h 1359674"/>
              <a:gd name="connsiteX2" fmla="*/ 679837 w 1359674"/>
              <a:gd name="connsiteY2" fmla="*/ 1359674 h 1359674"/>
              <a:gd name="connsiteX3" fmla="*/ 0 w 1359674"/>
              <a:gd name="connsiteY3" fmla="*/ 679837 h 1359674"/>
              <a:gd name="connsiteX4" fmla="*/ 679837 w 1359674"/>
              <a:gd name="connsiteY4" fmla="*/ 0 h 13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9674" h="1359674">
                <a:moveTo>
                  <a:pt x="679837" y="0"/>
                </a:moveTo>
                <a:cubicBezTo>
                  <a:pt x="1055301" y="0"/>
                  <a:pt x="1359674" y="304373"/>
                  <a:pt x="1359674" y="679837"/>
                </a:cubicBezTo>
                <a:cubicBezTo>
                  <a:pt x="1359674" y="1055301"/>
                  <a:pt x="1055301" y="1359674"/>
                  <a:pt x="679837" y="1359674"/>
                </a:cubicBezTo>
                <a:cubicBezTo>
                  <a:pt x="304373" y="1359674"/>
                  <a:pt x="0" y="1055301"/>
                  <a:pt x="0" y="679837"/>
                </a:cubicBezTo>
                <a:cubicBezTo>
                  <a:pt x="0" y="304373"/>
                  <a:pt x="304373" y="0"/>
                  <a:pt x="679837" y="0"/>
                </a:cubicBezTo>
                <a:close/>
              </a:path>
            </a:pathLst>
          </a:custGeom>
        </p:spPr>
        <p:txBody>
          <a:bodyPr wrap="square">
            <a:noAutofit/>
          </a:bodyPr>
          <a:lstStyle/>
          <a:p>
            <a:endParaRPr lang="en-US" dirty="0"/>
          </a:p>
        </p:txBody>
      </p:sp>
      <p:sp>
        <p:nvSpPr>
          <p:cNvPr id="16" name="Picture Placeholder 15"/>
          <p:cNvSpPr>
            <a:spLocks noGrp="1"/>
          </p:cNvSpPr>
          <p:nvPr>
            <p:ph type="pic" sz="quarter" idx="12"/>
          </p:nvPr>
        </p:nvSpPr>
        <p:spPr>
          <a:xfrm>
            <a:off x="8156813" y="1347294"/>
            <a:ext cx="1359674" cy="1359674"/>
          </a:xfrm>
          <a:custGeom>
            <a:avLst/>
            <a:gdLst>
              <a:gd name="connsiteX0" fmla="*/ 679837 w 1359674"/>
              <a:gd name="connsiteY0" fmla="*/ 0 h 1359674"/>
              <a:gd name="connsiteX1" fmla="*/ 1359674 w 1359674"/>
              <a:gd name="connsiteY1" fmla="*/ 679837 h 1359674"/>
              <a:gd name="connsiteX2" fmla="*/ 679837 w 1359674"/>
              <a:gd name="connsiteY2" fmla="*/ 1359674 h 1359674"/>
              <a:gd name="connsiteX3" fmla="*/ 0 w 1359674"/>
              <a:gd name="connsiteY3" fmla="*/ 679837 h 1359674"/>
              <a:gd name="connsiteX4" fmla="*/ 679837 w 1359674"/>
              <a:gd name="connsiteY4" fmla="*/ 0 h 13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9674" h="1359674">
                <a:moveTo>
                  <a:pt x="679837" y="0"/>
                </a:moveTo>
                <a:cubicBezTo>
                  <a:pt x="1055301" y="0"/>
                  <a:pt x="1359674" y="304373"/>
                  <a:pt x="1359674" y="679837"/>
                </a:cubicBezTo>
                <a:cubicBezTo>
                  <a:pt x="1359674" y="1055301"/>
                  <a:pt x="1055301" y="1359674"/>
                  <a:pt x="679837" y="1359674"/>
                </a:cubicBezTo>
                <a:cubicBezTo>
                  <a:pt x="304373" y="1359674"/>
                  <a:pt x="0" y="1055301"/>
                  <a:pt x="0" y="679837"/>
                </a:cubicBezTo>
                <a:cubicBezTo>
                  <a:pt x="0" y="304373"/>
                  <a:pt x="304373" y="0"/>
                  <a:pt x="679837" y="0"/>
                </a:cubicBezTo>
                <a:close/>
              </a:path>
            </a:pathLst>
          </a:custGeom>
        </p:spPr>
        <p:txBody>
          <a:bodyPr wrap="square">
            <a:noAutofit/>
          </a:bodyPr>
          <a:lstStyle/>
          <a:p>
            <a:endParaRPr lang="en-US"/>
          </a:p>
        </p:txBody>
      </p:sp>
      <p:sp>
        <p:nvSpPr>
          <p:cNvPr id="18" name="Picture Placeholder 17"/>
          <p:cNvSpPr>
            <a:spLocks noGrp="1"/>
          </p:cNvSpPr>
          <p:nvPr>
            <p:ph type="pic" sz="quarter" idx="13"/>
          </p:nvPr>
        </p:nvSpPr>
        <p:spPr>
          <a:xfrm>
            <a:off x="9683860" y="1347294"/>
            <a:ext cx="1359674" cy="1359674"/>
          </a:xfrm>
          <a:custGeom>
            <a:avLst/>
            <a:gdLst>
              <a:gd name="connsiteX0" fmla="*/ 679837 w 1359674"/>
              <a:gd name="connsiteY0" fmla="*/ 0 h 1359674"/>
              <a:gd name="connsiteX1" fmla="*/ 1359674 w 1359674"/>
              <a:gd name="connsiteY1" fmla="*/ 679837 h 1359674"/>
              <a:gd name="connsiteX2" fmla="*/ 679837 w 1359674"/>
              <a:gd name="connsiteY2" fmla="*/ 1359674 h 1359674"/>
              <a:gd name="connsiteX3" fmla="*/ 0 w 1359674"/>
              <a:gd name="connsiteY3" fmla="*/ 679837 h 1359674"/>
              <a:gd name="connsiteX4" fmla="*/ 679837 w 1359674"/>
              <a:gd name="connsiteY4" fmla="*/ 0 h 13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9674" h="1359674">
                <a:moveTo>
                  <a:pt x="679837" y="0"/>
                </a:moveTo>
                <a:cubicBezTo>
                  <a:pt x="1055301" y="0"/>
                  <a:pt x="1359674" y="304373"/>
                  <a:pt x="1359674" y="679837"/>
                </a:cubicBezTo>
                <a:cubicBezTo>
                  <a:pt x="1359674" y="1055301"/>
                  <a:pt x="1055301" y="1359674"/>
                  <a:pt x="679837" y="1359674"/>
                </a:cubicBezTo>
                <a:cubicBezTo>
                  <a:pt x="304373" y="1359674"/>
                  <a:pt x="0" y="1055301"/>
                  <a:pt x="0" y="679837"/>
                </a:cubicBezTo>
                <a:cubicBezTo>
                  <a:pt x="0" y="304373"/>
                  <a:pt x="304373" y="0"/>
                  <a:pt x="679837" y="0"/>
                </a:cubicBezTo>
                <a:close/>
              </a:path>
            </a:pathLst>
          </a:custGeom>
        </p:spPr>
        <p:txBody>
          <a:bodyPr wrap="square">
            <a:noAutofit/>
          </a:bodyPr>
          <a:lstStyle/>
          <a:p>
            <a:endParaRPr lang="en-US"/>
          </a:p>
        </p:txBody>
      </p:sp>
      <p:sp>
        <p:nvSpPr>
          <p:cNvPr id="20" name="Picture Placeholder 19"/>
          <p:cNvSpPr>
            <a:spLocks noGrp="1"/>
          </p:cNvSpPr>
          <p:nvPr>
            <p:ph type="pic" sz="quarter" idx="14"/>
          </p:nvPr>
        </p:nvSpPr>
        <p:spPr>
          <a:xfrm>
            <a:off x="6629766" y="2854430"/>
            <a:ext cx="1359674" cy="1359674"/>
          </a:xfrm>
          <a:custGeom>
            <a:avLst/>
            <a:gdLst>
              <a:gd name="connsiteX0" fmla="*/ 679837 w 1359674"/>
              <a:gd name="connsiteY0" fmla="*/ 0 h 1359674"/>
              <a:gd name="connsiteX1" fmla="*/ 1359674 w 1359674"/>
              <a:gd name="connsiteY1" fmla="*/ 679837 h 1359674"/>
              <a:gd name="connsiteX2" fmla="*/ 679837 w 1359674"/>
              <a:gd name="connsiteY2" fmla="*/ 1359674 h 1359674"/>
              <a:gd name="connsiteX3" fmla="*/ 0 w 1359674"/>
              <a:gd name="connsiteY3" fmla="*/ 679837 h 1359674"/>
              <a:gd name="connsiteX4" fmla="*/ 679837 w 1359674"/>
              <a:gd name="connsiteY4" fmla="*/ 0 h 13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9674" h="1359674">
                <a:moveTo>
                  <a:pt x="679837" y="0"/>
                </a:moveTo>
                <a:cubicBezTo>
                  <a:pt x="1055301" y="0"/>
                  <a:pt x="1359674" y="304373"/>
                  <a:pt x="1359674" y="679837"/>
                </a:cubicBezTo>
                <a:cubicBezTo>
                  <a:pt x="1359674" y="1055301"/>
                  <a:pt x="1055301" y="1359674"/>
                  <a:pt x="679837" y="1359674"/>
                </a:cubicBezTo>
                <a:cubicBezTo>
                  <a:pt x="304373" y="1359674"/>
                  <a:pt x="0" y="1055301"/>
                  <a:pt x="0" y="679837"/>
                </a:cubicBezTo>
                <a:cubicBezTo>
                  <a:pt x="0" y="304373"/>
                  <a:pt x="304373" y="0"/>
                  <a:pt x="679837" y="0"/>
                </a:cubicBezTo>
                <a:close/>
              </a:path>
            </a:pathLst>
          </a:custGeom>
        </p:spPr>
        <p:txBody>
          <a:bodyPr wrap="square">
            <a:noAutofit/>
          </a:bodyPr>
          <a:lstStyle/>
          <a:p>
            <a:endParaRPr lang="en-US"/>
          </a:p>
        </p:txBody>
      </p:sp>
      <p:sp>
        <p:nvSpPr>
          <p:cNvPr id="22" name="Picture Placeholder 21"/>
          <p:cNvSpPr>
            <a:spLocks noGrp="1"/>
          </p:cNvSpPr>
          <p:nvPr>
            <p:ph type="pic" sz="quarter" idx="15"/>
          </p:nvPr>
        </p:nvSpPr>
        <p:spPr>
          <a:xfrm>
            <a:off x="8156813" y="2854430"/>
            <a:ext cx="1359674" cy="1359674"/>
          </a:xfrm>
          <a:custGeom>
            <a:avLst/>
            <a:gdLst>
              <a:gd name="connsiteX0" fmla="*/ 679837 w 1359674"/>
              <a:gd name="connsiteY0" fmla="*/ 0 h 1359674"/>
              <a:gd name="connsiteX1" fmla="*/ 1359674 w 1359674"/>
              <a:gd name="connsiteY1" fmla="*/ 679837 h 1359674"/>
              <a:gd name="connsiteX2" fmla="*/ 679837 w 1359674"/>
              <a:gd name="connsiteY2" fmla="*/ 1359674 h 1359674"/>
              <a:gd name="connsiteX3" fmla="*/ 0 w 1359674"/>
              <a:gd name="connsiteY3" fmla="*/ 679837 h 1359674"/>
              <a:gd name="connsiteX4" fmla="*/ 679837 w 1359674"/>
              <a:gd name="connsiteY4" fmla="*/ 0 h 13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9674" h="1359674">
                <a:moveTo>
                  <a:pt x="679837" y="0"/>
                </a:moveTo>
                <a:cubicBezTo>
                  <a:pt x="1055301" y="0"/>
                  <a:pt x="1359674" y="304373"/>
                  <a:pt x="1359674" y="679837"/>
                </a:cubicBezTo>
                <a:cubicBezTo>
                  <a:pt x="1359674" y="1055301"/>
                  <a:pt x="1055301" y="1359674"/>
                  <a:pt x="679837" y="1359674"/>
                </a:cubicBezTo>
                <a:cubicBezTo>
                  <a:pt x="304373" y="1359674"/>
                  <a:pt x="0" y="1055301"/>
                  <a:pt x="0" y="679837"/>
                </a:cubicBezTo>
                <a:cubicBezTo>
                  <a:pt x="0" y="304373"/>
                  <a:pt x="304373" y="0"/>
                  <a:pt x="679837" y="0"/>
                </a:cubicBezTo>
                <a:close/>
              </a:path>
            </a:pathLst>
          </a:custGeom>
        </p:spPr>
        <p:txBody>
          <a:bodyPr wrap="square">
            <a:noAutofit/>
          </a:bodyPr>
          <a:lstStyle/>
          <a:p>
            <a:endParaRPr lang="en-US"/>
          </a:p>
        </p:txBody>
      </p:sp>
      <p:sp>
        <p:nvSpPr>
          <p:cNvPr id="24" name="Picture Placeholder 23"/>
          <p:cNvSpPr>
            <a:spLocks noGrp="1"/>
          </p:cNvSpPr>
          <p:nvPr>
            <p:ph type="pic" sz="quarter" idx="16"/>
          </p:nvPr>
        </p:nvSpPr>
        <p:spPr>
          <a:xfrm>
            <a:off x="9683860" y="2854430"/>
            <a:ext cx="1359674" cy="1359674"/>
          </a:xfrm>
          <a:custGeom>
            <a:avLst/>
            <a:gdLst>
              <a:gd name="connsiteX0" fmla="*/ 679837 w 1359674"/>
              <a:gd name="connsiteY0" fmla="*/ 0 h 1359674"/>
              <a:gd name="connsiteX1" fmla="*/ 1359674 w 1359674"/>
              <a:gd name="connsiteY1" fmla="*/ 679837 h 1359674"/>
              <a:gd name="connsiteX2" fmla="*/ 679837 w 1359674"/>
              <a:gd name="connsiteY2" fmla="*/ 1359674 h 1359674"/>
              <a:gd name="connsiteX3" fmla="*/ 0 w 1359674"/>
              <a:gd name="connsiteY3" fmla="*/ 679837 h 1359674"/>
              <a:gd name="connsiteX4" fmla="*/ 679837 w 1359674"/>
              <a:gd name="connsiteY4" fmla="*/ 0 h 13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9674" h="1359674">
                <a:moveTo>
                  <a:pt x="679837" y="0"/>
                </a:moveTo>
                <a:cubicBezTo>
                  <a:pt x="1055301" y="0"/>
                  <a:pt x="1359674" y="304373"/>
                  <a:pt x="1359674" y="679837"/>
                </a:cubicBezTo>
                <a:cubicBezTo>
                  <a:pt x="1359674" y="1055301"/>
                  <a:pt x="1055301" y="1359674"/>
                  <a:pt x="679837" y="1359674"/>
                </a:cubicBezTo>
                <a:cubicBezTo>
                  <a:pt x="304373" y="1359674"/>
                  <a:pt x="0" y="1055301"/>
                  <a:pt x="0" y="679837"/>
                </a:cubicBezTo>
                <a:cubicBezTo>
                  <a:pt x="0" y="304373"/>
                  <a:pt x="304373" y="0"/>
                  <a:pt x="679837" y="0"/>
                </a:cubicBezTo>
                <a:close/>
              </a:path>
            </a:pathLst>
          </a:custGeom>
        </p:spPr>
        <p:txBody>
          <a:bodyPr wrap="square">
            <a:noAutofit/>
          </a:bodyPr>
          <a:lstStyle/>
          <a:p>
            <a:endParaRPr lang="en-US"/>
          </a:p>
        </p:txBody>
      </p:sp>
      <p:sp>
        <p:nvSpPr>
          <p:cNvPr id="26" name="Picture Placeholder 25"/>
          <p:cNvSpPr>
            <a:spLocks noGrp="1"/>
          </p:cNvSpPr>
          <p:nvPr>
            <p:ph type="pic" sz="quarter" idx="17"/>
          </p:nvPr>
        </p:nvSpPr>
        <p:spPr>
          <a:xfrm>
            <a:off x="6629766" y="4361566"/>
            <a:ext cx="1359674" cy="1359674"/>
          </a:xfrm>
          <a:custGeom>
            <a:avLst/>
            <a:gdLst>
              <a:gd name="connsiteX0" fmla="*/ 679837 w 1359674"/>
              <a:gd name="connsiteY0" fmla="*/ 0 h 1359674"/>
              <a:gd name="connsiteX1" fmla="*/ 1359674 w 1359674"/>
              <a:gd name="connsiteY1" fmla="*/ 679837 h 1359674"/>
              <a:gd name="connsiteX2" fmla="*/ 679837 w 1359674"/>
              <a:gd name="connsiteY2" fmla="*/ 1359674 h 1359674"/>
              <a:gd name="connsiteX3" fmla="*/ 0 w 1359674"/>
              <a:gd name="connsiteY3" fmla="*/ 679837 h 1359674"/>
              <a:gd name="connsiteX4" fmla="*/ 679837 w 1359674"/>
              <a:gd name="connsiteY4" fmla="*/ 0 h 13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9674" h="1359674">
                <a:moveTo>
                  <a:pt x="679837" y="0"/>
                </a:moveTo>
                <a:cubicBezTo>
                  <a:pt x="1055301" y="0"/>
                  <a:pt x="1359674" y="304373"/>
                  <a:pt x="1359674" y="679837"/>
                </a:cubicBezTo>
                <a:cubicBezTo>
                  <a:pt x="1359674" y="1055301"/>
                  <a:pt x="1055301" y="1359674"/>
                  <a:pt x="679837" y="1359674"/>
                </a:cubicBezTo>
                <a:cubicBezTo>
                  <a:pt x="304373" y="1359674"/>
                  <a:pt x="0" y="1055301"/>
                  <a:pt x="0" y="679837"/>
                </a:cubicBezTo>
                <a:cubicBezTo>
                  <a:pt x="0" y="304373"/>
                  <a:pt x="304373" y="0"/>
                  <a:pt x="679837" y="0"/>
                </a:cubicBezTo>
                <a:close/>
              </a:path>
            </a:pathLst>
          </a:custGeom>
        </p:spPr>
        <p:txBody>
          <a:bodyPr wrap="square">
            <a:noAutofit/>
          </a:bodyPr>
          <a:lstStyle/>
          <a:p>
            <a:endParaRPr lang="en-US"/>
          </a:p>
        </p:txBody>
      </p:sp>
      <p:sp>
        <p:nvSpPr>
          <p:cNvPr id="28" name="Picture Placeholder 27"/>
          <p:cNvSpPr>
            <a:spLocks noGrp="1"/>
          </p:cNvSpPr>
          <p:nvPr>
            <p:ph type="pic" sz="quarter" idx="18"/>
          </p:nvPr>
        </p:nvSpPr>
        <p:spPr>
          <a:xfrm>
            <a:off x="8156813" y="4361566"/>
            <a:ext cx="1359674" cy="1359674"/>
          </a:xfrm>
          <a:custGeom>
            <a:avLst/>
            <a:gdLst>
              <a:gd name="connsiteX0" fmla="*/ 679837 w 1359674"/>
              <a:gd name="connsiteY0" fmla="*/ 0 h 1359674"/>
              <a:gd name="connsiteX1" fmla="*/ 1359674 w 1359674"/>
              <a:gd name="connsiteY1" fmla="*/ 679837 h 1359674"/>
              <a:gd name="connsiteX2" fmla="*/ 679837 w 1359674"/>
              <a:gd name="connsiteY2" fmla="*/ 1359674 h 1359674"/>
              <a:gd name="connsiteX3" fmla="*/ 0 w 1359674"/>
              <a:gd name="connsiteY3" fmla="*/ 679837 h 1359674"/>
              <a:gd name="connsiteX4" fmla="*/ 679837 w 1359674"/>
              <a:gd name="connsiteY4" fmla="*/ 0 h 13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9674" h="1359674">
                <a:moveTo>
                  <a:pt x="679837" y="0"/>
                </a:moveTo>
                <a:cubicBezTo>
                  <a:pt x="1055301" y="0"/>
                  <a:pt x="1359674" y="304373"/>
                  <a:pt x="1359674" y="679837"/>
                </a:cubicBezTo>
                <a:cubicBezTo>
                  <a:pt x="1359674" y="1055301"/>
                  <a:pt x="1055301" y="1359674"/>
                  <a:pt x="679837" y="1359674"/>
                </a:cubicBezTo>
                <a:cubicBezTo>
                  <a:pt x="304373" y="1359674"/>
                  <a:pt x="0" y="1055301"/>
                  <a:pt x="0" y="679837"/>
                </a:cubicBezTo>
                <a:cubicBezTo>
                  <a:pt x="0" y="304373"/>
                  <a:pt x="304373" y="0"/>
                  <a:pt x="679837" y="0"/>
                </a:cubicBezTo>
                <a:close/>
              </a:path>
            </a:pathLst>
          </a:custGeom>
        </p:spPr>
        <p:txBody>
          <a:bodyPr wrap="square">
            <a:noAutofit/>
          </a:bodyPr>
          <a:lstStyle/>
          <a:p>
            <a:endParaRPr lang="en-US"/>
          </a:p>
        </p:txBody>
      </p:sp>
      <p:sp>
        <p:nvSpPr>
          <p:cNvPr id="30" name="Picture Placeholder 29"/>
          <p:cNvSpPr>
            <a:spLocks noGrp="1"/>
          </p:cNvSpPr>
          <p:nvPr>
            <p:ph type="pic" sz="quarter" idx="19"/>
          </p:nvPr>
        </p:nvSpPr>
        <p:spPr>
          <a:xfrm>
            <a:off x="9683860" y="4361566"/>
            <a:ext cx="1359674" cy="1359674"/>
          </a:xfrm>
          <a:custGeom>
            <a:avLst/>
            <a:gdLst>
              <a:gd name="connsiteX0" fmla="*/ 679837 w 1359674"/>
              <a:gd name="connsiteY0" fmla="*/ 0 h 1359674"/>
              <a:gd name="connsiteX1" fmla="*/ 1359674 w 1359674"/>
              <a:gd name="connsiteY1" fmla="*/ 679837 h 1359674"/>
              <a:gd name="connsiteX2" fmla="*/ 679837 w 1359674"/>
              <a:gd name="connsiteY2" fmla="*/ 1359674 h 1359674"/>
              <a:gd name="connsiteX3" fmla="*/ 0 w 1359674"/>
              <a:gd name="connsiteY3" fmla="*/ 679837 h 1359674"/>
              <a:gd name="connsiteX4" fmla="*/ 679837 w 1359674"/>
              <a:gd name="connsiteY4" fmla="*/ 0 h 13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9674" h="1359674">
                <a:moveTo>
                  <a:pt x="679837" y="0"/>
                </a:moveTo>
                <a:cubicBezTo>
                  <a:pt x="1055301" y="0"/>
                  <a:pt x="1359674" y="304373"/>
                  <a:pt x="1359674" y="679837"/>
                </a:cubicBezTo>
                <a:cubicBezTo>
                  <a:pt x="1359674" y="1055301"/>
                  <a:pt x="1055301" y="1359674"/>
                  <a:pt x="679837" y="1359674"/>
                </a:cubicBezTo>
                <a:cubicBezTo>
                  <a:pt x="304373" y="1359674"/>
                  <a:pt x="0" y="1055301"/>
                  <a:pt x="0" y="679837"/>
                </a:cubicBezTo>
                <a:cubicBezTo>
                  <a:pt x="0" y="304373"/>
                  <a:pt x="304373" y="0"/>
                  <a:pt x="679837" y="0"/>
                </a:cubicBezTo>
                <a:close/>
              </a:path>
            </a:pathLst>
          </a:custGeom>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1000"/>
                                  </p:stCondLst>
                                  <p:endCondLst>
                                    <p:cond evt="begin" delay="0">
                                      <p:tn val="5"/>
                                    </p:cond>
                                  </p:end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 calcmode="lin" valueType="num">
                                      <p:cBhvr>
                                        <p:cTn id="9" dur="500" fill="hold"/>
                                        <p:tgtEl>
                                          <p:spTgt spid="26"/>
                                        </p:tgtEl>
                                        <p:attrNameLst>
                                          <p:attrName>style.rotation</p:attrName>
                                        </p:attrNameLst>
                                      </p:cBhvr>
                                      <p:tavLst>
                                        <p:tav tm="0">
                                          <p:val>
                                            <p:fltVal val="360"/>
                                          </p:val>
                                        </p:tav>
                                        <p:tav tm="100000">
                                          <p:val>
                                            <p:fltVal val="0"/>
                                          </p:val>
                                        </p:tav>
                                      </p:tavLst>
                                    </p:anim>
                                    <p:animEffect transition="in" filter="fade">
                                      <p:cBhvr>
                                        <p:cTn id="10" dur="500"/>
                                        <p:tgtEl>
                                          <p:spTgt spid="26"/>
                                        </p:tgtEl>
                                      </p:cBhvr>
                                    </p:animEffect>
                                  </p:childTnLst>
                                </p:cTn>
                              </p:par>
                              <p:par>
                                <p:cTn id="11" presetID="49" presetClass="entr" presetSubtype="0" decel="100000" fill="hold" grpId="0" nodeType="withEffect" nodePh="1">
                                  <p:stCondLst>
                                    <p:cond delay="1200"/>
                                  </p:stCondLst>
                                  <p:endCondLst>
                                    <p:cond evt="begin" delay="0">
                                      <p:tn val="11"/>
                                    </p:cond>
                                  </p:endCondLst>
                                  <p:childTnLst>
                                    <p:set>
                                      <p:cBhvr>
                                        <p:cTn id="12" dur="1" fill="hold">
                                          <p:stCondLst>
                                            <p:cond delay="0"/>
                                          </p:stCondLst>
                                        </p:cTn>
                                        <p:tgtEl>
                                          <p:spTgt spid="28"/>
                                        </p:tgtEl>
                                        <p:attrNameLst>
                                          <p:attrName>style.visibility</p:attrName>
                                        </p:attrNameLst>
                                      </p:cBhvr>
                                      <p:to>
                                        <p:strVal val="visible"/>
                                      </p:to>
                                    </p:set>
                                    <p:anim calcmode="lin" valueType="num">
                                      <p:cBhvr>
                                        <p:cTn id="13" dur="500" fill="hold"/>
                                        <p:tgtEl>
                                          <p:spTgt spid="28"/>
                                        </p:tgtEl>
                                        <p:attrNameLst>
                                          <p:attrName>ppt_w</p:attrName>
                                        </p:attrNameLst>
                                      </p:cBhvr>
                                      <p:tavLst>
                                        <p:tav tm="0">
                                          <p:val>
                                            <p:fltVal val="0"/>
                                          </p:val>
                                        </p:tav>
                                        <p:tav tm="100000">
                                          <p:val>
                                            <p:strVal val="#ppt_w"/>
                                          </p:val>
                                        </p:tav>
                                      </p:tavLst>
                                    </p:anim>
                                    <p:anim calcmode="lin" valueType="num">
                                      <p:cBhvr>
                                        <p:cTn id="14" dur="500" fill="hold"/>
                                        <p:tgtEl>
                                          <p:spTgt spid="28"/>
                                        </p:tgtEl>
                                        <p:attrNameLst>
                                          <p:attrName>ppt_h</p:attrName>
                                        </p:attrNameLst>
                                      </p:cBhvr>
                                      <p:tavLst>
                                        <p:tav tm="0">
                                          <p:val>
                                            <p:fltVal val="0"/>
                                          </p:val>
                                        </p:tav>
                                        <p:tav tm="100000">
                                          <p:val>
                                            <p:strVal val="#ppt_h"/>
                                          </p:val>
                                        </p:tav>
                                      </p:tavLst>
                                    </p:anim>
                                    <p:anim calcmode="lin" valueType="num">
                                      <p:cBhvr>
                                        <p:cTn id="15" dur="500" fill="hold"/>
                                        <p:tgtEl>
                                          <p:spTgt spid="28"/>
                                        </p:tgtEl>
                                        <p:attrNameLst>
                                          <p:attrName>style.rotation</p:attrName>
                                        </p:attrNameLst>
                                      </p:cBhvr>
                                      <p:tavLst>
                                        <p:tav tm="0">
                                          <p:val>
                                            <p:fltVal val="360"/>
                                          </p:val>
                                        </p:tav>
                                        <p:tav tm="100000">
                                          <p:val>
                                            <p:fltVal val="0"/>
                                          </p:val>
                                        </p:tav>
                                      </p:tavLst>
                                    </p:anim>
                                    <p:animEffect transition="in" filter="fade">
                                      <p:cBhvr>
                                        <p:cTn id="16" dur="500"/>
                                        <p:tgtEl>
                                          <p:spTgt spid="28"/>
                                        </p:tgtEl>
                                      </p:cBhvr>
                                    </p:animEffect>
                                  </p:childTnLst>
                                </p:cTn>
                              </p:par>
                              <p:par>
                                <p:cTn id="17" presetID="49" presetClass="entr" presetSubtype="0" decel="100000" fill="hold" grpId="0" nodeType="withEffect" nodePh="1">
                                  <p:stCondLst>
                                    <p:cond delay="1400"/>
                                  </p:stCondLst>
                                  <p:endCondLst>
                                    <p:cond evt="begin" delay="0">
                                      <p:tn val="17"/>
                                    </p:cond>
                                  </p:endCondLst>
                                  <p:childTnLst>
                                    <p:set>
                                      <p:cBhvr>
                                        <p:cTn id="18" dur="1" fill="hold">
                                          <p:stCondLst>
                                            <p:cond delay="0"/>
                                          </p:stCondLst>
                                        </p:cTn>
                                        <p:tgtEl>
                                          <p:spTgt spid="30"/>
                                        </p:tgtEl>
                                        <p:attrNameLst>
                                          <p:attrName>style.visibility</p:attrName>
                                        </p:attrNameLst>
                                      </p:cBhvr>
                                      <p:to>
                                        <p:strVal val="visible"/>
                                      </p:to>
                                    </p:set>
                                    <p:anim calcmode="lin" valueType="num">
                                      <p:cBhvr>
                                        <p:cTn id="19" dur="500" fill="hold"/>
                                        <p:tgtEl>
                                          <p:spTgt spid="30"/>
                                        </p:tgtEl>
                                        <p:attrNameLst>
                                          <p:attrName>ppt_w</p:attrName>
                                        </p:attrNameLst>
                                      </p:cBhvr>
                                      <p:tavLst>
                                        <p:tav tm="0">
                                          <p:val>
                                            <p:fltVal val="0"/>
                                          </p:val>
                                        </p:tav>
                                        <p:tav tm="100000">
                                          <p:val>
                                            <p:strVal val="#ppt_w"/>
                                          </p:val>
                                        </p:tav>
                                      </p:tavLst>
                                    </p:anim>
                                    <p:anim calcmode="lin" valueType="num">
                                      <p:cBhvr>
                                        <p:cTn id="20" dur="500" fill="hold"/>
                                        <p:tgtEl>
                                          <p:spTgt spid="30"/>
                                        </p:tgtEl>
                                        <p:attrNameLst>
                                          <p:attrName>ppt_h</p:attrName>
                                        </p:attrNameLst>
                                      </p:cBhvr>
                                      <p:tavLst>
                                        <p:tav tm="0">
                                          <p:val>
                                            <p:fltVal val="0"/>
                                          </p:val>
                                        </p:tav>
                                        <p:tav tm="100000">
                                          <p:val>
                                            <p:strVal val="#ppt_h"/>
                                          </p:val>
                                        </p:tav>
                                      </p:tavLst>
                                    </p:anim>
                                    <p:anim calcmode="lin" valueType="num">
                                      <p:cBhvr>
                                        <p:cTn id="21" dur="500" fill="hold"/>
                                        <p:tgtEl>
                                          <p:spTgt spid="30"/>
                                        </p:tgtEl>
                                        <p:attrNameLst>
                                          <p:attrName>style.rotation</p:attrName>
                                        </p:attrNameLst>
                                      </p:cBhvr>
                                      <p:tavLst>
                                        <p:tav tm="0">
                                          <p:val>
                                            <p:fltVal val="360"/>
                                          </p:val>
                                        </p:tav>
                                        <p:tav tm="100000">
                                          <p:val>
                                            <p:fltVal val="0"/>
                                          </p:val>
                                        </p:tav>
                                      </p:tavLst>
                                    </p:anim>
                                    <p:animEffect transition="in" filter="fade">
                                      <p:cBhvr>
                                        <p:cTn id="22" dur="500"/>
                                        <p:tgtEl>
                                          <p:spTgt spid="30"/>
                                        </p:tgtEl>
                                      </p:cBhvr>
                                    </p:animEffect>
                                  </p:childTnLst>
                                </p:cTn>
                              </p:par>
                              <p:par>
                                <p:cTn id="23" presetID="49" presetClass="entr" presetSubtype="0" decel="100000" fill="hold" grpId="0" nodeType="withEffect" nodePh="1">
                                  <p:stCondLst>
                                    <p:cond delay="1600"/>
                                  </p:stCondLst>
                                  <p:endCondLst>
                                    <p:cond evt="begin" delay="0">
                                      <p:tn val="23"/>
                                    </p:cond>
                                  </p:endCondLst>
                                  <p:childTnLst>
                                    <p:set>
                                      <p:cBhvr>
                                        <p:cTn id="24" dur="1" fill="hold">
                                          <p:stCondLst>
                                            <p:cond delay="0"/>
                                          </p:stCondLst>
                                        </p:cTn>
                                        <p:tgtEl>
                                          <p:spTgt spid="24"/>
                                        </p:tgtEl>
                                        <p:attrNameLst>
                                          <p:attrName>style.visibility</p:attrName>
                                        </p:attrNameLst>
                                      </p:cBhvr>
                                      <p:to>
                                        <p:strVal val="visible"/>
                                      </p:to>
                                    </p:set>
                                    <p:anim calcmode="lin" valueType="num">
                                      <p:cBhvr>
                                        <p:cTn id="25" dur="500" fill="hold"/>
                                        <p:tgtEl>
                                          <p:spTgt spid="24"/>
                                        </p:tgtEl>
                                        <p:attrNameLst>
                                          <p:attrName>ppt_w</p:attrName>
                                        </p:attrNameLst>
                                      </p:cBhvr>
                                      <p:tavLst>
                                        <p:tav tm="0">
                                          <p:val>
                                            <p:fltVal val="0"/>
                                          </p:val>
                                        </p:tav>
                                        <p:tav tm="100000">
                                          <p:val>
                                            <p:strVal val="#ppt_w"/>
                                          </p:val>
                                        </p:tav>
                                      </p:tavLst>
                                    </p:anim>
                                    <p:anim calcmode="lin" valueType="num">
                                      <p:cBhvr>
                                        <p:cTn id="26" dur="500" fill="hold"/>
                                        <p:tgtEl>
                                          <p:spTgt spid="24"/>
                                        </p:tgtEl>
                                        <p:attrNameLst>
                                          <p:attrName>ppt_h</p:attrName>
                                        </p:attrNameLst>
                                      </p:cBhvr>
                                      <p:tavLst>
                                        <p:tav tm="0">
                                          <p:val>
                                            <p:fltVal val="0"/>
                                          </p:val>
                                        </p:tav>
                                        <p:tav tm="100000">
                                          <p:val>
                                            <p:strVal val="#ppt_h"/>
                                          </p:val>
                                        </p:tav>
                                      </p:tavLst>
                                    </p:anim>
                                    <p:anim calcmode="lin" valueType="num">
                                      <p:cBhvr>
                                        <p:cTn id="27" dur="500" fill="hold"/>
                                        <p:tgtEl>
                                          <p:spTgt spid="24"/>
                                        </p:tgtEl>
                                        <p:attrNameLst>
                                          <p:attrName>style.rotation</p:attrName>
                                        </p:attrNameLst>
                                      </p:cBhvr>
                                      <p:tavLst>
                                        <p:tav tm="0">
                                          <p:val>
                                            <p:fltVal val="360"/>
                                          </p:val>
                                        </p:tav>
                                        <p:tav tm="100000">
                                          <p:val>
                                            <p:fltVal val="0"/>
                                          </p:val>
                                        </p:tav>
                                      </p:tavLst>
                                    </p:anim>
                                    <p:animEffect transition="in" filter="fade">
                                      <p:cBhvr>
                                        <p:cTn id="28" dur="500"/>
                                        <p:tgtEl>
                                          <p:spTgt spid="24"/>
                                        </p:tgtEl>
                                      </p:cBhvr>
                                    </p:animEffect>
                                  </p:childTnLst>
                                </p:cTn>
                              </p:par>
                              <p:par>
                                <p:cTn id="29" presetID="49" presetClass="entr" presetSubtype="0" decel="100000" fill="hold" grpId="0" nodeType="withEffect" nodePh="1">
                                  <p:stCondLst>
                                    <p:cond delay="1800"/>
                                  </p:stCondLst>
                                  <p:endCondLst>
                                    <p:cond evt="begin" delay="0">
                                      <p:tn val="29"/>
                                    </p:cond>
                                  </p:end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 calcmode="lin" valueType="num">
                                      <p:cBhvr>
                                        <p:cTn id="33" dur="500" fill="hold"/>
                                        <p:tgtEl>
                                          <p:spTgt spid="22"/>
                                        </p:tgtEl>
                                        <p:attrNameLst>
                                          <p:attrName>style.rotation</p:attrName>
                                        </p:attrNameLst>
                                      </p:cBhvr>
                                      <p:tavLst>
                                        <p:tav tm="0">
                                          <p:val>
                                            <p:fltVal val="360"/>
                                          </p:val>
                                        </p:tav>
                                        <p:tav tm="100000">
                                          <p:val>
                                            <p:fltVal val="0"/>
                                          </p:val>
                                        </p:tav>
                                      </p:tavLst>
                                    </p:anim>
                                    <p:animEffect transition="in" filter="fade">
                                      <p:cBhvr>
                                        <p:cTn id="34" dur="500"/>
                                        <p:tgtEl>
                                          <p:spTgt spid="22"/>
                                        </p:tgtEl>
                                      </p:cBhvr>
                                    </p:animEffect>
                                  </p:childTnLst>
                                </p:cTn>
                              </p:par>
                              <p:par>
                                <p:cTn id="35" presetID="49" presetClass="entr" presetSubtype="0" decel="100000" fill="hold" grpId="0" nodeType="withEffect" nodePh="1">
                                  <p:stCondLst>
                                    <p:cond delay="2000"/>
                                  </p:stCondLst>
                                  <p:endCondLst>
                                    <p:cond evt="begin" delay="0">
                                      <p:tn val="35"/>
                                    </p:cond>
                                  </p:endCondLst>
                                  <p:childTnLst>
                                    <p:set>
                                      <p:cBhvr>
                                        <p:cTn id="36" dur="1" fill="hold">
                                          <p:stCondLst>
                                            <p:cond delay="0"/>
                                          </p:stCondLst>
                                        </p:cTn>
                                        <p:tgtEl>
                                          <p:spTgt spid="20"/>
                                        </p:tgtEl>
                                        <p:attrNameLst>
                                          <p:attrName>style.visibility</p:attrName>
                                        </p:attrNameLst>
                                      </p:cBhvr>
                                      <p:to>
                                        <p:strVal val="visible"/>
                                      </p:to>
                                    </p:set>
                                    <p:anim calcmode="lin" valueType="num">
                                      <p:cBhvr>
                                        <p:cTn id="37" dur="500" fill="hold"/>
                                        <p:tgtEl>
                                          <p:spTgt spid="20"/>
                                        </p:tgtEl>
                                        <p:attrNameLst>
                                          <p:attrName>ppt_w</p:attrName>
                                        </p:attrNameLst>
                                      </p:cBhvr>
                                      <p:tavLst>
                                        <p:tav tm="0">
                                          <p:val>
                                            <p:fltVal val="0"/>
                                          </p:val>
                                        </p:tav>
                                        <p:tav tm="100000">
                                          <p:val>
                                            <p:strVal val="#ppt_w"/>
                                          </p:val>
                                        </p:tav>
                                      </p:tavLst>
                                    </p:anim>
                                    <p:anim calcmode="lin" valueType="num">
                                      <p:cBhvr>
                                        <p:cTn id="38" dur="500" fill="hold"/>
                                        <p:tgtEl>
                                          <p:spTgt spid="20"/>
                                        </p:tgtEl>
                                        <p:attrNameLst>
                                          <p:attrName>ppt_h</p:attrName>
                                        </p:attrNameLst>
                                      </p:cBhvr>
                                      <p:tavLst>
                                        <p:tav tm="0">
                                          <p:val>
                                            <p:fltVal val="0"/>
                                          </p:val>
                                        </p:tav>
                                        <p:tav tm="100000">
                                          <p:val>
                                            <p:strVal val="#ppt_h"/>
                                          </p:val>
                                        </p:tav>
                                      </p:tavLst>
                                    </p:anim>
                                    <p:anim calcmode="lin" valueType="num">
                                      <p:cBhvr>
                                        <p:cTn id="39" dur="500" fill="hold"/>
                                        <p:tgtEl>
                                          <p:spTgt spid="20"/>
                                        </p:tgtEl>
                                        <p:attrNameLst>
                                          <p:attrName>style.rotation</p:attrName>
                                        </p:attrNameLst>
                                      </p:cBhvr>
                                      <p:tavLst>
                                        <p:tav tm="0">
                                          <p:val>
                                            <p:fltVal val="360"/>
                                          </p:val>
                                        </p:tav>
                                        <p:tav tm="100000">
                                          <p:val>
                                            <p:fltVal val="0"/>
                                          </p:val>
                                        </p:tav>
                                      </p:tavLst>
                                    </p:anim>
                                    <p:animEffect transition="in" filter="fade">
                                      <p:cBhvr>
                                        <p:cTn id="40" dur="500"/>
                                        <p:tgtEl>
                                          <p:spTgt spid="20"/>
                                        </p:tgtEl>
                                      </p:cBhvr>
                                    </p:animEffect>
                                  </p:childTnLst>
                                </p:cTn>
                              </p:par>
                              <p:par>
                                <p:cTn id="41" presetID="49" presetClass="entr" presetSubtype="0" decel="100000" fill="hold" grpId="0" nodeType="withEffect" nodePh="1">
                                  <p:stCondLst>
                                    <p:cond delay="2200"/>
                                  </p:stCondLst>
                                  <p:endCondLst>
                                    <p:cond evt="begin" delay="0">
                                      <p:tn val="41"/>
                                    </p:cond>
                                  </p:endCondLst>
                                  <p:childTnLst>
                                    <p:set>
                                      <p:cBhvr>
                                        <p:cTn id="42" dur="1" fill="hold">
                                          <p:stCondLst>
                                            <p:cond delay="0"/>
                                          </p:stCondLst>
                                        </p:cTn>
                                        <p:tgtEl>
                                          <p:spTgt spid="14"/>
                                        </p:tgtEl>
                                        <p:attrNameLst>
                                          <p:attrName>style.visibility</p:attrName>
                                        </p:attrNameLst>
                                      </p:cBhvr>
                                      <p:to>
                                        <p:strVal val="visible"/>
                                      </p:to>
                                    </p:set>
                                    <p:anim calcmode="lin" valueType="num">
                                      <p:cBhvr>
                                        <p:cTn id="43" dur="500" fill="hold"/>
                                        <p:tgtEl>
                                          <p:spTgt spid="14"/>
                                        </p:tgtEl>
                                        <p:attrNameLst>
                                          <p:attrName>ppt_w</p:attrName>
                                        </p:attrNameLst>
                                      </p:cBhvr>
                                      <p:tavLst>
                                        <p:tav tm="0">
                                          <p:val>
                                            <p:fltVal val="0"/>
                                          </p:val>
                                        </p:tav>
                                        <p:tav tm="100000">
                                          <p:val>
                                            <p:strVal val="#ppt_w"/>
                                          </p:val>
                                        </p:tav>
                                      </p:tavLst>
                                    </p:anim>
                                    <p:anim calcmode="lin" valueType="num">
                                      <p:cBhvr>
                                        <p:cTn id="44" dur="500" fill="hold"/>
                                        <p:tgtEl>
                                          <p:spTgt spid="14"/>
                                        </p:tgtEl>
                                        <p:attrNameLst>
                                          <p:attrName>ppt_h</p:attrName>
                                        </p:attrNameLst>
                                      </p:cBhvr>
                                      <p:tavLst>
                                        <p:tav tm="0">
                                          <p:val>
                                            <p:fltVal val="0"/>
                                          </p:val>
                                        </p:tav>
                                        <p:tav tm="100000">
                                          <p:val>
                                            <p:strVal val="#ppt_h"/>
                                          </p:val>
                                        </p:tav>
                                      </p:tavLst>
                                    </p:anim>
                                    <p:anim calcmode="lin" valueType="num">
                                      <p:cBhvr>
                                        <p:cTn id="45" dur="500" fill="hold"/>
                                        <p:tgtEl>
                                          <p:spTgt spid="14"/>
                                        </p:tgtEl>
                                        <p:attrNameLst>
                                          <p:attrName>style.rotation</p:attrName>
                                        </p:attrNameLst>
                                      </p:cBhvr>
                                      <p:tavLst>
                                        <p:tav tm="0">
                                          <p:val>
                                            <p:fltVal val="360"/>
                                          </p:val>
                                        </p:tav>
                                        <p:tav tm="100000">
                                          <p:val>
                                            <p:fltVal val="0"/>
                                          </p:val>
                                        </p:tav>
                                      </p:tavLst>
                                    </p:anim>
                                    <p:animEffect transition="in" filter="fade">
                                      <p:cBhvr>
                                        <p:cTn id="46" dur="500"/>
                                        <p:tgtEl>
                                          <p:spTgt spid="14"/>
                                        </p:tgtEl>
                                      </p:cBhvr>
                                    </p:animEffect>
                                  </p:childTnLst>
                                </p:cTn>
                              </p:par>
                              <p:par>
                                <p:cTn id="47" presetID="49" presetClass="entr" presetSubtype="0" decel="100000" fill="hold" grpId="0" nodeType="withEffect" nodePh="1">
                                  <p:stCondLst>
                                    <p:cond delay="2400"/>
                                  </p:stCondLst>
                                  <p:endCondLst>
                                    <p:cond evt="begin" delay="0">
                                      <p:tn val="47"/>
                                    </p:cond>
                                  </p:end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 calcmode="lin" valueType="num">
                                      <p:cBhvr>
                                        <p:cTn id="51" dur="500" fill="hold"/>
                                        <p:tgtEl>
                                          <p:spTgt spid="16"/>
                                        </p:tgtEl>
                                        <p:attrNameLst>
                                          <p:attrName>style.rotation</p:attrName>
                                        </p:attrNameLst>
                                      </p:cBhvr>
                                      <p:tavLst>
                                        <p:tav tm="0">
                                          <p:val>
                                            <p:fltVal val="360"/>
                                          </p:val>
                                        </p:tav>
                                        <p:tav tm="100000">
                                          <p:val>
                                            <p:fltVal val="0"/>
                                          </p:val>
                                        </p:tav>
                                      </p:tavLst>
                                    </p:anim>
                                    <p:animEffect transition="in" filter="fade">
                                      <p:cBhvr>
                                        <p:cTn id="52" dur="500"/>
                                        <p:tgtEl>
                                          <p:spTgt spid="16"/>
                                        </p:tgtEl>
                                      </p:cBhvr>
                                    </p:animEffect>
                                  </p:childTnLst>
                                </p:cTn>
                              </p:par>
                              <p:par>
                                <p:cTn id="53" presetID="49" presetClass="entr" presetSubtype="0" decel="100000" fill="hold" grpId="0" nodeType="withEffect" nodePh="1">
                                  <p:stCondLst>
                                    <p:cond delay="2600"/>
                                  </p:stCondLst>
                                  <p:endCondLst>
                                    <p:cond evt="begin" delay="0">
                                      <p:tn val="53"/>
                                    </p:cond>
                                  </p:endCondLst>
                                  <p:childTnLst>
                                    <p:set>
                                      <p:cBhvr>
                                        <p:cTn id="54" dur="1" fill="hold">
                                          <p:stCondLst>
                                            <p:cond delay="0"/>
                                          </p:stCondLst>
                                        </p:cTn>
                                        <p:tgtEl>
                                          <p:spTgt spid="18"/>
                                        </p:tgtEl>
                                        <p:attrNameLst>
                                          <p:attrName>style.visibility</p:attrName>
                                        </p:attrNameLst>
                                      </p:cBhvr>
                                      <p:to>
                                        <p:strVal val="visible"/>
                                      </p:to>
                                    </p:set>
                                    <p:anim calcmode="lin" valueType="num">
                                      <p:cBhvr>
                                        <p:cTn id="55" dur="500" fill="hold"/>
                                        <p:tgtEl>
                                          <p:spTgt spid="18"/>
                                        </p:tgtEl>
                                        <p:attrNameLst>
                                          <p:attrName>ppt_w</p:attrName>
                                        </p:attrNameLst>
                                      </p:cBhvr>
                                      <p:tavLst>
                                        <p:tav tm="0">
                                          <p:val>
                                            <p:fltVal val="0"/>
                                          </p:val>
                                        </p:tav>
                                        <p:tav tm="100000">
                                          <p:val>
                                            <p:strVal val="#ppt_w"/>
                                          </p:val>
                                        </p:tav>
                                      </p:tavLst>
                                    </p:anim>
                                    <p:anim calcmode="lin" valueType="num">
                                      <p:cBhvr>
                                        <p:cTn id="56" dur="500" fill="hold"/>
                                        <p:tgtEl>
                                          <p:spTgt spid="18"/>
                                        </p:tgtEl>
                                        <p:attrNameLst>
                                          <p:attrName>ppt_h</p:attrName>
                                        </p:attrNameLst>
                                      </p:cBhvr>
                                      <p:tavLst>
                                        <p:tav tm="0">
                                          <p:val>
                                            <p:fltVal val="0"/>
                                          </p:val>
                                        </p:tav>
                                        <p:tav tm="100000">
                                          <p:val>
                                            <p:strVal val="#ppt_h"/>
                                          </p:val>
                                        </p:tav>
                                      </p:tavLst>
                                    </p:anim>
                                    <p:anim calcmode="lin" valueType="num">
                                      <p:cBhvr>
                                        <p:cTn id="57" dur="500" fill="hold"/>
                                        <p:tgtEl>
                                          <p:spTgt spid="18"/>
                                        </p:tgtEl>
                                        <p:attrNameLst>
                                          <p:attrName>style.rotation</p:attrName>
                                        </p:attrNameLst>
                                      </p:cBhvr>
                                      <p:tavLst>
                                        <p:tav tm="0">
                                          <p:val>
                                            <p:fltVal val="360"/>
                                          </p:val>
                                        </p:tav>
                                        <p:tav tm="100000">
                                          <p:val>
                                            <p:fltVal val="0"/>
                                          </p:val>
                                        </p:tav>
                                      </p:tavLst>
                                    </p:anim>
                                    <p:animEffect transition="in" filter="fade">
                                      <p:cBhvr>
                                        <p:cTn id="5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P spid="20" grpId="0"/>
      <p:bldP spid="22" grpId="0"/>
      <p:bldP spid="24" grpId="0"/>
      <p:bldP spid="26" grpId="0"/>
      <p:bldP spid="28" grpId="0"/>
      <p:bldP spid="30"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8876324" y="2218042"/>
            <a:ext cx="1382836" cy="1382836"/>
          </a:xfrm>
          <a:custGeom>
            <a:avLst/>
            <a:gdLst>
              <a:gd name="connsiteX0" fmla="*/ 691418 w 1382836"/>
              <a:gd name="connsiteY0" fmla="*/ 0 h 1382836"/>
              <a:gd name="connsiteX1" fmla="*/ 1382836 w 1382836"/>
              <a:gd name="connsiteY1" fmla="*/ 691418 h 1382836"/>
              <a:gd name="connsiteX2" fmla="*/ 691418 w 1382836"/>
              <a:gd name="connsiteY2" fmla="*/ 1382836 h 1382836"/>
              <a:gd name="connsiteX3" fmla="*/ 0 w 1382836"/>
              <a:gd name="connsiteY3" fmla="*/ 691418 h 1382836"/>
              <a:gd name="connsiteX4" fmla="*/ 691418 w 1382836"/>
              <a:gd name="connsiteY4" fmla="*/ 0 h 1382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2836" h="1382836">
                <a:moveTo>
                  <a:pt x="691418" y="0"/>
                </a:moveTo>
                <a:cubicBezTo>
                  <a:pt x="1073278" y="0"/>
                  <a:pt x="1382836" y="309558"/>
                  <a:pt x="1382836" y="691418"/>
                </a:cubicBezTo>
                <a:cubicBezTo>
                  <a:pt x="1382836" y="1073278"/>
                  <a:pt x="1073278" y="1382836"/>
                  <a:pt x="691418" y="1382836"/>
                </a:cubicBezTo>
                <a:cubicBezTo>
                  <a:pt x="309558" y="1382836"/>
                  <a:pt x="0" y="1073278"/>
                  <a:pt x="0" y="691418"/>
                </a:cubicBezTo>
                <a:cubicBezTo>
                  <a:pt x="0" y="309558"/>
                  <a:pt x="309558" y="0"/>
                  <a:pt x="691418" y="0"/>
                </a:cubicBezTo>
                <a:close/>
              </a:path>
            </a:pathLst>
          </a:custGeom>
        </p:spPr>
        <p:txBody>
          <a:bodyPr wrap="square">
            <a:noAutofit/>
          </a:bodyPr>
          <a:lstStyle/>
          <a:p>
            <a:endParaRPr lang="en-US"/>
          </a:p>
        </p:txBody>
      </p:sp>
      <p:sp>
        <p:nvSpPr>
          <p:cNvPr id="7" name="Picture Placeholder 6"/>
          <p:cNvSpPr>
            <a:spLocks noGrp="1"/>
          </p:cNvSpPr>
          <p:nvPr>
            <p:ph type="pic" sz="quarter" idx="11"/>
          </p:nvPr>
        </p:nvSpPr>
        <p:spPr>
          <a:xfrm>
            <a:off x="8876324" y="4689231"/>
            <a:ext cx="1382836" cy="1382836"/>
          </a:xfrm>
          <a:custGeom>
            <a:avLst/>
            <a:gdLst>
              <a:gd name="connsiteX0" fmla="*/ 691418 w 1382836"/>
              <a:gd name="connsiteY0" fmla="*/ 0 h 1382836"/>
              <a:gd name="connsiteX1" fmla="*/ 1382836 w 1382836"/>
              <a:gd name="connsiteY1" fmla="*/ 691418 h 1382836"/>
              <a:gd name="connsiteX2" fmla="*/ 691418 w 1382836"/>
              <a:gd name="connsiteY2" fmla="*/ 1382836 h 1382836"/>
              <a:gd name="connsiteX3" fmla="*/ 0 w 1382836"/>
              <a:gd name="connsiteY3" fmla="*/ 691418 h 1382836"/>
              <a:gd name="connsiteX4" fmla="*/ 691418 w 1382836"/>
              <a:gd name="connsiteY4" fmla="*/ 0 h 1382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2836" h="1382836">
                <a:moveTo>
                  <a:pt x="691418" y="0"/>
                </a:moveTo>
                <a:cubicBezTo>
                  <a:pt x="1073278" y="0"/>
                  <a:pt x="1382836" y="309558"/>
                  <a:pt x="1382836" y="691418"/>
                </a:cubicBezTo>
                <a:cubicBezTo>
                  <a:pt x="1382836" y="1073278"/>
                  <a:pt x="1073278" y="1382836"/>
                  <a:pt x="691418" y="1382836"/>
                </a:cubicBezTo>
                <a:cubicBezTo>
                  <a:pt x="309558" y="1382836"/>
                  <a:pt x="0" y="1073278"/>
                  <a:pt x="0" y="691418"/>
                </a:cubicBezTo>
                <a:cubicBezTo>
                  <a:pt x="0" y="309558"/>
                  <a:pt x="309558" y="0"/>
                  <a:pt x="691418" y="0"/>
                </a:cubicBezTo>
                <a:close/>
              </a:path>
            </a:pathLst>
          </a:custGeom>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220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nodePh="1">
                                  <p:stCondLst>
                                    <p:cond delay="5000"/>
                                  </p:stCondLst>
                                  <p:endCondLst>
                                    <p:cond evt="begin" delay="0">
                                      <p:tn val="11"/>
                                    </p:cond>
                                  </p:end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 calcmode="lin" valueType="num">
                                      <p:cBhvr>
                                        <p:cTn id="15" dur="500" fill="hold"/>
                                        <p:tgtEl>
                                          <p:spTgt spid="7"/>
                                        </p:tgtEl>
                                        <p:attrNameLst>
                                          <p:attrName>style.rotation</p:attrName>
                                        </p:attrNameLst>
                                      </p:cBhvr>
                                      <p:tavLst>
                                        <p:tav tm="0">
                                          <p:val>
                                            <p:fltVal val="360"/>
                                          </p:val>
                                        </p:tav>
                                        <p:tav tm="100000">
                                          <p:val>
                                            <p:fltVal val="0"/>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Picture with Caption">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553405" y="1097991"/>
            <a:ext cx="3382895" cy="3305067"/>
          </a:xfrm>
          <a:custGeom>
            <a:avLst/>
            <a:gdLst>
              <a:gd name="connsiteX0" fmla="*/ 429560 w 3382895"/>
              <a:gd name="connsiteY0" fmla="*/ 0 h 3305067"/>
              <a:gd name="connsiteX1" fmla="*/ 2953335 w 3382895"/>
              <a:gd name="connsiteY1" fmla="*/ 0 h 3305067"/>
              <a:gd name="connsiteX2" fmla="*/ 3382895 w 3382895"/>
              <a:gd name="connsiteY2" fmla="*/ 429560 h 3305067"/>
              <a:gd name="connsiteX3" fmla="*/ 3382895 w 3382895"/>
              <a:gd name="connsiteY3" fmla="*/ 2875507 h 3305067"/>
              <a:gd name="connsiteX4" fmla="*/ 2953335 w 3382895"/>
              <a:gd name="connsiteY4" fmla="*/ 3305067 h 3305067"/>
              <a:gd name="connsiteX5" fmla="*/ 429560 w 3382895"/>
              <a:gd name="connsiteY5" fmla="*/ 3305067 h 3305067"/>
              <a:gd name="connsiteX6" fmla="*/ 0 w 3382895"/>
              <a:gd name="connsiteY6" fmla="*/ 2875507 h 3305067"/>
              <a:gd name="connsiteX7" fmla="*/ 0 w 3382895"/>
              <a:gd name="connsiteY7" fmla="*/ 429560 h 3305067"/>
              <a:gd name="connsiteX8" fmla="*/ 429560 w 3382895"/>
              <a:gd name="connsiteY8" fmla="*/ 0 h 330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2895" h="3305067">
                <a:moveTo>
                  <a:pt x="429560" y="0"/>
                </a:moveTo>
                <a:lnTo>
                  <a:pt x="2953335" y="0"/>
                </a:lnTo>
                <a:cubicBezTo>
                  <a:pt x="3190574" y="0"/>
                  <a:pt x="3382895" y="192321"/>
                  <a:pt x="3382895" y="429560"/>
                </a:cubicBezTo>
                <a:lnTo>
                  <a:pt x="3382895" y="2875507"/>
                </a:lnTo>
                <a:cubicBezTo>
                  <a:pt x="3382895" y="3112746"/>
                  <a:pt x="3190574" y="3305067"/>
                  <a:pt x="2953335" y="3305067"/>
                </a:cubicBezTo>
                <a:lnTo>
                  <a:pt x="429560" y="3305067"/>
                </a:lnTo>
                <a:cubicBezTo>
                  <a:pt x="192321" y="3305067"/>
                  <a:pt x="0" y="3112746"/>
                  <a:pt x="0" y="2875507"/>
                </a:cubicBezTo>
                <a:lnTo>
                  <a:pt x="0" y="429560"/>
                </a:lnTo>
                <a:cubicBezTo>
                  <a:pt x="0" y="192321"/>
                  <a:pt x="192321" y="0"/>
                  <a:pt x="429560" y="0"/>
                </a:cubicBezTo>
                <a:close/>
              </a:path>
            </a:pathLst>
          </a:custGeom>
        </p:spPr>
        <p:txBody>
          <a:bodyPr wrap="square">
            <a:noAutofit/>
          </a:bodyPr>
          <a:lstStyle/>
          <a:p>
            <a:endParaRPr lang="en-US"/>
          </a:p>
        </p:txBody>
      </p:sp>
      <p:sp>
        <p:nvSpPr>
          <p:cNvPr id="10" name="Picture Placeholder 9"/>
          <p:cNvSpPr>
            <a:spLocks noGrp="1"/>
          </p:cNvSpPr>
          <p:nvPr>
            <p:ph type="pic" sz="quarter" idx="11"/>
          </p:nvPr>
        </p:nvSpPr>
        <p:spPr>
          <a:xfrm>
            <a:off x="3164668" y="4654579"/>
            <a:ext cx="1720762" cy="1692941"/>
          </a:xfrm>
          <a:custGeom>
            <a:avLst/>
            <a:gdLst>
              <a:gd name="connsiteX0" fmla="*/ 282162 w 1720762"/>
              <a:gd name="connsiteY0" fmla="*/ 0 h 1692941"/>
              <a:gd name="connsiteX1" fmla="*/ 1438600 w 1720762"/>
              <a:gd name="connsiteY1" fmla="*/ 0 h 1692941"/>
              <a:gd name="connsiteX2" fmla="*/ 1720762 w 1720762"/>
              <a:gd name="connsiteY2" fmla="*/ 282162 h 1692941"/>
              <a:gd name="connsiteX3" fmla="*/ 1720762 w 1720762"/>
              <a:gd name="connsiteY3" fmla="*/ 1410779 h 1692941"/>
              <a:gd name="connsiteX4" fmla="*/ 1438600 w 1720762"/>
              <a:gd name="connsiteY4" fmla="*/ 1692941 h 1692941"/>
              <a:gd name="connsiteX5" fmla="*/ 282162 w 1720762"/>
              <a:gd name="connsiteY5" fmla="*/ 1692941 h 1692941"/>
              <a:gd name="connsiteX6" fmla="*/ 0 w 1720762"/>
              <a:gd name="connsiteY6" fmla="*/ 1410779 h 1692941"/>
              <a:gd name="connsiteX7" fmla="*/ 0 w 1720762"/>
              <a:gd name="connsiteY7" fmla="*/ 282162 h 1692941"/>
              <a:gd name="connsiteX8" fmla="*/ 282162 w 1720762"/>
              <a:gd name="connsiteY8" fmla="*/ 0 h 1692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0762" h="1692941">
                <a:moveTo>
                  <a:pt x="282162" y="0"/>
                </a:moveTo>
                <a:lnTo>
                  <a:pt x="1438600" y="0"/>
                </a:lnTo>
                <a:cubicBezTo>
                  <a:pt x="1594434" y="0"/>
                  <a:pt x="1720762" y="126328"/>
                  <a:pt x="1720762" y="282162"/>
                </a:cubicBezTo>
                <a:lnTo>
                  <a:pt x="1720762" y="1410779"/>
                </a:lnTo>
                <a:cubicBezTo>
                  <a:pt x="1720762" y="1566613"/>
                  <a:pt x="1594434" y="1692941"/>
                  <a:pt x="1438600" y="1692941"/>
                </a:cubicBezTo>
                <a:lnTo>
                  <a:pt x="282162" y="1692941"/>
                </a:lnTo>
                <a:cubicBezTo>
                  <a:pt x="126328" y="1692941"/>
                  <a:pt x="0" y="1566613"/>
                  <a:pt x="0" y="1410779"/>
                </a:cubicBezTo>
                <a:lnTo>
                  <a:pt x="0" y="282162"/>
                </a:lnTo>
                <a:cubicBezTo>
                  <a:pt x="0" y="126328"/>
                  <a:pt x="126328" y="0"/>
                  <a:pt x="282162" y="0"/>
                </a:cubicBezTo>
                <a:close/>
              </a:path>
            </a:pathLst>
          </a:custGeom>
        </p:spPr>
        <p:txBody>
          <a:bodyPr wrap="square">
            <a:noAutofit/>
          </a:bodyPr>
          <a:lstStyle/>
          <a:p>
            <a:endParaRPr lang="en-US"/>
          </a:p>
        </p:txBody>
      </p:sp>
      <p:sp>
        <p:nvSpPr>
          <p:cNvPr id="12" name="Picture Placeholder 11"/>
          <p:cNvSpPr>
            <a:spLocks noGrp="1"/>
          </p:cNvSpPr>
          <p:nvPr>
            <p:ph type="pic" sz="quarter" idx="12"/>
          </p:nvPr>
        </p:nvSpPr>
        <p:spPr>
          <a:xfrm>
            <a:off x="5370781" y="1797803"/>
            <a:ext cx="1727444" cy="1702991"/>
          </a:xfrm>
          <a:custGeom>
            <a:avLst/>
            <a:gdLst>
              <a:gd name="connsiteX0" fmla="*/ 283838 w 1727444"/>
              <a:gd name="connsiteY0" fmla="*/ 0 h 1702991"/>
              <a:gd name="connsiteX1" fmla="*/ 1443606 w 1727444"/>
              <a:gd name="connsiteY1" fmla="*/ 0 h 1702991"/>
              <a:gd name="connsiteX2" fmla="*/ 1727444 w 1727444"/>
              <a:gd name="connsiteY2" fmla="*/ 283838 h 1702991"/>
              <a:gd name="connsiteX3" fmla="*/ 1727444 w 1727444"/>
              <a:gd name="connsiteY3" fmla="*/ 1419153 h 1702991"/>
              <a:gd name="connsiteX4" fmla="*/ 1443606 w 1727444"/>
              <a:gd name="connsiteY4" fmla="*/ 1702991 h 1702991"/>
              <a:gd name="connsiteX5" fmla="*/ 283838 w 1727444"/>
              <a:gd name="connsiteY5" fmla="*/ 1702991 h 1702991"/>
              <a:gd name="connsiteX6" fmla="*/ 0 w 1727444"/>
              <a:gd name="connsiteY6" fmla="*/ 1419153 h 1702991"/>
              <a:gd name="connsiteX7" fmla="*/ 0 w 1727444"/>
              <a:gd name="connsiteY7" fmla="*/ 283838 h 1702991"/>
              <a:gd name="connsiteX8" fmla="*/ 283838 w 1727444"/>
              <a:gd name="connsiteY8" fmla="*/ 0 h 170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7444" h="1702991">
                <a:moveTo>
                  <a:pt x="283838" y="0"/>
                </a:moveTo>
                <a:lnTo>
                  <a:pt x="1443606" y="0"/>
                </a:lnTo>
                <a:cubicBezTo>
                  <a:pt x="1600365" y="0"/>
                  <a:pt x="1727444" y="127079"/>
                  <a:pt x="1727444" y="283838"/>
                </a:cubicBezTo>
                <a:lnTo>
                  <a:pt x="1727444" y="1419153"/>
                </a:lnTo>
                <a:cubicBezTo>
                  <a:pt x="1727444" y="1575912"/>
                  <a:pt x="1600365" y="1702991"/>
                  <a:pt x="1443606" y="1702991"/>
                </a:cubicBezTo>
                <a:lnTo>
                  <a:pt x="283838" y="1702991"/>
                </a:lnTo>
                <a:cubicBezTo>
                  <a:pt x="127079" y="1702991"/>
                  <a:pt x="0" y="1575912"/>
                  <a:pt x="0" y="1419153"/>
                </a:cubicBezTo>
                <a:lnTo>
                  <a:pt x="0" y="283838"/>
                </a:lnTo>
                <a:cubicBezTo>
                  <a:pt x="0" y="127079"/>
                  <a:pt x="127079" y="0"/>
                  <a:pt x="283838" y="0"/>
                </a:cubicBezTo>
                <a:close/>
              </a:path>
            </a:pathLst>
          </a:custGeom>
        </p:spPr>
        <p:txBody>
          <a:bodyPr wrap="square">
            <a:noAutofit/>
          </a:bodyPr>
          <a:lstStyle/>
          <a:p>
            <a:endParaRPr lang="en-US"/>
          </a:p>
        </p:txBody>
      </p:sp>
      <p:sp>
        <p:nvSpPr>
          <p:cNvPr id="14" name="Picture Placeholder 13"/>
          <p:cNvSpPr>
            <a:spLocks noGrp="1"/>
          </p:cNvSpPr>
          <p:nvPr>
            <p:ph type="pic" sz="quarter" idx="13"/>
          </p:nvPr>
        </p:nvSpPr>
        <p:spPr>
          <a:xfrm>
            <a:off x="5293843" y="3861814"/>
            <a:ext cx="2448732" cy="2416488"/>
          </a:xfrm>
          <a:custGeom>
            <a:avLst/>
            <a:gdLst>
              <a:gd name="connsiteX0" fmla="*/ 402756 w 2448732"/>
              <a:gd name="connsiteY0" fmla="*/ 0 h 2416488"/>
              <a:gd name="connsiteX1" fmla="*/ 2045976 w 2448732"/>
              <a:gd name="connsiteY1" fmla="*/ 0 h 2416488"/>
              <a:gd name="connsiteX2" fmla="*/ 2448732 w 2448732"/>
              <a:gd name="connsiteY2" fmla="*/ 402756 h 2416488"/>
              <a:gd name="connsiteX3" fmla="*/ 2448732 w 2448732"/>
              <a:gd name="connsiteY3" fmla="*/ 2013732 h 2416488"/>
              <a:gd name="connsiteX4" fmla="*/ 2045976 w 2448732"/>
              <a:gd name="connsiteY4" fmla="*/ 2416488 h 2416488"/>
              <a:gd name="connsiteX5" fmla="*/ 402756 w 2448732"/>
              <a:gd name="connsiteY5" fmla="*/ 2416488 h 2416488"/>
              <a:gd name="connsiteX6" fmla="*/ 0 w 2448732"/>
              <a:gd name="connsiteY6" fmla="*/ 2013732 h 2416488"/>
              <a:gd name="connsiteX7" fmla="*/ 0 w 2448732"/>
              <a:gd name="connsiteY7" fmla="*/ 402756 h 2416488"/>
              <a:gd name="connsiteX8" fmla="*/ 402756 w 2448732"/>
              <a:gd name="connsiteY8" fmla="*/ 0 h 2416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8732" h="2416488">
                <a:moveTo>
                  <a:pt x="402756" y="0"/>
                </a:moveTo>
                <a:lnTo>
                  <a:pt x="2045976" y="0"/>
                </a:lnTo>
                <a:cubicBezTo>
                  <a:pt x="2268412" y="0"/>
                  <a:pt x="2448732" y="180320"/>
                  <a:pt x="2448732" y="402756"/>
                </a:cubicBezTo>
                <a:lnTo>
                  <a:pt x="2448732" y="2013732"/>
                </a:lnTo>
                <a:cubicBezTo>
                  <a:pt x="2448732" y="2236168"/>
                  <a:pt x="2268412" y="2416488"/>
                  <a:pt x="2045976" y="2416488"/>
                </a:cubicBezTo>
                <a:lnTo>
                  <a:pt x="402756" y="2416488"/>
                </a:lnTo>
                <a:cubicBezTo>
                  <a:pt x="180320" y="2416488"/>
                  <a:pt x="0" y="2236168"/>
                  <a:pt x="0" y="2013732"/>
                </a:cubicBezTo>
                <a:lnTo>
                  <a:pt x="0" y="402756"/>
                </a:lnTo>
                <a:cubicBezTo>
                  <a:pt x="0" y="180320"/>
                  <a:pt x="180320" y="0"/>
                  <a:pt x="402756" y="0"/>
                </a:cubicBezTo>
                <a:close/>
              </a:path>
            </a:pathLst>
          </a:custGeom>
        </p:spPr>
        <p:txBody>
          <a:bodyPr wrap="square">
            <a:noAutofit/>
          </a:bodyPr>
          <a:lstStyle/>
          <a:p>
            <a:endParaRPr lang="en-US"/>
          </a:p>
        </p:txBody>
      </p:sp>
      <p:sp>
        <p:nvSpPr>
          <p:cNvPr id="16" name="Picture Placeholder 15"/>
          <p:cNvSpPr>
            <a:spLocks noGrp="1"/>
          </p:cNvSpPr>
          <p:nvPr>
            <p:ph type="pic" sz="quarter" idx="14"/>
          </p:nvPr>
        </p:nvSpPr>
        <p:spPr>
          <a:xfrm>
            <a:off x="8060224" y="2133005"/>
            <a:ext cx="2251034" cy="2138767"/>
          </a:xfrm>
          <a:custGeom>
            <a:avLst/>
            <a:gdLst>
              <a:gd name="connsiteX0" fmla="*/ 356468 w 2251034"/>
              <a:gd name="connsiteY0" fmla="*/ 0 h 2138767"/>
              <a:gd name="connsiteX1" fmla="*/ 1894566 w 2251034"/>
              <a:gd name="connsiteY1" fmla="*/ 0 h 2138767"/>
              <a:gd name="connsiteX2" fmla="*/ 2251034 w 2251034"/>
              <a:gd name="connsiteY2" fmla="*/ 356468 h 2138767"/>
              <a:gd name="connsiteX3" fmla="*/ 2251034 w 2251034"/>
              <a:gd name="connsiteY3" fmla="*/ 1782299 h 2138767"/>
              <a:gd name="connsiteX4" fmla="*/ 1894566 w 2251034"/>
              <a:gd name="connsiteY4" fmla="*/ 2138767 h 2138767"/>
              <a:gd name="connsiteX5" fmla="*/ 356468 w 2251034"/>
              <a:gd name="connsiteY5" fmla="*/ 2138767 h 2138767"/>
              <a:gd name="connsiteX6" fmla="*/ 0 w 2251034"/>
              <a:gd name="connsiteY6" fmla="*/ 1782299 h 2138767"/>
              <a:gd name="connsiteX7" fmla="*/ 0 w 2251034"/>
              <a:gd name="connsiteY7" fmla="*/ 356468 h 2138767"/>
              <a:gd name="connsiteX8" fmla="*/ 356468 w 2251034"/>
              <a:gd name="connsiteY8" fmla="*/ 0 h 213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034" h="2138767">
                <a:moveTo>
                  <a:pt x="356468" y="0"/>
                </a:moveTo>
                <a:lnTo>
                  <a:pt x="1894566" y="0"/>
                </a:lnTo>
                <a:cubicBezTo>
                  <a:pt x="2091438" y="0"/>
                  <a:pt x="2251034" y="159596"/>
                  <a:pt x="2251034" y="356468"/>
                </a:cubicBezTo>
                <a:lnTo>
                  <a:pt x="2251034" y="1782299"/>
                </a:lnTo>
                <a:cubicBezTo>
                  <a:pt x="2251034" y="1979171"/>
                  <a:pt x="2091438" y="2138767"/>
                  <a:pt x="1894566" y="2138767"/>
                </a:cubicBezTo>
                <a:lnTo>
                  <a:pt x="356468" y="2138767"/>
                </a:lnTo>
                <a:cubicBezTo>
                  <a:pt x="159596" y="2138767"/>
                  <a:pt x="0" y="1979171"/>
                  <a:pt x="0" y="1782299"/>
                </a:cubicBezTo>
                <a:lnTo>
                  <a:pt x="0" y="356468"/>
                </a:lnTo>
                <a:cubicBezTo>
                  <a:pt x="0" y="159596"/>
                  <a:pt x="159596" y="0"/>
                  <a:pt x="356468" y="0"/>
                </a:cubicBezTo>
                <a:close/>
              </a:path>
            </a:pathLst>
          </a:custGeom>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nodePh="1">
                                  <p:stCondLst>
                                    <p:cond delay="100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nodePh="1">
                                  <p:stCondLst>
                                    <p:cond delay="1100"/>
                                  </p:stCondLst>
                                  <p:endCondLst>
                                    <p:cond evt="begin" delay="0">
                                      <p:tn val="9"/>
                                    </p:cond>
                                  </p:endCondLst>
                                  <p:childTnLst>
                                    <p:set>
                                      <p:cBhvr>
                                        <p:cTn id="10" dur="1" fill="hold">
                                          <p:stCondLst>
                                            <p:cond delay="0"/>
                                          </p:stCondLst>
                                        </p:cTn>
                                        <p:tgtEl>
                                          <p:spTgt spid="14"/>
                                        </p:tgtEl>
                                        <p:attrNameLst>
                                          <p:attrName>style.visibility</p:attrName>
                                        </p:attrNameLst>
                                      </p:cBhvr>
                                      <p:to>
                                        <p:strVal val="visible"/>
                                      </p:to>
                                    </p:set>
                                    <p:anim calcmode="lin" valueType="num">
                                      <p:cBhvr>
                                        <p:cTn id="11" dur="1000" fill="hold"/>
                                        <p:tgtEl>
                                          <p:spTgt spid="14"/>
                                        </p:tgtEl>
                                        <p:attrNameLst>
                                          <p:attrName>ppt_w</p:attrName>
                                        </p:attrNameLst>
                                      </p:cBhvr>
                                      <p:tavLst>
                                        <p:tav tm="0">
                                          <p:val>
                                            <p:fltVal val="0"/>
                                          </p:val>
                                        </p:tav>
                                        <p:tav tm="100000">
                                          <p:val>
                                            <p:strVal val="#ppt_w"/>
                                          </p:val>
                                        </p:tav>
                                      </p:tavLst>
                                    </p:anim>
                                    <p:anim calcmode="lin" valueType="num">
                                      <p:cBhvr>
                                        <p:cTn id="12" dur="1000" fill="hold"/>
                                        <p:tgtEl>
                                          <p:spTgt spid="14"/>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nodePh="1">
                                  <p:stCondLst>
                                    <p:cond delay="1400"/>
                                  </p:stCondLst>
                                  <p:endCondLst>
                                    <p:cond evt="begin" delay="0">
                                      <p:tn val="13"/>
                                    </p:cond>
                                  </p:endCondLst>
                                  <p:childTnLst>
                                    <p:set>
                                      <p:cBhvr>
                                        <p:cTn id="14" dur="1" fill="hold">
                                          <p:stCondLst>
                                            <p:cond delay="0"/>
                                          </p:stCondLst>
                                        </p:cTn>
                                        <p:tgtEl>
                                          <p:spTgt spid="10"/>
                                        </p:tgtEl>
                                        <p:attrNameLst>
                                          <p:attrName>style.visibility</p:attrName>
                                        </p:attrNameLst>
                                      </p:cBhvr>
                                      <p:to>
                                        <p:strVal val="visible"/>
                                      </p:to>
                                    </p:set>
                                    <p:anim calcmode="lin" valueType="num">
                                      <p:cBhvr>
                                        <p:cTn id="15" dur="1000" fill="hold"/>
                                        <p:tgtEl>
                                          <p:spTgt spid="10"/>
                                        </p:tgtEl>
                                        <p:attrNameLst>
                                          <p:attrName>ppt_w</p:attrName>
                                        </p:attrNameLst>
                                      </p:cBhvr>
                                      <p:tavLst>
                                        <p:tav tm="0">
                                          <p:val>
                                            <p:fltVal val="0"/>
                                          </p:val>
                                        </p:tav>
                                        <p:tav tm="100000">
                                          <p:val>
                                            <p:strVal val="#ppt_w"/>
                                          </p:val>
                                        </p:tav>
                                      </p:tavLst>
                                    </p:anim>
                                    <p:anim calcmode="lin" valueType="num">
                                      <p:cBhvr>
                                        <p:cTn id="16" dur="1000" fill="hold"/>
                                        <p:tgtEl>
                                          <p:spTgt spid="10"/>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nodePh="1">
                                  <p:stCondLst>
                                    <p:cond delay="1500"/>
                                  </p:stCondLst>
                                  <p:endCondLst>
                                    <p:cond evt="begin" delay="0">
                                      <p:tn val="17"/>
                                    </p:cond>
                                  </p:endCondLst>
                                  <p:childTnLst>
                                    <p:set>
                                      <p:cBhvr>
                                        <p:cTn id="18" dur="1" fill="hold">
                                          <p:stCondLst>
                                            <p:cond delay="0"/>
                                          </p:stCondLst>
                                        </p:cTn>
                                        <p:tgtEl>
                                          <p:spTgt spid="12"/>
                                        </p:tgtEl>
                                        <p:attrNameLst>
                                          <p:attrName>style.visibility</p:attrName>
                                        </p:attrNameLst>
                                      </p:cBhvr>
                                      <p:to>
                                        <p:strVal val="visible"/>
                                      </p:to>
                                    </p:set>
                                    <p:anim calcmode="lin" valueType="num">
                                      <p:cBhvr>
                                        <p:cTn id="19" dur="1000" fill="hold"/>
                                        <p:tgtEl>
                                          <p:spTgt spid="12"/>
                                        </p:tgtEl>
                                        <p:attrNameLst>
                                          <p:attrName>ppt_w</p:attrName>
                                        </p:attrNameLst>
                                      </p:cBhvr>
                                      <p:tavLst>
                                        <p:tav tm="0">
                                          <p:val>
                                            <p:fltVal val="0"/>
                                          </p:val>
                                        </p:tav>
                                        <p:tav tm="100000">
                                          <p:val>
                                            <p:strVal val="#ppt_w"/>
                                          </p:val>
                                        </p:tav>
                                      </p:tavLst>
                                    </p:anim>
                                    <p:anim calcmode="lin" valueType="num">
                                      <p:cBhvr>
                                        <p:cTn id="20" dur="1000" fill="hold"/>
                                        <p:tgtEl>
                                          <p:spTgt spid="12"/>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nodePh="1">
                                  <p:stCondLst>
                                    <p:cond delay="1800"/>
                                  </p:stCondLst>
                                  <p:endCondLst>
                                    <p:cond evt="begin" delay="0">
                                      <p:tn val="21"/>
                                    </p:cond>
                                  </p:endCondLst>
                                  <p:childTnLst>
                                    <p:set>
                                      <p:cBhvr>
                                        <p:cTn id="22" dur="1" fill="hold">
                                          <p:stCondLst>
                                            <p:cond delay="0"/>
                                          </p:stCondLst>
                                        </p:cTn>
                                        <p:tgtEl>
                                          <p:spTgt spid="16"/>
                                        </p:tgtEl>
                                        <p:attrNameLst>
                                          <p:attrName>style.visibility</p:attrName>
                                        </p:attrNameLst>
                                      </p:cBhvr>
                                      <p:to>
                                        <p:strVal val="visible"/>
                                      </p:to>
                                    </p:set>
                                    <p:anim calcmode="lin" valueType="num">
                                      <p:cBhvr>
                                        <p:cTn id="23" dur="1000" fill="hold"/>
                                        <p:tgtEl>
                                          <p:spTgt spid="16"/>
                                        </p:tgtEl>
                                        <p:attrNameLst>
                                          <p:attrName>ppt_w</p:attrName>
                                        </p:attrNameLst>
                                      </p:cBhvr>
                                      <p:tavLst>
                                        <p:tav tm="0">
                                          <p:val>
                                            <p:fltVal val="0"/>
                                          </p:val>
                                        </p:tav>
                                        <p:tav tm="100000">
                                          <p:val>
                                            <p:strVal val="#ppt_w"/>
                                          </p:val>
                                        </p:tav>
                                      </p:tavLst>
                                    </p:anim>
                                    <p:anim calcmode="lin" valueType="num">
                                      <p:cBhvr>
                                        <p:cTn id="24" dur="100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p:bldP spid="16"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Picture with Caption">
    <p:spTree>
      <p:nvGrpSpPr>
        <p:cNvPr id="1" name=""/>
        <p:cNvGrpSpPr/>
        <p:nvPr/>
      </p:nvGrpSpPr>
      <p:grpSpPr>
        <a:xfrm>
          <a:off x="0" y="0"/>
          <a:ext cx="0" cy="0"/>
          <a:chOff x="0" y="0"/>
          <a:chExt cx="0" cy="0"/>
        </a:xfrm>
      </p:grpSpPr>
      <p:sp>
        <p:nvSpPr>
          <p:cNvPr id="14" name="Picture Placeholder 13"/>
          <p:cNvSpPr>
            <a:spLocks noGrp="1"/>
          </p:cNvSpPr>
          <p:nvPr>
            <p:ph type="pic" sz="quarter" idx="14"/>
          </p:nvPr>
        </p:nvSpPr>
        <p:spPr>
          <a:xfrm>
            <a:off x="1711669" y="2400684"/>
            <a:ext cx="1720762" cy="1692941"/>
          </a:xfrm>
          <a:custGeom>
            <a:avLst/>
            <a:gdLst>
              <a:gd name="connsiteX0" fmla="*/ 282162 w 1720762"/>
              <a:gd name="connsiteY0" fmla="*/ 0 h 1692941"/>
              <a:gd name="connsiteX1" fmla="*/ 1438600 w 1720762"/>
              <a:gd name="connsiteY1" fmla="*/ 0 h 1692941"/>
              <a:gd name="connsiteX2" fmla="*/ 1720762 w 1720762"/>
              <a:gd name="connsiteY2" fmla="*/ 282162 h 1692941"/>
              <a:gd name="connsiteX3" fmla="*/ 1720762 w 1720762"/>
              <a:gd name="connsiteY3" fmla="*/ 1410779 h 1692941"/>
              <a:gd name="connsiteX4" fmla="*/ 1438600 w 1720762"/>
              <a:gd name="connsiteY4" fmla="*/ 1692941 h 1692941"/>
              <a:gd name="connsiteX5" fmla="*/ 282162 w 1720762"/>
              <a:gd name="connsiteY5" fmla="*/ 1692941 h 1692941"/>
              <a:gd name="connsiteX6" fmla="*/ 0 w 1720762"/>
              <a:gd name="connsiteY6" fmla="*/ 1410779 h 1692941"/>
              <a:gd name="connsiteX7" fmla="*/ 0 w 1720762"/>
              <a:gd name="connsiteY7" fmla="*/ 282162 h 1692941"/>
              <a:gd name="connsiteX8" fmla="*/ 282162 w 1720762"/>
              <a:gd name="connsiteY8" fmla="*/ 0 h 1692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0762" h="1692941">
                <a:moveTo>
                  <a:pt x="282162" y="0"/>
                </a:moveTo>
                <a:lnTo>
                  <a:pt x="1438600" y="0"/>
                </a:lnTo>
                <a:cubicBezTo>
                  <a:pt x="1594434" y="0"/>
                  <a:pt x="1720762" y="126328"/>
                  <a:pt x="1720762" y="282162"/>
                </a:cubicBezTo>
                <a:lnTo>
                  <a:pt x="1720762" y="1410779"/>
                </a:lnTo>
                <a:cubicBezTo>
                  <a:pt x="1720762" y="1566613"/>
                  <a:pt x="1594434" y="1692941"/>
                  <a:pt x="1438600" y="1692941"/>
                </a:cubicBezTo>
                <a:lnTo>
                  <a:pt x="282162" y="1692941"/>
                </a:lnTo>
                <a:cubicBezTo>
                  <a:pt x="126328" y="1692941"/>
                  <a:pt x="0" y="1566613"/>
                  <a:pt x="0" y="1410779"/>
                </a:cubicBezTo>
                <a:lnTo>
                  <a:pt x="0" y="282162"/>
                </a:lnTo>
                <a:cubicBezTo>
                  <a:pt x="0" y="126328"/>
                  <a:pt x="126328" y="0"/>
                  <a:pt x="282162" y="0"/>
                </a:cubicBezTo>
                <a:close/>
              </a:path>
            </a:pathLst>
          </a:custGeom>
        </p:spPr>
        <p:txBody>
          <a:bodyPr wrap="square">
            <a:noAutofit/>
          </a:bodyPr>
          <a:lstStyle/>
          <a:p>
            <a:endParaRPr lang="en-US"/>
          </a:p>
        </p:txBody>
      </p:sp>
      <p:sp>
        <p:nvSpPr>
          <p:cNvPr id="16" name="Picture Placeholder 15"/>
          <p:cNvSpPr>
            <a:spLocks noGrp="1"/>
          </p:cNvSpPr>
          <p:nvPr>
            <p:ph type="pic" sz="quarter" idx="15"/>
          </p:nvPr>
        </p:nvSpPr>
        <p:spPr>
          <a:xfrm>
            <a:off x="3794192" y="2400684"/>
            <a:ext cx="1720762" cy="1692941"/>
          </a:xfrm>
          <a:custGeom>
            <a:avLst/>
            <a:gdLst>
              <a:gd name="connsiteX0" fmla="*/ 282162 w 1720762"/>
              <a:gd name="connsiteY0" fmla="*/ 0 h 1692941"/>
              <a:gd name="connsiteX1" fmla="*/ 1438600 w 1720762"/>
              <a:gd name="connsiteY1" fmla="*/ 0 h 1692941"/>
              <a:gd name="connsiteX2" fmla="*/ 1720762 w 1720762"/>
              <a:gd name="connsiteY2" fmla="*/ 282162 h 1692941"/>
              <a:gd name="connsiteX3" fmla="*/ 1720762 w 1720762"/>
              <a:gd name="connsiteY3" fmla="*/ 1410779 h 1692941"/>
              <a:gd name="connsiteX4" fmla="*/ 1438600 w 1720762"/>
              <a:gd name="connsiteY4" fmla="*/ 1692941 h 1692941"/>
              <a:gd name="connsiteX5" fmla="*/ 282162 w 1720762"/>
              <a:gd name="connsiteY5" fmla="*/ 1692941 h 1692941"/>
              <a:gd name="connsiteX6" fmla="*/ 0 w 1720762"/>
              <a:gd name="connsiteY6" fmla="*/ 1410779 h 1692941"/>
              <a:gd name="connsiteX7" fmla="*/ 0 w 1720762"/>
              <a:gd name="connsiteY7" fmla="*/ 282162 h 1692941"/>
              <a:gd name="connsiteX8" fmla="*/ 282162 w 1720762"/>
              <a:gd name="connsiteY8" fmla="*/ 0 h 1692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0762" h="1692941">
                <a:moveTo>
                  <a:pt x="282162" y="0"/>
                </a:moveTo>
                <a:lnTo>
                  <a:pt x="1438600" y="0"/>
                </a:lnTo>
                <a:cubicBezTo>
                  <a:pt x="1594434" y="0"/>
                  <a:pt x="1720762" y="126328"/>
                  <a:pt x="1720762" y="282162"/>
                </a:cubicBezTo>
                <a:lnTo>
                  <a:pt x="1720762" y="1410779"/>
                </a:lnTo>
                <a:cubicBezTo>
                  <a:pt x="1720762" y="1566613"/>
                  <a:pt x="1594434" y="1692941"/>
                  <a:pt x="1438600" y="1692941"/>
                </a:cubicBezTo>
                <a:lnTo>
                  <a:pt x="282162" y="1692941"/>
                </a:lnTo>
                <a:cubicBezTo>
                  <a:pt x="126328" y="1692941"/>
                  <a:pt x="0" y="1566613"/>
                  <a:pt x="0" y="1410779"/>
                </a:cubicBezTo>
                <a:lnTo>
                  <a:pt x="0" y="282162"/>
                </a:lnTo>
                <a:cubicBezTo>
                  <a:pt x="0" y="126328"/>
                  <a:pt x="126328" y="0"/>
                  <a:pt x="282162" y="0"/>
                </a:cubicBezTo>
                <a:close/>
              </a:path>
            </a:pathLst>
          </a:custGeom>
        </p:spPr>
        <p:txBody>
          <a:bodyPr wrap="square">
            <a:noAutofit/>
          </a:bodyPr>
          <a:lstStyle/>
          <a:p>
            <a:endParaRPr lang="en-US"/>
          </a:p>
        </p:txBody>
      </p:sp>
      <p:sp>
        <p:nvSpPr>
          <p:cNvPr id="18" name="Picture Placeholder 17"/>
          <p:cNvSpPr>
            <a:spLocks noGrp="1"/>
          </p:cNvSpPr>
          <p:nvPr>
            <p:ph type="pic" sz="quarter" idx="16"/>
          </p:nvPr>
        </p:nvSpPr>
        <p:spPr>
          <a:xfrm>
            <a:off x="5876715" y="2400684"/>
            <a:ext cx="1720762" cy="1692941"/>
          </a:xfrm>
          <a:custGeom>
            <a:avLst/>
            <a:gdLst>
              <a:gd name="connsiteX0" fmla="*/ 282162 w 1720762"/>
              <a:gd name="connsiteY0" fmla="*/ 0 h 1692941"/>
              <a:gd name="connsiteX1" fmla="*/ 1438600 w 1720762"/>
              <a:gd name="connsiteY1" fmla="*/ 0 h 1692941"/>
              <a:gd name="connsiteX2" fmla="*/ 1720762 w 1720762"/>
              <a:gd name="connsiteY2" fmla="*/ 282162 h 1692941"/>
              <a:gd name="connsiteX3" fmla="*/ 1720762 w 1720762"/>
              <a:gd name="connsiteY3" fmla="*/ 1410779 h 1692941"/>
              <a:gd name="connsiteX4" fmla="*/ 1438600 w 1720762"/>
              <a:gd name="connsiteY4" fmla="*/ 1692941 h 1692941"/>
              <a:gd name="connsiteX5" fmla="*/ 282162 w 1720762"/>
              <a:gd name="connsiteY5" fmla="*/ 1692941 h 1692941"/>
              <a:gd name="connsiteX6" fmla="*/ 0 w 1720762"/>
              <a:gd name="connsiteY6" fmla="*/ 1410779 h 1692941"/>
              <a:gd name="connsiteX7" fmla="*/ 0 w 1720762"/>
              <a:gd name="connsiteY7" fmla="*/ 282162 h 1692941"/>
              <a:gd name="connsiteX8" fmla="*/ 282162 w 1720762"/>
              <a:gd name="connsiteY8" fmla="*/ 0 h 1692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0762" h="1692941">
                <a:moveTo>
                  <a:pt x="282162" y="0"/>
                </a:moveTo>
                <a:lnTo>
                  <a:pt x="1438600" y="0"/>
                </a:lnTo>
                <a:cubicBezTo>
                  <a:pt x="1594434" y="0"/>
                  <a:pt x="1720762" y="126328"/>
                  <a:pt x="1720762" y="282162"/>
                </a:cubicBezTo>
                <a:lnTo>
                  <a:pt x="1720762" y="1410779"/>
                </a:lnTo>
                <a:cubicBezTo>
                  <a:pt x="1720762" y="1566613"/>
                  <a:pt x="1594434" y="1692941"/>
                  <a:pt x="1438600" y="1692941"/>
                </a:cubicBezTo>
                <a:lnTo>
                  <a:pt x="282162" y="1692941"/>
                </a:lnTo>
                <a:cubicBezTo>
                  <a:pt x="126328" y="1692941"/>
                  <a:pt x="0" y="1566613"/>
                  <a:pt x="0" y="1410779"/>
                </a:cubicBezTo>
                <a:lnTo>
                  <a:pt x="0" y="282162"/>
                </a:lnTo>
                <a:cubicBezTo>
                  <a:pt x="0" y="126328"/>
                  <a:pt x="126328" y="0"/>
                  <a:pt x="282162" y="0"/>
                </a:cubicBezTo>
                <a:close/>
              </a:path>
            </a:pathLst>
          </a:custGeom>
        </p:spPr>
        <p:txBody>
          <a:bodyPr wrap="square">
            <a:noAutofit/>
          </a:bodyPr>
          <a:lstStyle/>
          <a:p>
            <a:endParaRPr lang="en-US"/>
          </a:p>
        </p:txBody>
      </p:sp>
      <p:sp>
        <p:nvSpPr>
          <p:cNvPr id="20" name="Picture Placeholder 19"/>
          <p:cNvSpPr>
            <a:spLocks noGrp="1"/>
          </p:cNvSpPr>
          <p:nvPr>
            <p:ph type="pic" sz="quarter" idx="17"/>
          </p:nvPr>
        </p:nvSpPr>
        <p:spPr>
          <a:xfrm>
            <a:off x="7959238" y="2400684"/>
            <a:ext cx="1720762" cy="1692941"/>
          </a:xfrm>
          <a:custGeom>
            <a:avLst/>
            <a:gdLst>
              <a:gd name="connsiteX0" fmla="*/ 282162 w 1720762"/>
              <a:gd name="connsiteY0" fmla="*/ 0 h 1692941"/>
              <a:gd name="connsiteX1" fmla="*/ 1438600 w 1720762"/>
              <a:gd name="connsiteY1" fmla="*/ 0 h 1692941"/>
              <a:gd name="connsiteX2" fmla="*/ 1720762 w 1720762"/>
              <a:gd name="connsiteY2" fmla="*/ 282162 h 1692941"/>
              <a:gd name="connsiteX3" fmla="*/ 1720762 w 1720762"/>
              <a:gd name="connsiteY3" fmla="*/ 1410779 h 1692941"/>
              <a:gd name="connsiteX4" fmla="*/ 1438600 w 1720762"/>
              <a:gd name="connsiteY4" fmla="*/ 1692941 h 1692941"/>
              <a:gd name="connsiteX5" fmla="*/ 282162 w 1720762"/>
              <a:gd name="connsiteY5" fmla="*/ 1692941 h 1692941"/>
              <a:gd name="connsiteX6" fmla="*/ 0 w 1720762"/>
              <a:gd name="connsiteY6" fmla="*/ 1410779 h 1692941"/>
              <a:gd name="connsiteX7" fmla="*/ 0 w 1720762"/>
              <a:gd name="connsiteY7" fmla="*/ 282162 h 1692941"/>
              <a:gd name="connsiteX8" fmla="*/ 282162 w 1720762"/>
              <a:gd name="connsiteY8" fmla="*/ 0 h 1692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0762" h="1692941">
                <a:moveTo>
                  <a:pt x="282162" y="0"/>
                </a:moveTo>
                <a:lnTo>
                  <a:pt x="1438600" y="0"/>
                </a:lnTo>
                <a:cubicBezTo>
                  <a:pt x="1594434" y="0"/>
                  <a:pt x="1720762" y="126328"/>
                  <a:pt x="1720762" y="282162"/>
                </a:cubicBezTo>
                <a:lnTo>
                  <a:pt x="1720762" y="1410779"/>
                </a:lnTo>
                <a:cubicBezTo>
                  <a:pt x="1720762" y="1566613"/>
                  <a:pt x="1594434" y="1692941"/>
                  <a:pt x="1438600" y="1692941"/>
                </a:cubicBezTo>
                <a:lnTo>
                  <a:pt x="282162" y="1692941"/>
                </a:lnTo>
                <a:cubicBezTo>
                  <a:pt x="126328" y="1692941"/>
                  <a:pt x="0" y="1566613"/>
                  <a:pt x="0" y="1410779"/>
                </a:cubicBezTo>
                <a:lnTo>
                  <a:pt x="0" y="282162"/>
                </a:lnTo>
                <a:cubicBezTo>
                  <a:pt x="0" y="126328"/>
                  <a:pt x="126328" y="0"/>
                  <a:pt x="282162" y="0"/>
                </a:cubicBezTo>
                <a:close/>
              </a:path>
            </a:pathLst>
          </a:custGeom>
        </p:spPr>
        <p:txBody>
          <a:bodyPr wrap="square">
            <a:noAutofit/>
          </a:bodyPr>
          <a:lstStyle/>
          <a:p>
            <a:endParaRPr lang="en-US"/>
          </a:p>
        </p:txBody>
      </p:sp>
      <p:sp>
        <p:nvSpPr>
          <p:cNvPr id="25" name="Picture Placeholder 24"/>
          <p:cNvSpPr>
            <a:spLocks noGrp="1"/>
          </p:cNvSpPr>
          <p:nvPr>
            <p:ph type="pic" sz="quarter" idx="18"/>
          </p:nvPr>
        </p:nvSpPr>
        <p:spPr>
          <a:xfrm>
            <a:off x="7948821" y="4510786"/>
            <a:ext cx="1720762" cy="1692941"/>
          </a:xfrm>
          <a:custGeom>
            <a:avLst/>
            <a:gdLst>
              <a:gd name="connsiteX0" fmla="*/ 282162 w 1720762"/>
              <a:gd name="connsiteY0" fmla="*/ 0 h 1692941"/>
              <a:gd name="connsiteX1" fmla="*/ 1438600 w 1720762"/>
              <a:gd name="connsiteY1" fmla="*/ 0 h 1692941"/>
              <a:gd name="connsiteX2" fmla="*/ 1720762 w 1720762"/>
              <a:gd name="connsiteY2" fmla="*/ 282162 h 1692941"/>
              <a:gd name="connsiteX3" fmla="*/ 1720762 w 1720762"/>
              <a:gd name="connsiteY3" fmla="*/ 1410779 h 1692941"/>
              <a:gd name="connsiteX4" fmla="*/ 1438600 w 1720762"/>
              <a:gd name="connsiteY4" fmla="*/ 1692941 h 1692941"/>
              <a:gd name="connsiteX5" fmla="*/ 282162 w 1720762"/>
              <a:gd name="connsiteY5" fmla="*/ 1692941 h 1692941"/>
              <a:gd name="connsiteX6" fmla="*/ 0 w 1720762"/>
              <a:gd name="connsiteY6" fmla="*/ 1410779 h 1692941"/>
              <a:gd name="connsiteX7" fmla="*/ 0 w 1720762"/>
              <a:gd name="connsiteY7" fmla="*/ 282162 h 1692941"/>
              <a:gd name="connsiteX8" fmla="*/ 282162 w 1720762"/>
              <a:gd name="connsiteY8" fmla="*/ 0 h 1692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0762" h="1692941">
                <a:moveTo>
                  <a:pt x="282162" y="0"/>
                </a:moveTo>
                <a:lnTo>
                  <a:pt x="1438600" y="0"/>
                </a:lnTo>
                <a:cubicBezTo>
                  <a:pt x="1594434" y="0"/>
                  <a:pt x="1720762" y="126328"/>
                  <a:pt x="1720762" y="282162"/>
                </a:cubicBezTo>
                <a:lnTo>
                  <a:pt x="1720762" y="1410779"/>
                </a:lnTo>
                <a:cubicBezTo>
                  <a:pt x="1720762" y="1566613"/>
                  <a:pt x="1594434" y="1692941"/>
                  <a:pt x="1438600" y="1692941"/>
                </a:cubicBezTo>
                <a:lnTo>
                  <a:pt x="282162" y="1692941"/>
                </a:lnTo>
                <a:cubicBezTo>
                  <a:pt x="126328" y="1692941"/>
                  <a:pt x="0" y="1566613"/>
                  <a:pt x="0" y="1410779"/>
                </a:cubicBezTo>
                <a:lnTo>
                  <a:pt x="0" y="282162"/>
                </a:lnTo>
                <a:cubicBezTo>
                  <a:pt x="0" y="126328"/>
                  <a:pt x="126328" y="0"/>
                  <a:pt x="282162" y="0"/>
                </a:cubicBezTo>
                <a:close/>
              </a:path>
            </a:pathLst>
          </a:custGeom>
        </p:spPr>
        <p:txBody>
          <a:bodyPr wrap="square">
            <a:noAutofit/>
          </a:bodyPr>
          <a:lstStyle/>
          <a:p>
            <a:endParaRPr lang="en-US"/>
          </a:p>
        </p:txBody>
      </p:sp>
      <p:sp>
        <p:nvSpPr>
          <p:cNvPr id="26" name="Picture Placeholder 25"/>
          <p:cNvSpPr>
            <a:spLocks noGrp="1"/>
          </p:cNvSpPr>
          <p:nvPr>
            <p:ph type="pic" sz="quarter" idx="20"/>
          </p:nvPr>
        </p:nvSpPr>
        <p:spPr>
          <a:xfrm>
            <a:off x="5866298" y="4510786"/>
            <a:ext cx="1720762" cy="1692941"/>
          </a:xfrm>
          <a:custGeom>
            <a:avLst/>
            <a:gdLst>
              <a:gd name="connsiteX0" fmla="*/ 282162 w 1720762"/>
              <a:gd name="connsiteY0" fmla="*/ 0 h 1692941"/>
              <a:gd name="connsiteX1" fmla="*/ 1438600 w 1720762"/>
              <a:gd name="connsiteY1" fmla="*/ 0 h 1692941"/>
              <a:gd name="connsiteX2" fmla="*/ 1720762 w 1720762"/>
              <a:gd name="connsiteY2" fmla="*/ 282162 h 1692941"/>
              <a:gd name="connsiteX3" fmla="*/ 1720762 w 1720762"/>
              <a:gd name="connsiteY3" fmla="*/ 1410779 h 1692941"/>
              <a:gd name="connsiteX4" fmla="*/ 1438600 w 1720762"/>
              <a:gd name="connsiteY4" fmla="*/ 1692941 h 1692941"/>
              <a:gd name="connsiteX5" fmla="*/ 282162 w 1720762"/>
              <a:gd name="connsiteY5" fmla="*/ 1692941 h 1692941"/>
              <a:gd name="connsiteX6" fmla="*/ 0 w 1720762"/>
              <a:gd name="connsiteY6" fmla="*/ 1410779 h 1692941"/>
              <a:gd name="connsiteX7" fmla="*/ 0 w 1720762"/>
              <a:gd name="connsiteY7" fmla="*/ 282162 h 1692941"/>
              <a:gd name="connsiteX8" fmla="*/ 282162 w 1720762"/>
              <a:gd name="connsiteY8" fmla="*/ 0 h 1692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0762" h="1692941">
                <a:moveTo>
                  <a:pt x="282162" y="0"/>
                </a:moveTo>
                <a:lnTo>
                  <a:pt x="1438600" y="0"/>
                </a:lnTo>
                <a:cubicBezTo>
                  <a:pt x="1594434" y="0"/>
                  <a:pt x="1720762" y="126328"/>
                  <a:pt x="1720762" y="282162"/>
                </a:cubicBezTo>
                <a:lnTo>
                  <a:pt x="1720762" y="1410779"/>
                </a:lnTo>
                <a:cubicBezTo>
                  <a:pt x="1720762" y="1566613"/>
                  <a:pt x="1594434" y="1692941"/>
                  <a:pt x="1438600" y="1692941"/>
                </a:cubicBezTo>
                <a:lnTo>
                  <a:pt x="282162" y="1692941"/>
                </a:lnTo>
                <a:cubicBezTo>
                  <a:pt x="126328" y="1692941"/>
                  <a:pt x="0" y="1566613"/>
                  <a:pt x="0" y="1410779"/>
                </a:cubicBezTo>
                <a:lnTo>
                  <a:pt x="0" y="282162"/>
                </a:lnTo>
                <a:cubicBezTo>
                  <a:pt x="0" y="126328"/>
                  <a:pt x="126328" y="0"/>
                  <a:pt x="282162" y="0"/>
                </a:cubicBezTo>
                <a:close/>
              </a:path>
            </a:pathLst>
          </a:custGeom>
        </p:spPr>
        <p:txBody>
          <a:bodyPr wrap="square">
            <a:noAutofit/>
          </a:bodyPr>
          <a:lstStyle/>
          <a:p>
            <a:endParaRPr lang="en-US"/>
          </a:p>
        </p:txBody>
      </p:sp>
      <p:sp>
        <p:nvSpPr>
          <p:cNvPr id="27" name="Picture Placeholder 26"/>
          <p:cNvSpPr>
            <a:spLocks noGrp="1"/>
          </p:cNvSpPr>
          <p:nvPr>
            <p:ph type="pic" sz="quarter" idx="21"/>
          </p:nvPr>
        </p:nvSpPr>
        <p:spPr>
          <a:xfrm>
            <a:off x="3783775" y="4510786"/>
            <a:ext cx="1720762" cy="1692941"/>
          </a:xfrm>
          <a:custGeom>
            <a:avLst/>
            <a:gdLst>
              <a:gd name="connsiteX0" fmla="*/ 282162 w 1720762"/>
              <a:gd name="connsiteY0" fmla="*/ 0 h 1692941"/>
              <a:gd name="connsiteX1" fmla="*/ 1438600 w 1720762"/>
              <a:gd name="connsiteY1" fmla="*/ 0 h 1692941"/>
              <a:gd name="connsiteX2" fmla="*/ 1720762 w 1720762"/>
              <a:gd name="connsiteY2" fmla="*/ 282162 h 1692941"/>
              <a:gd name="connsiteX3" fmla="*/ 1720762 w 1720762"/>
              <a:gd name="connsiteY3" fmla="*/ 1410779 h 1692941"/>
              <a:gd name="connsiteX4" fmla="*/ 1438600 w 1720762"/>
              <a:gd name="connsiteY4" fmla="*/ 1692941 h 1692941"/>
              <a:gd name="connsiteX5" fmla="*/ 282162 w 1720762"/>
              <a:gd name="connsiteY5" fmla="*/ 1692941 h 1692941"/>
              <a:gd name="connsiteX6" fmla="*/ 0 w 1720762"/>
              <a:gd name="connsiteY6" fmla="*/ 1410779 h 1692941"/>
              <a:gd name="connsiteX7" fmla="*/ 0 w 1720762"/>
              <a:gd name="connsiteY7" fmla="*/ 282162 h 1692941"/>
              <a:gd name="connsiteX8" fmla="*/ 282162 w 1720762"/>
              <a:gd name="connsiteY8" fmla="*/ 0 h 1692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0762" h="1692941">
                <a:moveTo>
                  <a:pt x="282162" y="0"/>
                </a:moveTo>
                <a:lnTo>
                  <a:pt x="1438600" y="0"/>
                </a:lnTo>
                <a:cubicBezTo>
                  <a:pt x="1594434" y="0"/>
                  <a:pt x="1720762" y="126328"/>
                  <a:pt x="1720762" y="282162"/>
                </a:cubicBezTo>
                <a:lnTo>
                  <a:pt x="1720762" y="1410779"/>
                </a:lnTo>
                <a:cubicBezTo>
                  <a:pt x="1720762" y="1566613"/>
                  <a:pt x="1594434" y="1692941"/>
                  <a:pt x="1438600" y="1692941"/>
                </a:cubicBezTo>
                <a:lnTo>
                  <a:pt x="282162" y="1692941"/>
                </a:lnTo>
                <a:cubicBezTo>
                  <a:pt x="126328" y="1692941"/>
                  <a:pt x="0" y="1566613"/>
                  <a:pt x="0" y="1410779"/>
                </a:cubicBezTo>
                <a:lnTo>
                  <a:pt x="0" y="282162"/>
                </a:lnTo>
                <a:cubicBezTo>
                  <a:pt x="0" y="126328"/>
                  <a:pt x="126328" y="0"/>
                  <a:pt x="282162" y="0"/>
                </a:cubicBezTo>
                <a:close/>
              </a:path>
            </a:pathLst>
          </a:custGeom>
        </p:spPr>
        <p:txBody>
          <a:bodyPr wrap="square">
            <a:noAutofit/>
          </a:bodyPr>
          <a:lstStyle/>
          <a:p>
            <a:endParaRPr lang="en-US"/>
          </a:p>
        </p:txBody>
      </p:sp>
      <p:sp>
        <p:nvSpPr>
          <p:cNvPr id="28" name="Picture Placeholder 27"/>
          <p:cNvSpPr>
            <a:spLocks noGrp="1"/>
          </p:cNvSpPr>
          <p:nvPr>
            <p:ph type="pic" sz="quarter" idx="22"/>
          </p:nvPr>
        </p:nvSpPr>
        <p:spPr>
          <a:xfrm>
            <a:off x="1701252" y="4510786"/>
            <a:ext cx="1720762" cy="1692941"/>
          </a:xfrm>
          <a:custGeom>
            <a:avLst/>
            <a:gdLst>
              <a:gd name="connsiteX0" fmla="*/ 282162 w 1720762"/>
              <a:gd name="connsiteY0" fmla="*/ 0 h 1692941"/>
              <a:gd name="connsiteX1" fmla="*/ 1438600 w 1720762"/>
              <a:gd name="connsiteY1" fmla="*/ 0 h 1692941"/>
              <a:gd name="connsiteX2" fmla="*/ 1720762 w 1720762"/>
              <a:gd name="connsiteY2" fmla="*/ 282162 h 1692941"/>
              <a:gd name="connsiteX3" fmla="*/ 1720762 w 1720762"/>
              <a:gd name="connsiteY3" fmla="*/ 1410779 h 1692941"/>
              <a:gd name="connsiteX4" fmla="*/ 1438600 w 1720762"/>
              <a:gd name="connsiteY4" fmla="*/ 1692941 h 1692941"/>
              <a:gd name="connsiteX5" fmla="*/ 282162 w 1720762"/>
              <a:gd name="connsiteY5" fmla="*/ 1692941 h 1692941"/>
              <a:gd name="connsiteX6" fmla="*/ 0 w 1720762"/>
              <a:gd name="connsiteY6" fmla="*/ 1410779 h 1692941"/>
              <a:gd name="connsiteX7" fmla="*/ 0 w 1720762"/>
              <a:gd name="connsiteY7" fmla="*/ 282162 h 1692941"/>
              <a:gd name="connsiteX8" fmla="*/ 282162 w 1720762"/>
              <a:gd name="connsiteY8" fmla="*/ 0 h 1692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0762" h="1692941">
                <a:moveTo>
                  <a:pt x="282162" y="0"/>
                </a:moveTo>
                <a:lnTo>
                  <a:pt x="1438600" y="0"/>
                </a:lnTo>
                <a:cubicBezTo>
                  <a:pt x="1594434" y="0"/>
                  <a:pt x="1720762" y="126328"/>
                  <a:pt x="1720762" y="282162"/>
                </a:cubicBezTo>
                <a:lnTo>
                  <a:pt x="1720762" y="1410779"/>
                </a:lnTo>
                <a:cubicBezTo>
                  <a:pt x="1720762" y="1566613"/>
                  <a:pt x="1594434" y="1692941"/>
                  <a:pt x="1438600" y="1692941"/>
                </a:cubicBezTo>
                <a:lnTo>
                  <a:pt x="282162" y="1692941"/>
                </a:lnTo>
                <a:cubicBezTo>
                  <a:pt x="126328" y="1692941"/>
                  <a:pt x="0" y="1566613"/>
                  <a:pt x="0" y="1410779"/>
                </a:cubicBezTo>
                <a:lnTo>
                  <a:pt x="0" y="282162"/>
                </a:lnTo>
                <a:cubicBezTo>
                  <a:pt x="0" y="126328"/>
                  <a:pt x="126328" y="0"/>
                  <a:pt x="282162" y="0"/>
                </a:cubicBezTo>
                <a:close/>
              </a:path>
            </a:pathLst>
          </a:custGeom>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1100"/>
                                  </p:stCondLst>
                                  <p:endCondLst>
                                    <p:cond evt="begin" delay="0">
                                      <p:tn val="5"/>
                                    </p:cond>
                                  </p:end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grpId="0" nodeType="withEffect" nodePh="1">
                                  <p:stCondLst>
                                    <p:cond delay="1500"/>
                                  </p:stCondLst>
                                  <p:endCondLst>
                                    <p:cond evt="begin" delay="0">
                                      <p:tn val="10"/>
                                    </p:cond>
                                  </p:end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53" presetClass="entr" presetSubtype="16" fill="hold" grpId="0" nodeType="withEffect" nodePh="1">
                                  <p:stCondLst>
                                    <p:cond delay="2000"/>
                                  </p:stCondLst>
                                  <p:endCondLst>
                                    <p:cond evt="begin" delay="0">
                                      <p:tn val="15"/>
                                    </p:cond>
                                  </p:end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par>
                                <p:cTn id="20" presetID="53" presetClass="entr" presetSubtype="16" fill="hold" grpId="0" nodeType="withEffect" nodePh="1">
                                  <p:stCondLst>
                                    <p:cond delay="2500"/>
                                  </p:stCondLst>
                                  <p:endCondLst>
                                    <p:cond evt="begin" delay="0">
                                      <p:tn val="20"/>
                                    </p:cond>
                                  </p:end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Effect transition="in" filter="fade">
                                      <p:cBhvr>
                                        <p:cTn id="24" dur="500"/>
                                        <p:tgtEl>
                                          <p:spTgt spid="20"/>
                                        </p:tgtEl>
                                      </p:cBhvr>
                                    </p:animEffect>
                                  </p:childTnLst>
                                </p:cTn>
                              </p:par>
                              <p:par>
                                <p:cTn id="25" presetID="53" presetClass="entr" presetSubtype="16" fill="hold" grpId="0" nodeType="withEffect" nodePh="1">
                                  <p:stCondLst>
                                    <p:cond delay="3000"/>
                                  </p:stCondLst>
                                  <p:endCondLst>
                                    <p:cond evt="begin" delay="0">
                                      <p:tn val="25"/>
                                    </p:cond>
                                  </p:end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ppt_w</p:attrName>
                                        </p:attrNameLst>
                                      </p:cBhvr>
                                      <p:tavLst>
                                        <p:tav tm="0">
                                          <p:val>
                                            <p:fltVal val="0"/>
                                          </p:val>
                                        </p:tav>
                                        <p:tav tm="100000">
                                          <p:val>
                                            <p:strVal val="#ppt_w"/>
                                          </p:val>
                                        </p:tav>
                                      </p:tavLst>
                                    </p:anim>
                                    <p:anim calcmode="lin" valueType="num">
                                      <p:cBhvr>
                                        <p:cTn id="28" dur="500" fill="hold"/>
                                        <p:tgtEl>
                                          <p:spTgt spid="25"/>
                                        </p:tgtEl>
                                        <p:attrNameLst>
                                          <p:attrName>ppt_h</p:attrName>
                                        </p:attrNameLst>
                                      </p:cBhvr>
                                      <p:tavLst>
                                        <p:tav tm="0">
                                          <p:val>
                                            <p:fltVal val="0"/>
                                          </p:val>
                                        </p:tav>
                                        <p:tav tm="100000">
                                          <p:val>
                                            <p:strVal val="#ppt_h"/>
                                          </p:val>
                                        </p:tav>
                                      </p:tavLst>
                                    </p:anim>
                                    <p:animEffect transition="in" filter="fade">
                                      <p:cBhvr>
                                        <p:cTn id="29" dur="500"/>
                                        <p:tgtEl>
                                          <p:spTgt spid="25"/>
                                        </p:tgtEl>
                                      </p:cBhvr>
                                    </p:animEffect>
                                  </p:childTnLst>
                                </p:cTn>
                              </p:par>
                              <p:par>
                                <p:cTn id="30" presetID="53" presetClass="entr" presetSubtype="16" fill="hold" grpId="0" nodeType="withEffect" nodePh="1">
                                  <p:stCondLst>
                                    <p:cond delay="3500"/>
                                  </p:stCondLst>
                                  <p:endCondLst>
                                    <p:cond evt="begin" delay="0">
                                      <p:tn val="30"/>
                                    </p:cond>
                                  </p:endCondLst>
                                  <p:childTnLst>
                                    <p:set>
                                      <p:cBhvr>
                                        <p:cTn id="31" dur="1" fill="hold">
                                          <p:stCondLst>
                                            <p:cond delay="0"/>
                                          </p:stCondLst>
                                        </p:cTn>
                                        <p:tgtEl>
                                          <p:spTgt spid="26"/>
                                        </p:tgtEl>
                                        <p:attrNameLst>
                                          <p:attrName>style.visibility</p:attrName>
                                        </p:attrNameLst>
                                      </p:cBhvr>
                                      <p:to>
                                        <p:strVal val="visible"/>
                                      </p:to>
                                    </p:set>
                                    <p:anim calcmode="lin" valueType="num">
                                      <p:cBhvr>
                                        <p:cTn id="32" dur="500" fill="hold"/>
                                        <p:tgtEl>
                                          <p:spTgt spid="26"/>
                                        </p:tgtEl>
                                        <p:attrNameLst>
                                          <p:attrName>ppt_w</p:attrName>
                                        </p:attrNameLst>
                                      </p:cBhvr>
                                      <p:tavLst>
                                        <p:tav tm="0">
                                          <p:val>
                                            <p:fltVal val="0"/>
                                          </p:val>
                                        </p:tav>
                                        <p:tav tm="100000">
                                          <p:val>
                                            <p:strVal val="#ppt_w"/>
                                          </p:val>
                                        </p:tav>
                                      </p:tavLst>
                                    </p:anim>
                                    <p:anim calcmode="lin" valueType="num">
                                      <p:cBhvr>
                                        <p:cTn id="33" dur="500" fill="hold"/>
                                        <p:tgtEl>
                                          <p:spTgt spid="26"/>
                                        </p:tgtEl>
                                        <p:attrNameLst>
                                          <p:attrName>ppt_h</p:attrName>
                                        </p:attrNameLst>
                                      </p:cBhvr>
                                      <p:tavLst>
                                        <p:tav tm="0">
                                          <p:val>
                                            <p:fltVal val="0"/>
                                          </p:val>
                                        </p:tav>
                                        <p:tav tm="100000">
                                          <p:val>
                                            <p:strVal val="#ppt_h"/>
                                          </p:val>
                                        </p:tav>
                                      </p:tavLst>
                                    </p:anim>
                                    <p:animEffect transition="in" filter="fade">
                                      <p:cBhvr>
                                        <p:cTn id="34" dur="500"/>
                                        <p:tgtEl>
                                          <p:spTgt spid="26"/>
                                        </p:tgtEl>
                                      </p:cBhvr>
                                    </p:animEffect>
                                  </p:childTnLst>
                                </p:cTn>
                              </p:par>
                              <p:par>
                                <p:cTn id="35" presetID="53" presetClass="entr" presetSubtype="16" fill="hold" grpId="0" nodeType="withEffect" nodePh="1">
                                  <p:stCondLst>
                                    <p:cond delay="4000"/>
                                  </p:stCondLst>
                                  <p:endCondLst>
                                    <p:cond evt="begin" delay="0">
                                      <p:tn val="35"/>
                                    </p:cond>
                                  </p:endCondLst>
                                  <p:childTnLst>
                                    <p:set>
                                      <p:cBhvr>
                                        <p:cTn id="36" dur="1" fill="hold">
                                          <p:stCondLst>
                                            <p:cond delay="0"/>
                                          </p:stCondLst>
                                        </p:cTn>
                                        <p:tgtEl>
                                          <p:spTgt spid="27"/>
                                        </p:tgtEl>
                                        <p:attrNameLst>
                                          <p:attrName>style.visibility</p:attrName>
                                        </p:attrNameLst>
                                      </p:cBhvr>
                                      <p:to>
                                        <p:strVal val="visible"/>
                                      </p:to>
                                    </p:set>
                                    <p:anim calcmode="lin" valueType="num">
                                      <p:cBhvr>
                                        <p:cTn id="37" dur="500" fill="hold"/>
                                        <p:tgtEl>
                                          <p:spTgt spid="27"/>
                                        </p:tgtEl>
                                        <p:attrNameLst>
                                          <p:attrName>ppt_w</p:attrName>
                                        </p:attrNameLst>
                                      </p:cBhvr>
                                      <p:tavLst>
                                        <p:tav tm="0">
                                          <p:val>
                                            <p:fltVal val="0"/>
                                          </p:val>
                                        </p:tav>
                                        <p:tav tm="100000">
                                          <p:val>
                                            <p:strVal val="#ppt_w"/>
                                          </p:val>
                                        </p:tav>
                                      </p:tavLst>
                                    </p:anim>
                                    <p:anim calcmode="lin" valueType="num">
                                      <p:cBhvr>
                                        <p:cTn id="38" dur="500" fill="hold"/>
                                        <p:tgtEl>
                                          <p:spTgt spid="27"/>
                                        </p:tgtEl>
                                        <p:attrNameLst>
                                          <p:attrName>ppt_h</p:attrName>
                                        </p:attrNameLst>
                                      </p:cBhvr>
                                      <p:tavLst>
                                        <p:tav tm="0">
                                          <p:val>
                                            <p:fltVal val="0"/>
                                          </p:val>
                                        </p:tav>
                                        <p:tav tm="100000">
                                          <p:val>
                                            <p:strVal val="#ppt_h"/>
                                          </p:val>
                                        </p:tav>
                                      </p:tavLst>
                                    </p:anim>
                                    <p:animEffect transition="in" filter="fade">
                                      <p:cBhvr>
                                        <p:cTn id="39" dur="500"/>
                                        <p:tgtEl>
                                          <p:spTgt spid="27"/>
                                        </p:tgtEl>
                                      </p:cBhvr>
                                    </p:animEffect>
                                  </p:childTnLst>
                                </p:cTn>
                              </p:par>
                              <p:par>
                                <p:cTn id="40" presetID="53" presetClass="entr" presetSubtype="16" fill="hold" grpId="0" nodeType="withEffect" nodePh="1">
                                  <p:stCondLst>
                                    <p:cond delay="4500"/>
                                  </p:stCondLst>
                                  <p:endCondLst>
                                    <p:cond evt="begin" delay="0">
                                      <p:tn val="40"/>
                                    </p:cond>
                                  </p:endCondLst>
                                  <p:childTnLst>
                                    <p:set>
                                      <p:cBhvr>
                                        <p:cTn id="41" dur="1" fill="hold">
                                          <p:stCondLst>
                                            <p:cond delay="0"/>
                                          </p:stCondLst>
                                        </p:cTn>
                                        <p:tgtEl>
                                          <p:spTgt spid="28"/>
                                        </p:tgtEl>
                                        <p:attrNameLst>
                                          <p:attrName>style.visibility</p:attrName>
                                        </p:attrNameLst>
                                      </p:cBhvr>
                                      <p:to>
                                        <p:strVal val="visible"/>
                                      </p:to>
                                    </p:set>
                                    <p:anim calcmode="lin" valueType="num">
                                      <p:cBhvr>
                                        <p:cTn id="42" dur="500" fill="hold"/>
                                        <p:tgtEl>
                                          <p:spTgt spid="28"/>
                                        </p:tgtEl>
                                        <p:attrNameLst>
                                          <p:attrName>ppt_w</p:attrName>
                                        </p:attrNameLst>
                                      </p:cBhvr>
                                      <p:tavLst>
                                        <p:tav tm="0">
                                          <p:val>
                                            <p:fltVal val="0"/>
                                          </p:val>
                                        </p:tav>
                                        <p:tav tm="100000">
                                          <p:val>
                                            <p:strVal val="#ppt_w"/>
                                          </p:val>
                                        </p:tav>
                                      </p:tavLst>
                                    </p:anim>
                                    <p:anim calcmode="lin" valueType="num">
                                      <p:cBhvr>
                                        <p:cTn id="43" dur="500" fill="hold"/>
                                        <p:tgtEl>
                                          <p:spTgt spid="28"/>
                                        </p:tgtEl>
                                        <p:attrNameLst>
                                          <p:attrName>ppt_h</p:attrName>
                                        </p:attrNameLst>
                                      </p:cBhvr>
                                      <p:tavLst>
                                        <p:tav tm="0">
                                          <p:val>
                                            <p:fltVal val="0"/>
                                          </p:val>
                                        </p:tav>
                                        <p:tav tm="100000">
                                          <p:val>
                                            <p:strVal val="#ppt_h"/>
                                          </p:val>
                                        </p:tav>
                                      </p:tavLst>
                                    </p:anim>
                                    <p:animEffect transition="in" filter="fade">
                                      <p:cBhvr>
                                        <p:cTn id="4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P spid="20" grpId="0"/>
      <p:bldP spid="25" grpId="0"/>
      <p:bldP spid="26" grpId="0"/>
      <p:bldP spid="27" grpId="0"/>
      <p:bldP spid="28"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Picture with Caption">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2485016" y="1645920"/>
            <a:ext cx="2237238" cy="3891915"/>
          </a:xfrm>
          <a:custGeom>
            <a:avLst/>
            <a:gdLst>
              <a:gd name="connsiteX0" fmla="*/ 57631 w 2237238"/>
              <a:gd name="connsiteY0" fmla="*/ 0 h 3891915"/>
              <a:gd name="connsiteX1" fmla="*/ 2179607 w 2237238"/>
              <a:gd name="connsiteY1" fmla="*/ 0 h 3891915"/>
              <a:gd name="connsiteX2" fmla="*/ 2237238 w 2237238"/>
              <a:gd name="connsiteY2" fmla="*/ 57631 h 3891915"/>
              <a:gd name="connsiteX3" fmla="*/ 2237238 w 2237238"/>
              <a:gd name="connsiteY3" fmla="*/ 3834284 h 3891915"/>
              <a:gd name="connsiteX4" fmla="*/ 2179607 w 2237238"/>
              <a:gd name="connsiteY4" fmla="*/ 3891915 h 3891915"/>
              <a:gd name="connsiteX5" fmla="*/ 57631 w 2237238"/>
              <a:gd name="connsiteY5" fmla="*/ 3891915 h 3891915"/>
              <a:gd name="connsiteX6" fmla="*/ 0 w 2237238"/>
              <a:gd name="connsiteY6" fmla="*/ 3834284 h 3891915"/>
              <a:gd name="connsiteX7" fmla="*/ 0 w 2237238"/>
              <a:gd name="connsiteY7" fmla="*/ 57631 h 3891915"/>
              <a:gd name="connsiteX8" fmla="*/ 57631 w 2237238"/>
              <a:gd name="connsiteY8" fmla="*/ 0 h 3891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7238" h="3891915">
                <a:moveTo>
                  <a:pt x="57631" y="0"/>
                </a:moveTo>
                <a:lnTo>
                  <a:pt x="2179607" y="0"/>
                </a:lnTo>
                <a:cubicBezTo>
                  <a:pt x="2211436" y="0"/>
                  <a:pt x="2237238" y="25802"/>
                  <a:pt x="2237238" y="57631"/>
                </a:cubicBezTo>
                <a:lnTo>
                  <a:pt x="2237238" y="3834284"/>
                </a:lnTo>
                <a:cubicBezTo>
                  <a:pt x="2237238" y="3866113"/>
                  <a:pt x="2211436" y="3891915"/>
                  <a:pt x="2179607" y="3891915"/>
                </a:cubicBezTo>
                <a:lnTo>
                  <a:pt x="57631" y="3891915"/>
                </a:lnTo>
                <a:cubicBezTo>
                  <a:pt x="25802" y="3891915"/>
                  <a:pt x="0" y="3866113"/>
                  <a:pt x="0" y="3834284"/>
                </a:cubicBezTo>
                <a:lnTo>
                  <a:pt x="0" y="57631"/>
                </a:lnTo>
                <a:cubicBezTo>
                  <a:pt x="0" y="25802"/>
                  <a:pt x="25802" y="0"/>
                  <a:pt x="57631" y="0"/>
                </a:cubicBezTo>
                <a:close/>
              </a:path>
            </a:pathLst>
          </a:custGeom>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230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35" presetClass="emph" presetSubtype="0" repeatCount="8000" fill="hold" grpId="1" nodeType="withEffect" nodePh="1">
                                  <p:stCondLst>
                                    <p:cond delay="2800"/>
                                  </p:stCondLst>
                                  <p:endCondLst>
                                    <p:cond evt="begin" delay="0">
                                      <p:tn val="8"/>
                                    </p:cond>
                                  </p:endCondLst>
                                  <p:childTnLst>
                                    <p:anim calcmode="discrete" valueType="str">
                                      <p:cBhvr>
                                        <p:cTn id="9" dur="87" fill="hold"/>
                                        <p:tgtEl>
                                          <p:spTgt spid="4"/>
                                        </p:tgtEl>
                                        <p:attrNameLst>
                                          <p:attrName>style.visibility</p:attrName>
                                        </p:attrNameLst>
                                      </p:cBhvr>
                                      <p:tavLst>
                                        <p:tav tm="0">
                                          <p:val>
                                            <p:strVal val="hidden"/>
                                          </p:val>
                                        </p:tav>
                                        <p:tav tm="50000">
                                          <p:val>
                                            <p:strVal val="visible"/>
                                          </p:val>
                                        </p:tav>
                                      </p:tavLst>
                                    </p:anim>
                                  </p:childTnLst>
                                </p:cTn>
                              </p:par>
                              <p:par>
                                <p:cTn id="10" presetID="10" presetClass="exit" presetSubtype="0" fill="hold" grpId="2" nodeType="withEffect" nodePh="1">
                                  <p:stCondLst>
                                    <p:cond delay="3200"/>
                                  </p:stCondLst>
                                  <p:endCondLst>
                                    <p:cond evt="begin" delay="0">
                                      <p:tn val="10"/>
                                    </p:cond>
                                  </p:endCondLst>
                                  <p:childTnLst>
                                    <p:animEffect transition="out" filter="fade">
                                      <p:cBhvr>
                                        <p:cTn id="11" dur="300"/>
                                        <p:tgtEl>
                                          <p:spTgt spid="4"/>
                                        </p:tgtEl>
                                      </p:cBhvr>
                                    </p:animEffect>
                                    <p:set>
                                      <p:cBhvr>
                                        <p:cTn id="12" dur="1" fill="hold">
                                          <p:stCondLst>
                                            <p:cond delay="299"/>
                                          </p:stCondLst>
                                        </p:cTn>
                                        <p:tgtEl>
                                          <p:spTgt spid="4"/>
                                        </p:tgtEl>
                                        <p:attrNameLst>
                                          <p:attrName>style.visibility</p:attrName>
                                        </p:attrNameLst>
                                      </p:cBhvr>
                                      <p:to>
                                        <p:strVal val="hidden"/>
                                      </p:to>
                                    </p:set>
                                  </p:childTnLst>
                                </p:cTn>
                              </p:par>
                              <p:par>
                                <p:cTn id="13" presetID="10" presetClass="entr" presetSubtype="0" fill="hold" grpId="3" nodeType="withEffect" nodePh="1">
                                  <p:stCondLst>
                                    <p:cond delay="3500"/>
                                  </p:stCondLst>
                                  <p:endCondLst>
                                    <p:cond evt="begin" delay="0">
                                      <p:tn val="13"/>
                                    </p:cond>
                                  </p:end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4" grpId="2"/>
      <p:bldP spid="4" grpId="3"/>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Picture with Caption">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936155" y="1882303"/>
            <a:ext cx="5022960" cy="3151762"/>
          </a:xfrm>
          <a:custGeom>
            <a:avLst/>
            <a:gdLst>
              <a:gd name="connsiteX0" fmla="*/ 13679 w 5022960"/>
              <a:gd name="connsiteY0" fmla="*/ 0 h 3151762"/>
              <a:gd name="connsiteX1" fmla="*/ 5009281 w 5022960"/>
              <a:gd name="connsiteY1" fmla="*/ 0 h 3151762"/>
              <a:gd name="connsiteX2" fmla="*/ 5022960 w 5022960"/>
              <a:gd name="connsiteY2" fmla="*/ 13679 h 3151762"/>
              <a:gd name="connsiteX3" fmla="*/ 5022960 w 5022960"/>
              <a:gd name="connsiteY3" fmla="*/ 3138083 h 3151762"/>
              <a:gd name="connsiteX4" fmla="*/ 5009281 w 5022960"/>
              <a:gd name="connsiteY4" fmla="*/ 3151762 h 3151762"/>
              <a:gd name="connsiteX5" fmla="*/ 13679 w 5022960"/>
              <a:gd name="connsiteY5" fmla="*/ 3151762 h 3151762"/>
              <a:gd name="connsiteX6" fmla="*/ 0 w 5022960"/>
              <a:gd name="connsiteY6" fmla="*/ 3138083 h 3151762"/>
              <a:gd name="connsiteX7" fmla="*/ 0 w 5022960"/>
              <a:gd name="connsiteY7" fmla="*/ 13679 h 3151762"/>
              <a:gd name="connsiteX8" fmla="*/ 13679 w 5022960"/>
              <a:gd name="connsiteY8" fmla="*/ 0 h 3151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2960" h="3151762">
                <a:moveTo>
                  <a:pt x="13679" y="0"/>
                </a:moveTo>
                <a:lnTo>
                  <a:pt x="5009281" y="0"/>
                </a:lnTo>
                <a:cubicBezTo>
                  <a:pt x="5016836" y="0"/>
                  <a:pt x="5022960" y="6124"/>
                  <a:pt x="5022960" y="13679"/>
                </a:cubicBezTo>
                <a:lnTo>
                  <a:pt x="5022960" y="3138083"/>
                </a:lnTo>
                <a:cubicBezTo>
                  <a:pt x="5022960" y="3145638"/>
                  <a:pt x="5016836" y="3151762"/>
                  <a:pt x="5009281" y="3151762"/>
                </a:cubicBezTo>
                <a:lnTo>
                  <a:pt x="13679" y="3151762"/>
                </a:lnTo>
                <a:cubicBezTo>
                  <a:pt x="6124" y="3151762"/>
                  <a:pt x="0" y="3145638"/>
                  <a:pt x="0" y="3138083"/>
                </a:cubicBezTo>
                <a:lnTo>
                  <a:pt x="0" y="13679"/>
                </a:lnTo>
                <a:cubicBezTo>
                  <a:pt x="0" y="6124"/>
                  <a:pt x="6124" y="0"/>
                  <a:pt x="13679" y="0"/>
                </a:cubicBezTo>
                <a:close/>
              </a:path>
            </a:pathLst>
          </a:custGeom>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23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35" presetClass="emph" presetSubtype="0" repeatCount="8000" fill="hold" grpId="1" nodeType="withEffect" nodePh="1">
                                  <p:stCondLst>
                                    <p:cond delay="2800"/>
                                  </p:stCondLst>
                                  <p:endCondLst>
                                    <p:cond evt="begin" delay="0">
                                      <p:tn val="8"/>
                                    </p:cond>
                                  </p:endCondLst>
                                  <p:childTnLst>
                                    <p:anim calcmode="discrete" valueType="str">
                                      <p:cBhvr>
                                        <p:cTn id="9" dur="100" fill="hold"/>
                                        <p:tgtEl>
                                          <p:spTgt spid="6"/>
                                        </p:tgtEl>
                                        <p:attrNameLst>
                                          <p:attrName>style.visibility</p:attrName>
                                        </p:attrNameLst>
                                      </p:cBhvr>
                                      <p:tavLst>
                                        <p:tav tm="0">
                                          <p:val>
                                            <p:strVal val="hidden"/>
                                          </p:val>
                                        </p:tav>
                                        <p:tav tm="50000">
                                          <p:val>
                                            <p:strVal val="visible"/>
                                          </p:val>
                                        </p:tav>
                                      </p:tavLst>
                                    </p:anim>
                                  </p:childTnLst>
                                </p:cTn>
                              </p:par>
                              <p:par>
                                <p:cTn id="10" presetID="10" presetClass="exit" presetSubtype="0" fill="hold" grpId="2" nodeType="withEffect" nodePh="1">
                                  <p:stCondLst>
                                    <p:cond delay="3200"/>
                                  </p:stCondLst>
                                  <p:endCondLst>
                                    <p:cond evt="begin" delay="0">
                                      <p:tn val="10"/>
                                    </p:cond>
                                  </p:endCondLst>
                                  <p:childTnLst>
                                    <p:animEffect transition="out" filter="fade">
                                      <p:cBhvr>
                                        <p:cTn id="11" dur="300"/>
                                        <p:tgtEl>
                                          <p:spTgt spid="6"/>
                                        </p:tgtEl>
                                      </p:cBhvr>
                                    </p:animEffect>
                                    <p:set>
                                      <p:cBhvr>
                                        <p:cTn id="12" dur="1" fill="hold">
                                          <p:stCondLst>
                                            <p:cond delay="299"/>
                                          </p:stCondLst>
                                        </p:cTn>
                                        <p:tgtEl>
                                          <p:spTgt spid="6"/>
                                        </p:tgtEl>
                                        <p:attrNameLst>
                                          <p:attrName>style.visibility</p:attrName>
                                        </p:attrNameLst>
                                      </p:cBhvr>
                                      <p:to>
                                        <p:strVal val="hidden"/>
                                      </p:to>
                                    </p:set>
                                  </p:childTnLst>
                                </p:cTn>
                              </p:par>
                              <p:par>
                                <p:cTn id="13" presetID="10" presetClass="entr" presetSubtype="0" fill="hold" grpId="3" nodeType="withEffect" nodePh="1">
                                  <p:stCondLst>
                                    <p:cond delay="3500"/>
                                  </p:stCondLst>
                                  <p:endCondLst>
                                    <p:cond evt="begin" delay="0">
                                      <p:tn val="13"/>
                                    </p:cond>
                                  </p:end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P spid="6" grpId="3"/>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Picture with Caption">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2540000" y="2413517"/>
            <a:ext cx="1913720" cy="2381814"/>
          </a:xfrm>
          <a:custGeom>
            <a:avLst/>
            <a:gdLst>
              <a:gd name="connsiteX0" fmla="*/ 0 w 1913720"/>
              <a:gd name="connsiteY0" fmla="*/ 0 h 2381814"/>
              <a:gd name="connsiteX1" fmla="*/ 1913720 w 1913720"/>
              <a:gd name="connsiteY1" fmla="*/ 0 h 2381814"/>
              <a:gd name="connsiteX2" fmla="*/ 1913720 w 1913720"/>
              <a:gd name="connsiteY2" fmla="*/ 2381814 h 2381814"/>
              <a:gd name="connsiteX3" fmla="*/ 0 w 1913720"/>
              <a:gd name="connsiteY3" fmla="*/ 2381814 h 2381814"/>
            </a:gdLst>
            <a:ahLst/>
            <a:cxnLst>
              <a:cxn ang="0">
                <a:pos x="connsiteX0" y="connsiteY0"/>
              </a:cxn>
              <a:cxn ang="0">
                <a:pos x="connsiteX1" y="connsiteY1"/>
              </a:cxn>
              <a:cxn ang="0">
                <a:pos x="connsiteX2" y="connsiteY2"/>
              </a:cxn>
              <a:cxn ang="0">
                <a:pos x="connsiteX3" y="connsiteY3"/>
              </a:cxn>
            </a:cxnLst>
            <a:rect l="l" t="t" r="r" b="b"/>
            <a:pathLst>
              <a:path w="1913720" h="2381814">
                <a:moveTo>
                  <a:pt x="0" y="0"/>
                </a:moveTo>
                <a:lnTo>
                  <a:pt x="1913720" y="0"/>
                </a:lnTo>
                <a:lnTo>
                  <a:pt x="1913720" y="2381814"/>
                </a:lnTo>
                <a:lnTo>
                  <a:pt x="0" y="2381814"/>
                </a:lnTo>
                <a:close/>
              </a:path>
            </a:pathLst>
          </a:custGeom>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230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Picture with Caption">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2391CC6-FA4F-4D17-9475-AD907609DE1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3B0FE-1F4F-4CE3-8E0F-D6E8107CBE40}"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2391CC6-FA4F-4D17-9475-AD907609DE1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3B0FE-1F4F-4CE3-8E0F-D6E8107CBE4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0" name="Picture Placeholder 39"/>
          <p:cNvSpPr>
            <a:spLocks noGrp="1"/>
          </p:cNvSpPr>
          <p:nvPr>
            <p:ph type="pic" sz="quarter" idx="10"/>
          </p:nvPr>
        </p:nvSpPr>
        <p:spPr>
          <a:xfrm>
            <a:off x="7925011" y="0"/>
            <a:ext cx="3822495" cy="6858000"/>
          </a:xfrm>
          <a:custGeom>
            <a:avLst/>
            <a:gdLst>
              <a:gd name="connsiteX0" fmla="*/ 2296764 w 3822495"/>
              <a:gd name="connsiteY0" fmla="*/ 6351188 h 6858000"/>
              <a:gd name="connsiteX1" fmla="*/ 3519426 w 3822495"/>
              <a:gd name="connsiteY1" fmla="*/ 6351188 h 6858000"/>
              <a:gd name="connsiteX2" fmla="*/ 3822495 w 3822495"/>
              <a:gd name="connsiteY2" fmla="*/ 6654257 h 6858000"/>
              <a:gd name="connsiteX3" fmla="*/ 3822495 w 3822495"/>
              <a:gd name="connsiteY3" fmla="*/ 6858000 h 6858000"/>
              <a:gd name="connsiteX4" fmla="*/ 1993695 w 3822495"/>
              <a:gd name="connsiteY4" fmla="*/ 6858000 h 6858000"/>
              <a:gd name="connsiteX5" fmla="*/ 1993695 w 3822495"/>
              <a:gd name="connsiteY5" fmla="*/ 6654257 h 6858000"/>
              <a:gd name="connsiteX6" fmla="*/ 2296764 w 3822495"/>
              <a:gd name="connsiteY6" fmla="*/ 6351188 h 6858000"/>
              <a:gd name="connsiteX7" fmla="*/ 2296764 w 3822495"/>
              <a:gd name="connsiteY7" fmla="*/ 4364992 h 6858000"/>
              <a:gd name="connsiteX8" fmla="*/ 3519426 w 3822495"/>
              <a:gd name="connsiteY8" fmla="*/ 4364992 h 6858000"/>
              <a:gd name="connsiteX9" fmla="*/ 3822495 w 3822495"/>
              <a:gd name="connsiteY9" fmla="*/ 4668061 h 6858000"/>
              <a:gd name="connsiteX10" fmla="*/ 3822495 w 3822495"/>
              <a:gd name="connsiteY10" fmla="*/ 5890723 h 6858000"/>
              <a:gd name="connsiteX11" fmla="*/ 3519426 w 3822495"/>
              <a:gd name="connsiteY11" fmla="*/ 6193792 h 6858000"/>
              <a:gd name="connsiteX12" fmla="*/ 2296764 w 3822495"/>
              <a:gd name="connsiteY12" fmla="*/ 6193792 h 6858000"/>
              <a:gd name="connsiteX13" fmla="*/ 1993695 w 3822495"/>
              <a:gd name="connsiteY13" fmla="*/ 5890723 h 6858000"/>
              <a:gd name="connsiteX14" fmla="*/ 1993695 w 3822495"/>
              <a:gd name="connsiteY14" fmla="*/ 4668061 h 6858000"/>
              <a:gd name="connsiteX15" fmla="*/ 2296764 w 3822495"/>
              <a:gd name="connsiteY15" fmla="*/ 4364992 h 6858000"/>
              <a:gd name="connsiteX16" fmla="*/ 303069 w 3822495"/>
              <a:gd name="connsiteY16" fmla="*/ 3445596 h 6858000"/>
              <a:gd name="connsiteX17" fmla="*/ 1525731 w 3822495"/>
              <a:gd name="connsiteY17" fmla="*/ 3445596 h 6858000"/>
              <a:gd name="connsiteX18" fmla="*/ 1828800 w 3822495"/>
              <a:gd name="connsiteY18" fmla="*/ 3748665 h 6858000"/>
              <a:gd name="connsiteX19" fmla="*/ 1828800 w 3822495"/>
              <a:gd name="connsiteY19" fmla="*/ 4971327 h 6858000"/>
              <a:gd name="connsiteX20" fmla="*/ 1525731 w 3822495"/>
              <a:gd name="connsiteY20" fmla="*/ 5274396 h 6858000"/>
              <a:gd name="connsiteX21" fmla="*/ 303069 w 3822495"/>
              <a:gd name="connsiteY21" fmla="*/ 5274396 h 6858000"/>
              <a:gd name="connsiteX22" fmla="*/ 0 w 3822495"/>
              <a:gd name="connsiteY22" fmla="*/ 4971327 h 6858000"/>
              <a:gd name="connsiteX23" fmla="*/ 0 w 3822495"/>
              <a:gd name="connsiteY23" fmla="*/ 3748665 h 6858000"/>
              <a:gd name="connsiteX24" fmla="*/ 303069 w 3822495"/>
              <a:gd name="connsiteY24" fmla="*/ 3445596 h 6858000"/>
              <a:gd name="connsiteX25" fmla="*/ 2296764 w 3822495"/>
              <a:gd name="connsiteY25" fmla="*/ 2413772 h 6858000"/>
              <a:gd name="connsiteX26" fmla="*/ 3519426 w 3822495"/>
              <a:gd name="connsiteY26" fmla="*/ 2413772 h 6858000"/>
              <a:gd name="connsiteX27" fmla="*/ 3822495 w 3822495"/>
              <a:gd name="connsiteY27" fmla="*/ 2716841 h 6858000"/>
              <a:gd name="connsiteX28" fmla="*/ 3822495 w 3822495"/>
              <a:gd name="connsiteY28" fmla="*/ 3939503 h 6858000"/>
              <a:gd name="connsiteX29" fmla="*/ 3519426 w 3822495"/>
              <a:gd name="connsiteY29" fmla="*/ 4242572 h 6858000"/>
              <a:gd name="connsiteX30" fmla="*/ 2296764 w 3822495"/>
              <a:gd name="connsiteY30" fmla="*/ 4242572 h 6858000"/>
              <a:gd name="connsiteX31" fmla="*/ 1993695 w 3822495"/>
              <a:gd name="connsiteY31" fmla="*/ 3939503 h 6858000"/>
              <a:gd name="connsiteX32" fmla="*/ 1993695 w 3822495"/>
              <a:gd name="connsiteY32" fmla="*/ 2716841 h 6858000"/>
              <a:gd name="connsiteX33" fmla="*/ 2296764 w 3822495"/>
              <a:gd name="connsiteY33" fmla="*/ 2413772 h 6858000"/>
              <a:gd name="connsiteX34" fmla="*/ 303069 w 3822495"/>
              <a:gd name="connsiteY34" fmla="*/ 1479387 h 6858000"/>
              <a:gd name="connsiteX35" fmla="*/ 1525731 w 3822495"/>
              <a:gd name="connsiteY35" fmla="*/ 1479387 h 6858000"/>
              <a:gd name="connsiteX36" fmla="*/ 1828800 w 3822495"/>
              <a:gd name="connsiteY36" fmla="*/ 1782456 h 6858000"/>
              <a:gd name="connsiteX37" fmla="*/ 1828800 w 3822495"/>
              <a:gd name="connsiteY37" fmla="*/ 3005117 h 6858000"/>
              <a:gd name="connsiteX38" fmla="*/ 1525731 w 3822495"/>
              <a:gd name="connsiteY38" fmla="*/ 3308186 h 6858000"/>
              <a:gd name="connsiteX39" fmla="*/ 303069 w 3822495"/>
              <a:gd name="connsiteY39" fmla="*/ 3308186 h 6858000"/>
              <a:gd name="connsiteX40" fmla="*/ 0 w 3822495"/>
              <a:gd name="connsiteY40" fmla="*/ 3005117 h 6858000"/>
              <a:gd name="connsiteX41" fmla="*/ 0 w 3822495"/>
              <a:gd name="connsiteY41" fmla="*/ 1782456 h 6858000"/>
              <a:gd name="connsiteX42" fmla="*/ 303069 w 3822495"/>
              <a:gd name="connsiteY42" fmla="*/ 1479387 h 6858000"/>
              <a:gd name="connsiteX43" fmla="*/ 2296764 w 3822495"/>
              <a:gd name="connsiteY43" fmla="*/ 427576 h 6858000"/>
              <a:gd name="connsiteX44" fmla="*/ 3519426 w 3822495"/>
              <a:gd name="connsiteY44" fmla="*/ 427576 h 6858000"/>
              <a:gd name="connsiteX45" fmla="*/ 3822495 w 3822495"/>
              <a:gd name="connsiteY45" fmla="*/ 730645 h 6858000"/>
              <a:gd name="connsiteX46" fmla="*/ 3822495 w 3822495"/>
              <a:gd name="connsiteY46" fmla="*/ 1953307 h 6858000"/>
              <a:gd name="connsiteX47" fmla="*/ 3519426 w 3822495"/>
              <a:gd name="connsiteY47" fmla="*/ 2256376 h 6858000"/>
              <a:gd name="connsiteX48" fmla="*/ 2296764 w 3822495"/>
              <a:gd name="connsiteY48" fmla="*/ 2256376 h 6858000"/>
              <a:gd name="connsiteX49" fmla="*/ 1993695 w 3822495"/>
              <a:gd name="connsiteY49" fmla="*/ 1953307 h 6858000"/>
              <a:gd name="connsiteX50" fmla="*/ 1993695 w 3822495"/>
              <a:gd name="connsiteY50" fmla="*/ 730645 h 6858000"/>
              <a:gd name="connsiteX51" fmla="*/ 2296764 w 3822495"/>
              <a:gd name="connsiteY51" fmla="*/ 427576 h 6858000"/>
              <a:gd name="connsiteX52" fmla="*/ 0 w 3822495"/>
              <a:gd name="connsiteY52" fmla="*/ 0 h 6858000"/>
              <a:gd name="connsiteX53" fmla="*/ 1828800 w 3822495"/>
              <a:gd name="connsiteY53" fmla="*/ 0 h 6858000"/>
              <a:gd name="connsiteX54" fmla="*/ 1828800 w 3822495"/>
              <a:gd name="connsiteY54" fmla="*/ 1038907 h 6858000"/>
              <a:gd name="connsiteX55" fmla="*/ 1525731 w 3822495"/>
              <a:gd name="connsiteY55" fmla="*/ 1341976 h 6858000"/>
              <a:gd name="connsiteX56" fmla="*/ 303069 w 3822495"/>
              <a:gd name="connsiteY56" fmla="*/ 1341976 h 6858000"/>
              <a:gd name="connsiteX57" fmla="*/ 0 w 3822495"/>
              <a:gd name="connsiteY57" fmla="*/ 10389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3822495" h="6858000">
                <a:moveTo>
                  <a:pt x="2296764" y="6351188"/>
                </a:moveTo>
                <a:lnTo>
                  <a:pt x="3519426" y="6351188"/>
                </a:lnTo>
                <a:cubicBezTo>
                  <a:pt x="3686806" y="6351188"/>
                  <a:pt x="3822495" y="6486877"/>
                  <a:pt x="3822495" y="6654257"/>
                </a:cubicBezTo>
                <a:lnTo>
                  <a:pt x="3822495" y="6858000"/>
                </a:lnTo>
                <a:lnTo>
                  <a:pt x="1993695" y="6858000"/>
                </a:lnTo>
                <a:lnTo>
                  <a:pt x="1993695" y="6654257"/>
                </a:lnTo>
                <a:cubicBezTo>
                  <a:pt x="1993695" y="6486877"/>
                  <a:pt x="2129384" y="6351188"/>
                  <a:pt x="2296764" y="6351188"/>
                </a:cubicBezTo>
                <a:close/>
                <a:moveTo>
                  <a:pt x="2296764" y="4364992"/>
                </a:moveTo>
                <a:lnTo>
                  <a:pt x="3519426" y="4364992"/>
                </a:lnTo>
                <a:cubicBezTo>
                  <a:pt x="3686806" y="4364992"/>
                  <a:pt x="3822495" y="4500681"/>
                  <a:pt x="3822495" y="4668061"/>
                </a:cubicBezTo>
                <a:lnTo>
                  <a:pt x="3822495" y="5890723"/>
                </a:lnTo>
                <a:cubicBezTo>
                  <a:pt x="3822495" y="6058103"/>
                  <a:pt x="3686806" y="6193792"/>
                  <a:pt x="3519426" y="6193792"/>
                </a:cubicBezTo>
                <a:lnTo>
                  <a:pt x="2296764" y="6193792"/>
                </a:lnTo>
                <a:cubicBezTo>
                  <a:pt x="2129384" y="6193792"/>
                  <a:pt x="1993695" y="6058103"/>
                  <a:pt x="1993695" y="5890723"/>
                </a:cubicBezTo>
                <a:lnTo>
                  <a:pt x="1993695" y="4668061"/>
                </a:lnTo>
                <a:cubicBezTo>
                  <a:pt x="1993695" y="4500681"/>
                  <a:pt x="2129384" y="4364992"/>
                  <a:pt x="2296764" y="4364992"/>
                </a:cubicBezTo>
                <a:close/>
                <a:moveTo>
                  <a:pt x="303069" y="3445596"/>
                </a:moveTo>
                <a:lnTo>
                  <a:pt x="1525731" y="3445596"/>
                </a:lnTo>
                <a:cubicBezTo>
                  <a:pt x="1693111" y="3445596"/>
                  <a:pt x="1828800" y="3581285"/>
                  <a:pt x="1828800" y="3748665"/>
                </a:cubicBezTo>
                <a:lnTo>
                  <a:pt x="1828800" y="4971327"/>
                </a:lnTo>
                <a:cubicBezTo>
                  <a:pt x="1828800" y="5138707"/>
                  <a:pt x="1693111" y="5274396"/>
                  <a:pt x="1525731" y="5274396"/>
                </a:cubicBezTo>
                <a:lnTo>
                  <a:pt x="303069" y="5274396"/>
                </a:lnTo>
                <a:cubicBezTo>
                  <a:pt x="135689" y="5274396"/>
                  <a:pt x="0" y="5138707"/>
                  <a:pt x="0" y="4971327"/>
                </a:cubicBezTo>
                <a:lnTo>
                  <a:pt x="0" y="3748665"/>
                </a:lnTo>
                <a:cubicBezTo>
                  <a:pt x="0" y="3581285"/>
                  <a:pt x="135689" y="3445596"/>
                  <a:pt x="303069" y="3445596"/>
                </a:cubicBezTo>
                <a:close/>
                <a:moveTo>
                  <a:pt x="2296764" y="2413772"/>
                </a:moveTo>
                <a:lnTo>
                  <a:pt x="3519426" y="2413772"/>
                </a:lnTo>
                <a:cubicBezTo>
                  <a:pt x="3686806" y="2413772"/>
                  <a:pt x="3822495" y="2549461"/>
                  <a:pt x="3822495" y="2716841"/>
                </a:cubicBezTo>
                <a:lnTo>
                  <a:pt x="3822495" y="3939503"/>
                </a:lnTo>
                <a:cubicBezTo>
                  <a:pt x="3822495" y="4106883"/>
                  <a:pt x="3686806" y="4242572"/>
                  <a:pt x="3519426" y="4242572"/>
                </a:cubicBezTo>
                <a:lnTo>
                  <a:pt x="2296764" y="4242572"/>
                </a:lnTo>
                <a:cubicBezTo>
                  <a:pt x="2129384" y="4242572"/>
                  <a:pt x="1993695" y="4106883"/>
                  <a:pt x="1993695" y="3939503"/>
                </a:cubicBezTo>
                <a:lnTo>
                  <a:pt x="1993695" y="2716841"/>
                </a:lnTo>
                <a:cubicBezTo>
                  <a:pt x="1993695" y="2549461"/>
                  <a:pt x="2129384" y="2413772"/>
                  <a:pt x="2296764" y="2413772"/>
                </a:cubicBezTo>
                <a:close/>
                <a:moveTo>
                  <a:pt x="303069" y="1479387"/>
                </a:moveTo>
                <a:lnTo>
                  <a:pt x="1525731" y="1479387"/>
                </a:lnTo>
                <a:cubicBezTo>
                  <a:pt x="1693111" y="1479387"/>
                  <a:pt x="1828800" y="1615076"/>
                  <a:pt x="1828800" y="1782456"/>
                </a:cubicBezTo>
                <a:lnTo>
                  <a:pt x="1828800" y="3005117"/>
                </a:lnTo>
                <a:cubicBezTo>
                  <a:pt x="1828800" y="3172497"/>
                  <a:pt x="1693111" y="3308186"/>
                  <a:pt x="1525731" y="3308186"/>
                </a:cubicBezTo>
                <a:lnTo>
                  <a:pt x="303069" y="3308186"/>
                </a:lnTo>
                <a:cubicBezTo>
                  <a:pt x="135689" y="3308186"/>
                  <a:pt x="0" y="3172497"/>
                  <a:pt x="0" y="3005117"/>
                </a:cubicBezTo>
                <a:lnTo>
                  <a:pt x="0" y="1782456"/>
                </a:lnTo>
                <a:cubicBezTo>
                  <a:pt x="0" y="1615076"/>
                  <a:pt x="135689" y="1479387"/>
                  <a:pt x="303069" y="1479387"/>
                </a:cubicBezTo>
                <a:close/>
                <a:moveTo>
                  <a:pt x="2296764" y="427576"/>
                </a:moveTo>
                <a:lnTo>
                  <a:pt x="3519426" y="427576"/>
                </a:lnTo>
                <a:cubicBezTo>
                  <a:pt x="3686806" y="427576"/>
                  <a:pt x="3822495" y="563265"/>
                  <a:pt x="3822495" y="730645"/>
                </a:cubicBezTo>
                <a:lnTo>
                  <a:pt x="3822495" y="1953307"/>
                </a:lnTo>
                <a:cubicBezTo>
                  <a:pt x="3822495" y="2120687"/>
                  <a:pt x="3686806" y="2256376"/>
                  <a:pt x="3519426" y="2256376"/>
                </a:cubicBezTo>
                <a:lnTo>
                  <a:pt x="2296764" y="2256376"/>
                </a:lnTo>
                <a:cubicBezTo>
                  <a:pt x="2129384" y="2256376"/>
                  <a:pt x="1993695" y="2120687"/>
                  <a:pt x="1993695" y="1953307"/>
                </a:cubicBezTo>
                <a:lnTo>
                  <a:pt x="1993695" y="730645"/>
                </a:lnTo>
                <a:cubicBezTo>
                  <a:pt x="1993695" y="563265"/>
                  <a:pt x="2129384" y="427576"/>
                  <a:pt x="2296764" y="427576"/>
                </a:cubicBezTo>
                <a:close/>
                <a:moveTo>
                  <a:pt x="0" y="0"/>
                </a:moveTo>
                <a:lnTo>
                  <a:pt x="1828800" y="0"/>
                </a:lnTo>
                <a:lnTo>
                  <a:pt x="1828800" y="1038907"/>
                </a:lnTo>
                <a:cubicBezTo>
                  <a:pt x="1828800" y="1206287"/>
                  <a:pt x="1693111" y="1341976"/>
                  <a:pt x="1525731" y="1341976"/>
                </a:cubicBezTo>
                <a:lnTo>
                  <a:pt x="303069" y="1341976"/>
                </a:lnTo>
                <a:cubicBezTo>
                  <a:pt x="135689" y="1341976"/>
                  <a:pt x="0" y="1206287"/>
                  <a:pt x="0" y="1038907"/>
                </a:cubicBezTo>
                <a:close/>
              </a:path>
            </a:pathLst>
          </a:custGeom>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3429000"/>
          </a:xfrm>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7505700" cy="6858000"/>
          </a:xfrm>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1+#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6484447" y="1999475"/>
            <a:ext cx="3382895" cy="3305067"/>
          </a:xfrm>
          <a:custGeom>
            <a:avLst/>
            <a:gdLst>
              <a:gd name="connsiteX0" fmla="*/ 429560 w 3382895"/>
              <a:gd name="connsiteY0" fmla="*/ 0 h 3305067"/>
              <a:gd name="connsiteX1" fmla="*/ 2953335 w 3382895"/>
              <a:gd name="connsiteY1" fmla="*/ 0 h 3305067"/>
              <a:gd name="connsiteX2" fmla="*/ 3382895 w 3382895"/>
              <a:gd name="connsiteY2" fmla="*/ 429560 h 3305067"/>
              <a:gd name="connsiteX3" fmla="*/ 3382895 w 3382895"/>
              <a:gd name="connsiteY3" fmla="*/ 2875507 h 3305067"/>
              <a:gd name="connsiteX4" fmla="*/ 2953335 w 3382895"/>
              <a:gd name="connsiteY4" fmla="*/ 3305067 h 3305067"/>
              <a:gd name="connsiteX5" fmla="*/ 429560 w 3382895"/>
              <a:gd name="connsiteY5" fmla="*/ 3305067 h 3305067"/>
              <a:gd name="connsiteX6" fmla="*/ 0 w 3382895"/>
              <a:gd name="connsiteY6" fmla="*/ 2875507 h 3305067"/>
              <a:gd name="connsiteX7" fmla="*/ 0 w 3382895"/>
              <a:gd name="connsiteY7" fmla="*/ 429560 h 3305067"/>
              <a:gd name="connsiteX8" fmla="*/ 429560 w 3382895"/>
              <a:gd name="connsiteY8" fmla="*/ 0 h 330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2895" h="3305067">
                <a:moveTo>
                  <a:pt x="429560" y="0"/>
                </a:moveTo>
                <a:lnTo>
                  <a:pt x="2953335" y="0"/>
                </a:lnTo>
                <a:cubicBezTo>
                  <a:pt x="3190574" y="0"/>
                  <a:pt x="3382895" y="192321"/>
                  <a:pt x="3382895" y="429560"/>
                </a:cubicBezTo>
                <a:lnTo>
                  <a:pt x="3382895" y="2875507"/>
                </a:lnTo>
                <a:cubicBezTo>
                  <a:pt x="3382895" y="3112746"/>
                  <a:pt x="3190574" y="3305067"/>
                  <a:pt x="2953335" y="3305067"/>
                </a:cubicBezTo>
                <a:lnTo>
                  <a:pt x="429560" y="3305067"/>
                </a:lnTo>
                <a:cubicBezTo>
                  <a:pt x="192321" y="3305067"/>
                  <a:pt x="0" y="3112746"/>
                  <a:pt x="0" y="2875507"/>
                </a:cubicBezTo>
                <a:lnTo>
                  <a:pt x="0" y="429560"/>
                </a:lnTo>
                <a:cubicBezTo>
                  <a:pt x="0" y="192321"/>
                  <a:pt x="192321" y="0"/>
                  <a:pt x="429560" y="0"/>
                </a:cubicBezTo>
                <a:close/>
              </a:path>
            </a:pathLst>
          </a:custGeom>
        </p:spPr>
        <p:txBody>
          <a:bodyPr wrap="square">
            <a:noAutofit/>
          </a:bodyPr>
          <a:lstStyle/>
          <a:p>
            <a:endParaRPr lang="en-US"/>
          </a:p>
        </p:txBody>
      </p:sp>
      <p:sp>
        <p:nvSpPr>
          <p:cNvPr id="19" name="Picture Placeholder 18"/>
          <p:cNvSpPr>
            <a:spLocks noGrp="1"/>
          </p:cNvSpPr>
          <p:nvPr>
            <p:ph type="pic" sz="quarter" idx="11"/>
          </p:nvPr>
        </p:nvSpPr>
        <p:spPr>
          <a:xfrm>
            <a:off x="8623715" y="599499"/>
            <a:ext cx="2307690" cy="2159000"/>
          </a:xfrm>
          <a:custGeom>
            <a:avLst/>
            <a:gdLst>
              <a:gd name="connsiteX0" fmla="*/ 280605 w 2307690"/>
              <a:gd name="connsiteY0" fmla="*/ 0 h 2159000"/>
              <a:gd name="connsiteX1" fmla="*/ 2027085 w 2307690"/>
              <a:gd name="connsiteY1" fmla="*/ 0 h 2159000"/>
              <a:gd name="connsiteX2" fmla="*/ 2307690 w 2307690"/>
              <a:gd name="connsiteY2" fmla="*/ 280605 h 2159000"/>
              <a:gd name="connsiteX3" fmla="*/ 2307690 w 2307690"/>
              <a:gd name="connsiteY3" fmla="*/ 1878395 h 2159000"/>
              <a:gd name="connsiteX4" fmla="*/ 2027085 w 2307690"/>
              <a:gd name="connsiteY4" fmla="*/ 2159000 h 2159000"/>
              <a:gd name="connsiteX5" fmla="*/ 280605 w 2307690"/>
              <a:gd name="connsiteY5" fmla="*/ 2159000 h 2159000"/>
              <a:gd name="connsiteX6" fmla="*/ 0 w 2307690"/>
              <a:gd name="connsiteY6" fmla="*/ 1878395 h 2159000"/>
              <a:gd name="connsiteX7" fmla="*/ 0 w 2307690"/>
              <a:gd name="connsiteY7" fmla="*/ 280605 h 2159000"/>
              <a:gd name="connsiteX8" fmla="*/ 280605 w 2307690"/>
              <a:gd name="connsiteY8" fmla="*/ 0 h 215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7690" h="2159000">
                <a:moveTo>
                  <a:pt x="280605" y="0"/>
                </a:moveTo>
                <a:lnTo>
                  <a:pt x="2027085" y="0"/>
                </a:lnTo>
                <a:cubicBezTo>
                  <a:pt x="2182059" y="0"/>
                  <a:pt x="2307690" y="125631"/>
                  <a:pt x="2307690" y="280605"/>
                </a:cubicBezTo>
                <a:lnTo>
                  <a:pt x="2307690" y="1878395"/>
                </a:lnTo>
                <a:cubicBezTo>
                  <a:pt x="2307690" y="2033369"/>
                  <a:pt x="2182059" y="2159000"/>
                  <a:pt x="2027085" y="2159000"/>
                </a:cubicBezTo>
                <a:lnTo>
                  <a:pt x="280605" y="2159000"/>
                </a:lnTo>
                <a:cubicBezTo>
                  <a:pt x="125631" y="2159000"/>
                  <a:pt x="0" y="2033369"/>
                  <a:pt x="0" y="1878395"/>
                </a:cubicBezTo>
                <a:lnTo>
                  <a:pt x="0" y="280605"/>
                </a:lnTo>
                <a:cubicBezTo>
                  <a:pt x="0" y="125631"/>
                  <a:pt x="125631" y="0"/>
                  <a:pt x="280605" y="0"/>
                </a:cubicBezTo>
                <a:close/>
              </a:path>
            </a:pathLst>
          </a:custGeom>
        </p:spPr>
        <p:txBody>
          <a:bodyPr wrap="square">
            <a:noAutofit/>
          </a:bodyPr>
          <a:lstStyle/>
          <a:p>
            <a:endParaRPr lang="en-US"/>
          </a:p>
        </p:txBody>
      </p:sp>
      <p:sp>
        <p:nvSpPr>
          <p:cNvPr id="21" name="Picture Placeholder 20"/>
          <p:cNvSpPr>
            <a:spLocks noGrp="1"/>
          </p:cNvSpPr>
          <p:nvPr>
            <p:ph type="pic" sz="quarter" idx="12"/>
          </p:nvPr>
        </p:nvSpPr>
        <p:spPr>
          <a:xfrm>
            <a:off x="8893059" y="2963746"/>
            <a:ext cx="3102410" cy="3094081"/>
          </a:xfrm>
          <a:custGeom>
            <a:avLst/>
            <a:gdLst>
              <a:gd name="connsiteX0" fmla="*/ 402138 w 3102410"/>
              <a:gd name="connsiteY0" fmla="*/ 0 h 3094081"/>
              <a:gd name="connsiteX1" fmla="*/ 2700272 w 3102410"/>
              <a:gd name="connsiteY1" fmla="*/ 0 h 3094081"/>
              <a:gd name="connsiteX2" fmla="*/ 3102410 w 3102410"/>
              <a:gd name="connsiteY2" fmla="*/ 402138 h 3094081"/>
              <a:gd name="connsiteX3" fmla="*/ 3102410 w 3102410"/>
              <a:gd name="connsiteY3" fmla="*/ 2691943 h 3094081"/>
              <a:gd name="connsiteX4" fmla="*/ 2700272 w 3102410"/>
              <a:gd name="connsiteY4" fmla="*/ 3094081 h 3094081"/>
              <a:gd name="connsiteX5" fmla="*/ 402138 w 3102410"/>
              <a:gd name="connsiteY5" fmla="*/ 3094081 h 3094081"/>
              <a:gd name="connsiteX6" fmla="*/ 0 w 3102410"/>
              <a:gd name="connsiteY6" fmla="*/ 2691943 h 3094081"/>
              <a:gd name="connsiteX7" fmla="*/ 0 w 3102410"/>
              <a:gd name="connsiteY7" fmla="*/ 402138 h 3094081"/>
              <a:gd name="connsiteX8" fmla="*/ 402138 w 3102410"/>
              <a:gd name="connsiteY8" fmla="*/ 0 h 3094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02410" h="3094081">
                <a:moveTo>
                  <a:pt x="402138" y="0"/>
                </a:moveTo>
                <a:lnTo>
                  <a:pt x="2700272" y="0"/>
                </a:lnTo>
                <a:cubicBezTo>
                  <a:pt x="2922367" y="0"/>
                  <a:pt x="3102410" y="180043"/>
                  <a:pt x="3102410" y="402138"/>
                </a:cubicBezTo>
                <a:lnTo>
                  <a:pt x="3102410" y="2691943"/>
                </a:lnTo>
                <a:cubicBezTo>
                  <a:pt x="3102410" y="2914038"/>
                  <a:pt x="2922367" y="3094081"/>
                  <a:pt x="2700272" y="3094081"/>
                </a:cubicBezTo>
                <a:lnTo>
                  <a:pt x="402138" y="3094081"/>
                </a:lnTo>
                <a:cubicBezTo>
                  <a:pt x="180043" y="3094081"/>
                  <a:pt x="0" y="2914038"/>
                  <a:pt x="0" y="2691943"/>
                </a:cubicBezTo>
                <a:lnTo>
                  <a:pt x="0" y="402138"/>
                </a:lnTo>
                <a:cubicBezTo>
                  <a:pt x="0" y="180043"/>
                  <a:pt x="180043" y="0"/>
                  <a:pt x="402138" y="0"/>
                </a:cubicBezTo>
                <a:close/>
              </a:path>
            </a:pathLst>
          </a:custGeom>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900"/>
                                  </p:stCondLst>
                                  <p:endCondLst>
                                    <p:cond evt="begin" delay="0">
                                      <p:tn val="5"/>
                                    </p:cond>
                                  </p:end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par>
                                <p:cTn id="8" presetID="10" presetClass="entr" presetSubtype="0" fill="hold" grpId="0" nodeType="withEffect" nodePh="1">
                                  <p:stCondLst>
                                    <p:cond delay="1300"/>
                                  </p:stCondLst>
                                  <p:endCondLst>
                                    <p:cond evt="begin" delay="0">
                                      <p:tn val="8"/>
                                    </p:cond>
                                  </p:endCondLst>
                                  <p:childTnLst>
                                    <p:set>
                                      <p:cBhvr>
                                        <p:cTn id="9" dur="1" fill="hold">
                                          <p:stCondLst>
                                            <p:cond delay="0"/>
                                          </p:stCondLst>
                                        </p:cTn>
                                        <p:tgtEl>
                                          <p:spTgt spid="21"/>
                                        </p:tgtEl>
                                        <p:attrNameLst>
                                          <p:attrName>style.visibility</p:attrName>
                                        </p:attrNameLst>
                                      </p:cBhvr>
                                      <p:to>
                                        <p:strVal val="visible"/>
                                      </p:to>
                                    </p:set>
                                    <p:animEffect transition="in" filter="fade">
                                      <p:cBhvr>
                                        <p:cTn id="10" dur="1000"/>
                                        <p:tgtEl>
                                          <p:spTgt spid="21"/>
                                        </p:tgtEl>
                                      </p:cBhvr>
                                    </p:animEffect>
                                  </p:childTnLst>
                                </p:cTn>
                              </p:par>
                              <p:par>
                                <p:cTn id="11" presetID="10" presetClass="entr" presetSubtype="0" fill="hold" grpId="0" nodeType="withEffect" nodePh="1">
                                  <p:stCondLst>
                                    <p:cond delay="1700"/>
                                  </p:stCondLst>
                                  <p:endCondLst>
                                    <p:cond evt="begin" delay="0">
                                      <p:tn val="11"/>
                                    </p:cond>
                                  </p:endCondLst>
                                  <p:childTnLst>
                                    <p:set>
                                      <p:cBhvr>
                                        <p:cTn id="12" dur="1" fill="hold">
                                          <p:stCondLst>
                                            <p:cond delay="0"/>
                                          </p:stCondLst>
                                        </p:cTn>
                                        <p:tgtEl>
                                          <p:spTgt spid="19"/>
                                        </p:tgtEl>
                                        <p:attrNameLst>
                                          <p:attrName>style.visibility</p:attrName>
                                        </p:attrNameLst>
                                      </p:cBhvr>
                                      <p:to>
                                        <p:strVal val="visible"/>
                                      </p:to>
                                    </p:set>
                                    <p:animEffect transition="in" filter="fade">
                                      <p:cBhvr>
                                        <p:cTn id="13"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2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5734374" y="0"/>
            <a:ext cx="6457627" cy="3429000"/>
          </a:xfrm>
          <a:custGeom>
            <a:avLst/>
            <a:gdLst>
              <a:gd name="connsiteX0" fmla="*/ 0 w 6457627"/>
              <a:gd name="connsiteY0" fmla="*/ 0 h 6858000"/>
              <a:gd name="connsiteX1" fmla="*/ 6457627 w 6457627"/>
              <a:gd name="connsiteY1" fmla="*/ 0 h 6858000"/>
              <a:gd name="connsiteX2" fmla="*/ 6457627 w 6457627"/>
              <a:gd name="connsiteY2" fmla="*/ 6858000 h 6858000"/>
              <a:gd name="connsiteX3" fmla="*/ 0 w 64576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57627" h="6858000">
                <a:moveTo>
                  <a:pt x="0" y="0"/>
                </a:moveTo>
                <a:lnTo>
                  <a:pt x="6457627" y="0"/>
                </a:lnTo>
                <a:lnTo>
                  <a:pt x="6457627" y="6858000"/>
                </a:lnTo>
                <a:lnTo>
                  <a:pt x="0" y="6858000"/>
                </a:lnTo>
                <a:close/>
              </a:path>
            </a:pathLst>
          </a:custGeom>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2933700"/>
          </a:xfrm>
          <a:custGeom>
            <a:avLst/>
            <a:gdLst>
              <a:gd name="connsiteX0" fmla="*/ 0 w 12192000"/>
              <a:gd name="connsiteY0" fmla="*/ 0 h 2933700"/>
              <a:gd name="connsiteX1" fmla="*/ 12192000 w 12192000"/>
              <a:gd name="connsiteY1" fmla="*/ 0 h 2933700"/>
              <a:gd name="connsiteX2" fmla="*/ 12192000 w 12192000"/>
              <a:gd name="connsiteY2" fmla="*/ 2933700 h 2933700"/>
              <a:gd name="connsiteX3" fmla="*/ 0 w 12192000"/>
              <a:gd name="connsiteY3" fmla="*/ 2933700 h 2933700"/>
            </a:gdLst>
            <a:ahLst/>
            <a:cxnLst>
              <a:cxn ang="0">
                <a:pos x="connsiteX0" y="connsiteY0"/>
              </a:cxn>
              <a:cxn ang="0">
                <a:pos x="connsiteX1" y="connsiteY1"/>
              </a:cxn>
              <a:cxn ang="0">
                <a:pos x="connsiteX2" y="connsiteY2"/>
              </a:cxn>
              <a:cxn ang="0">
                <a:pos x="connsiteX3" y="connsiteY3"/>
              </a:cxn>
            </a:cxnLst>
            <a:rect l="l" t="t" r="r" b="b"/>
            <a:pathLst>
              <a:path w="12192000" h="2933700">
                <a:moveTo>
                  <a:pt x="0" y="0"/>
                </a:moveTo>
                <a:lnTo>
                  <a:pt x="12192000" y="0"/>
                </a:lnTo>
                <a:lnTo>
                  <a:pt x="12192000" y="2933700"/>
                </a:lnTo>
                <a:lnTo>
                  <a:pt x="0" y="2933700"/>
                </a:lnTo>
                <a:close/>
              </a:path>
            </a:pathLst>
          </a:custGeom>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5027711" y="1804002"/>
            <a:ext cx="1371600" cy="1371600"/>
          </a:xfrm>
          <a:custGeom>
            <a:avLst/>
            <a:gdLst>
              <a:gd name="connsiteX0" fmla="*/ 685800 w 1371600"/>
              <a:gd name="connsiteY0" fmla="*/ 0 h 1371600"/>
              <a:gd name="connsiteX1" fmla="*/ 1371600 w 1371600"/>
              <a:gd name="connsiteY1" fmla="*/ 685800 h 1371600"/>
              <a:gd name="connsiteX2" fmla="*/ 685800 w 1371600"/>
              <a:gd name="connsiteY2" fmla="*/ 1371600 h 1371600"/>
              <a:gd name="connsiteX3" fmla="*/ 0 w 1371600"/>
              <a:gd name="connsiteY3" fmla="*/ 685800 h 1371600"/>
              <a:gd name="connsiteX4" fmla="*/ 685800 w 1371600"/>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600" h="1371600">
                <a:moveTo>
                  <a:pt x="685800" y="0"/>
                </a:moveTo>
                <a:cubicBezTo>
                  <a:pt x="1064557" y="0"/>
                  <a:pt x="1371600" y="307043"/>
                  <a:pt x="1371600" y="685800"/>
                </a:cubicBezTo>
                <a:cubicBezTo>
                  <a:pt x="1371600" y="1064557"/>
                  <a:pt x="1064557" y="1371600"/>
                  <a:pt x="685800" y="1371600"/>
                </a:cubicBezTo>
                <a:cubicBezTo>
                  <a:pt x="307043" y="1371600"/>
                  <a:pt x="0" y="1064557"/>
                  <a:pt x="0" y="685800"/>
                </a:cubicBezTo>
                <a:cubicBezTo>
                  <a:pt x="0" y="307043"/>
                  <a:pt x="307043" y="0"/>
                  <a:pt x="685800" y="0"/>
                </a:cubicBezTo>
                <a:close/>
              </a:path>
            </a:pathLst>
          </a:custGeom>
        </p:spPr>
        <p:txBody>
          <a:bodyPr wrap="square">
            <a:noAutofit/>
          </a:bodyPr>
          <a:lstStyle/>
          <a:p>
            <a:endParaRPr lang="en-US"/>
          </a:p>
        </p:txBody>
      </p:sp>
      <p:sp>
        <p:nvSpPr>
          <p:cNvPr id="16" name="Picture Placeholder 15"/>
          <p:cNvSpPr>
            <a:spLocks noGrp="1"/>
          </p:cNvSpPr>
          <p:nvPr>
            <p:ph type="pic" sz="quarter" idx="11"/>
          </p:nvPr>
        </p:nvSpPr>
        <p:spPr>
          <a:xfrm>
            <a:off x="6710592" y="1804002"/>
            <a:ext cx="1371600" cy="1371600"/>
          </a:xfrm>
          <a:custGeom>
            <a:avLst/>
            <a:gdLst>
              <a:gd name="connsiteX0" fmla="*/ 685800 w 1371600"/>
              <a:gd name="connsiteY0" fmla="*/ 0 h 1371600"/>
              <a:gd name="connsiteX1" fmla="*/ 1371600 w 1371600"/>
              <a:gd name="connsiteY1" fmla="*/ 685800 h 1371600"/>
              <a:gd name="connsiteX2" fmla="*/ 685800 w 1371600"/>
              <a:gd name="connsiteY2" fmla="*/ 1371600 h 1371600"/>
              <a:gd name="connsiteX3" fmla="*/ 0 w 1371600"/>
              <a:gd name="connsiteY3" fmla="*/ 685800 h 1371600"/>
              <a:gd name="connsiteX4" fmla="*/ 685800 w 1371600"/>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600" h="1371600">
                <a:moveTo>
                  <a:pt x="685800" y="0"/>
                </a:moveTo>
                <a:cubicBezTo>
                  <a:pt x="1064557" y="0"/>
                  <a:pt x="1371600" y="307043"/>
                  <a:pt x="1371600" y="685800"/>
                </a:cubicBezTo>
                <a:cubicBezTo>
                  <a:pt x="1371600" y="1064557"/>
                  <a:pt x="1064557" y="1371600"/>
                  <a:pt x="685800" y="1371600"/>
                </a:cubicBezTo>
                <a:cubicBezTo>
                  <a:pt x="307043" y="1371600"/>
                  <a:pt x="0" y="1064557"/>
                  <a:pt x="0" y="685800"/>
                </a:cubicBezTo>
                <a:cubicBezTo>
                  <a:pt x="0" y="307043"/>
                  <a:pt x="307043" y="0"/>
                  <a:pt x="685800" y="0"/>
                </a:cubicBezTo>
                <a:close/>
              </a:path>
            </a:pathLst>
          </a:custGeom>
        </p:spPr>
        <p:txBody>
          <a:bodyPr wrap="square">
            <a:noAutofit/>
          </a:bodyPr>
          <a:lstStyle/>
          <a:p>
            <a:endParaRPr lang="en-US"/>
          </a:p>
        </p:txBody>
      </p:sp>
      <p:sp>
        <p:nvSpPr>
          <p:cNvPr id="19" name="Picture Placeholder 18"/>
          <p:cNvSpPr>
            <a:spLocks noGrp="1"/>
          </p:cNvSpPr>
          <p:nvPr>
            <p:ph type="pic" sz="quarter" idx="12"/>
          </p:nvPr>
        </p:nvSpPr>
        <p:spPr>
          <a:xfrm>
            <a:off x="10076354" y="1804002"/>
            <a:ext cx="1371600" cy="1371600"/>
          </a:xfrm>
          <a:custGeom>
            <a:avLst/>
            <a:gdLst>
              <a:gd name="connsiteX0" fmla="*/ 685800 w 1371600"/>
              <a:gd name="connsiteY0" fmla="*/ 0 h 1371600"/>
              <a:gd name="connsiteX1" fmla="*/ 1371600 w 1371600"/>
              <a:gd name="connsiteY1" fmla="*/ 685800 h 1371600"/>
              <a:gd name="connsiteX2" fmla="*/ 685800 w 1371600"/>
              <a:gd name="connsiteY2" fmla="*/ 1371600 h 1371600"/>
              <a:gd name="connsiteX3" fmla="*/ 0 w 1371600"/>
              <a:gd name="connsiteY3" fmla="*/ 685800 h 1371600"/>
              <a:gd name="connsiteX4" fmla="*/ 685800 w 1371600"/>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600" h="1371600">
                <a:moveTo>
                  <a:pt x="685800" y="0"/>
                </a:moveTo>
                <a:cubicBezTo>
                  <a:pt x="1064557" y="0"/>
                  <a:pt x="1371600" y="307043"/>
                  <a:pt x="1371600" y="685800"/>
                </a:cubicBezTo>
                <a:cubicBezTo>
                  <a:pt x="1371600" y="1064557"/>
                  <a:pt x="1064557" y="1371600"/>
                  <a:pt x="685800" y="1371600"/>
                </a:cubicBezTo>
                <a:cubicBezTo>
                  <a:pt x="307043" y="1371600"/>
                  <a:pt x="0" y="1064557"/>
                  <a:pt x="0" y="685800"/>
                </a:cubicBezTo>
                <a:cubicBezTo>
                  <a:pt x="0" y="307043"/>
                  <a:pt x="307043" y="0"/>
                  <a:pt x="685800" y="0"/>
                </a:cubicBezTo>
                <a:close/>
              </a:path>
            </a:pathLst>
          </a:custGeom>
        </p:spPr>
        <p:txBody>
          <a:bodyPr wrap="square">
            <a:noAutofit/>
          </a:bodyPr>
          <a:lstStyle/>
          <a:p>
            <a:endParaRPr lang="en-US"/>
          </a:p>
        </p:txBody>
      </p:sp>
      <p:sp>
        <p:nvSpPr>
          <p:cNvPr id="18" name="Picture Placeholder 17"/>
          <p:cNvSpPr>
            <a:spLocks noGrp="1"/>
          </p:cNvSpPr>
          <p:nvPr>
            <p:ph type="pic" sz="quarter" idx="13"/>
          </p:nvPr>
        </p:nvSpPr>
        <p:spPr>
          <a:xfrm>
            <a:off x="8393473" y="1804002"/>
            <a:ext cx="1371600" cy="1371600"/>
          </a:xfrm>
          <a:custGeom>
            <a:avLst/>
            <a:gdLst>
              <a:gd name="connsiteX0" fmla="*/ 685800 w 1371600"/>
              <a:gd name="connsiteY0" fmla="*/ 0 h 1371600"/>
              <a:gd name="connsiteX1" fmla="*/ 1371600 w 1371600"/>
              <a:gd name="connsiteY1" fmla="*/ 685800 h 1371600"/>
              <a:gd name="connsiteX2" fmla="*/ 685800 w 1371600"/>
              <a:gd name="connsiteY2" fmla="*/ 1371600 h 1371600"/>
              <a:gd name="connsiteX3" fmla="*/ 0 w 1371600"/>
              <a:gd name="connsiteY3" fmla="*/ 685800 h 1371600"/>
              <a:gd name="connsiteX4" fmla="*/ 685800 w 1371600"/>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600" h="1371600">
                <a:moveTo>
                  <a:pt x="685800" y="0"/>
                </a:moveTo>
                <a:cubicBezTo>
                  <a:pt x="1064557" y="0"/>
                  <a:pt x="1371600" y="307043"/>
                  <a:pt x="1371600" y="685800"/>
                </a:cubicBezTo>
                <a:cubicBezTo>
                  <a:pt x="1371600" y="1064557"/>
                  <a:pt x="1064557" y="1371600"/>
                  <a:pt x="685800" y="1371600"/>
                </a:cubicBezTo>
                <a:cubicBezTo>
                  <a:pt x="307043" y="1371600"/>
                  <a:pt x="0" y="1064557"/>
                  <a:pt x="0" y="685800"/>
                </a:cubicBezTo>
                <a:cubicBezTo>
                  <a:pt x="0" y="307043"/>
                  <a:pt x="307043" y="0"/>
                  <a:pt x="685800" y="0"/>
                </a:cubicBezTo>
                <a:close/>
              </a:path>
            </a:pathLst>
          </a:custGeom>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2000"/>
                                  </p:stCondLst>
                                  <p:endCondLst>
                                    <p:cond evt="begin" delay="0">
                                      <p:tn val="5"/>
                                    </p:cond>
                                  </p:end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360"/>
                                          </p:val>
                                        </p:tav>
                                        <p:tav tm="100000">
                                          <p:val>
                                            <p:fltVal val="0"/>
                                          </p:val>
                                        </p:tav>
                                      </p:tavLst>
                                    </p:anim>
                                    <p:animEffect transition="in" filter="fade">
                                      <p:cBhvr>
                                        <p:cTn id="10" dur="1000"/>
                                        <p:tgtEl>
                                          <p:spTgt spid="14"/>
                                        </p:tgtEl>
                                      </p:cBhvr>
                                    </p:animEffect>
                                  </p:childTnLst>
                                </p:cTn>
                              </p:par>
                              <p:par>
                                <p:cTn id="11" presetID="49" presetClass="entr" presetSubtype="0" decel="100000" fill="hold" grpId="0" nodeType="withEffect" nodePh="1">
                                  <p:stCondLst>
                                    <p:cond delay="2200"/>
                                  </p:stCondLst>
                                  <p:endCondLst>
                                    <p:cond evt="begin" delay="0">
                                      <p:tn val="11"/>
                                    </p:cond>
                                  </p:endCondLst>
                                  <p:childTnLst>
                                    <p:set>
                                      <p:cBhvr>
                                        <p:cTn id="12" dur="1" fill="hold">
                                          <p:stCondLst>
                                            <p:cond delay="0"/>
                                          </p:stCondLst>
                                        </p:cTn>
                                        <p:tgtEl>
                                          <p:spTgt spid="16"/>
                                        </p:tgtEl>
                                        <p:attrNameLst>
                                          <p:attrName>style.visibility</p:attrName>
                                        </p:attrNameLst>
                                      </p:cBhvr>
                                      <p:to>
                                        <p:strVal val="visible"/>
                                      </p:to>
                                    </p:set>
                                    <p:anim calcmode="lin" valueType="num">
                                      <p:cBhvr>
                                        <p:cTn id="13" dur="1000" fill="hold"/>
                                        <p:tgtEl>
                                          <p:spTgt spid="16"/>
                                        </p:tgtEl>
                                        <p:attrNameLst>
                                          <p:attrName>ppt_w</p:attrName>
                                        </p:attrNameLst>
                                      </p:cBhvr>
                                      <p:tavLst>
                                        <p:tav tm="0">
                                          <p:val>
                                            <p:fltVal val="0"/>
                                          </p:val>
                                        </p:tav>
                                        <p:tav tm="100000">
                                          <p:val>
                                            <p:strVal val="#ppt_w"/>
                                          </p:val>
                                        </p:tav>
                                      </p:tavLst>
                                    </p:anim>
                                    <p:anim calcmode="lin" valueType="num">
                                      <p:cBhvr>
                                        <p:cTn id="14" dur="1000" fill="hold"/>
                                        <p:tgtEl>
                                          <p:spTgt spid="16"/>
                                        </p:tgtEl>
                                        <p:attrNameLst>
                                          <p:attrName>ppt_h</p:attrName>
                                        </p:attrNameLst>
                                      </p:cBhvr>
                                      <p:tavLst>
                                        <p:tav tm="0">
                                          <p:val>
                                            <p:fltVal val="0"/>
                                          </p:val>
                                        </p:tav>
                                        <p:tav tm="100000">
                                          <p:val>
                                            <p:strVal val="#ppt_h"/>
                                          </p:val>
                                        </p:tav>
                                      </p:tavLst>
                                    </p:anim>
                                    <p:anim calcmode="lin" valueType="num">
                                      <p:cBhvr>
                                        <p:cTn id="15" dur="1000" fill="hold"/>
                                        <p:tgtEl>
                                          <p:spTgt spid="16"/>
                                        </p:tgtEl>
                                        <p:attrNameLst>
                                          <p:attrName>style.rotation</p:attrName>
                                        </p:attrNameLst>
                                      </p:cBhvr>
                                      <p:tavLst>
                                        <p:tav tm="0">
                                          <p:val>
                                            <p:fltVal val="360"/>
                                          </p:val>
                                        </p:tav>
                                        <p:tav tm="100000">
                                          <p:val>
                                            <p:fltVal val="0"/>
                                          </p:val>
                                        </p:tav>
                                      </p:tavLst>
                                    </p:anim>
                                    <p:animEffect transition="in" filter="fade">
                                      <p:cBhvr>
                                        <p:cTn id="16" dur="1000"/>
                                        <p:tgtEl>
                                          <p:spTgt spid="16"/>
                                        </p:tgtEl>
                                      </p:cBhvr>
                                    </p:animEffect>
                                  </p:childTnLst>
                                </p:cTn>
                              </p:par>
                              <p:par>
                                <p:cTn id="17" presetID="49" presetClass="entr" presetSubtype="0" decel="100000" fill="hold" grpId="0" nodeType="withEffect" nodePh="1">
                                  <p:stCondLst>
                                    <p:cond delay="2400"/>
                                  </p:stCondLst>
                                  <p:endCondLst>
                                    <p:cond evt="begin" delay="0">
                                      <p:tn val="17"/>
                                    </p:cond>
                                  </p:endCondLst>
                                  <p:childTnLst>
                                    <p:set>
                                      <p:cBhvr>
                                        <p:cTn id="18" dur="1" fill="hold">
                                          <p:stCondLst>
                                            <p:cond delay="0"/>
                                          </p:stCondLst>
                                        </p:cTn>
                                        <p:tgtEl>
                                          <p:spTgt spid="18"/>
                                        </p:tgtEl>
                                        <p:attrNameLst>
                                          <p:attrName>style.visibility</p:attrName>
                                        </p:attrNameLst>
                                      </p:cBhvr>
                                      <p:to>
                                        <p:strVal val="visible"/>
                                      </p:to>
                                    </p:set>
                                    <p:anim calcmode="lin" valueType="num">
                                      <p:cBhvr>
                                        <p:cTn id="19" dur="1000" fill="hold"/>
                                        <p:tgtEl>
                                          <p:spTgt spid="18"/>
                                        </p:tgtEl>
                                        <p:attrNameLst>
                                          <p:attrName>ppt_w</p:attrName>
                                        </p:attrNameLst>
                                      </p:cBhvr>
                                      <p:tavLst>
                                        <p:tav tm="0">
                                          <p:val>
                                            <p:fltVal val="0"/>
                                          </p:val>
                                        </p:tav>
                                        <p:tav tm="100000">
                                          <p:val>
                                            <p:strVal val="#ppt_w"/>
                                          </p:val>
                                        </p:tav>
                                      </p:tavLst>
                                    </p:anim>
                                    <p:anim calcmode="lin" valueType="num">
                                      <p:cBhvr>
                                        <p:cTn id="20" dur="1000" fill="hold"/>
                                        <p:tgtEl>
                                          <p:spTgt spid="18"/>
                                        </p:tgtEl>
                                        <p:attrNameLst>
                                          <p:attrName>ppt_h</p:attrName>
                                        </p:attrNameLst>
                                      </p:cBhvr>
                                      <p:tavLst>
                                        <p:tav tm="0">
                                          <p:val>
                                            <p:fltVal val="0"/>
                                          </p:val>
                                        </p:tav>
                                        <p:tav tm="100000">
                                          <p:val>
                                            <p:strVal val="#ppt_h"/>
                                          </p:val>
                                        </p:tav>
                                      </p:tavLst>
                                    </p:anim>
                                    <p:anim calcmode="lin" valueType="num">
                                      <p:cBhvr>
                                        <p:cTn id="21" dur="1000" fill="hold"/>
                                        <p:tgtEl>
                                          <p:spTgt spid="18"/>
                                        </p:tgtEl>
                                        <p:attrNameLst>
                                          <p:attrName>style.rotation</p:attrName>
                                        </p:attrNameLst>
                                      </p:cBhvr>
                                      <p:tavLst>
                                        <p:tav tm="0">
                                          <p:val>
                                            <p:fltVal val="360"/>
                                          </p:val>
                                        </p:tav>
                                        <p:tav tm="100000">
                                          <p:val>
                                            <p:fltVal val="0"/>
                                          </p:val>
                                        </p:tav>
                                      </p:tavLst>
                                    </p:anim>
                                    <p:animEffect transition="in" filter="fade">
                                      <p:cBhvr>
                                        <p:cTn id="22" dur="1000"/>
                                        <p:tgtEl>
                                          <p:spTgt spid="18"/>
                                        </p:tgtEl>
                                      </p:cBhvr>
                                    </p:animEffect>
                                  </p:childTnLst>
                                </p:cTn>
                              </p:par>
                              <p:par>
                                <p:cTn id="23" presetID="49" presetClass="entr" presetSubtype="0" decel="100000" fill="hold" grpId="0" nodeType="withEffect" nodePh="1">
                                  <p:stCondLst>
                                    <p:cond delay="2600"/>
                                  </p:stCondLst>
                                  <p:endCondLst>
                                    <p:cond evt="begin" delay="0">
                                      <p:tn val="23"/>
                                    </p:cond>
                                  </p:endCondLst>
                                  <p:childTnLst>
                                    <p:set>
                                      <p:cBhvr>
                                        <p:cTn id="24" dur="1" fill="hold">
                                          <p:stCondLst>
                                            <p:cond delay="0"/>
                                          </p:stCondLst>
                                        </p:cTn>
                                        <p:tgtEl>
                                          <p:spTgt spid="19"/>
                                        </p:tgtEl>
                                        <p:attrNameLst>
                                          <p:attrName>style.visibility</p:attrName>
                                        </p:attrNameLst>
                                      </p:cBhvr>
                                      <p:to>
                                        <p:strVal val="visible"/>
                                      </p:to>
                                    </p:set>
                                    <p:anim calcmode="lin" valueType="num">
                                      <p:cBhvr>
                                        <p:cTn id="25" dur="1000" fill="hold"/>
                                        <p:tgtEl>
                                          <p:spTgt spid="19"/>
                                        </p:tgtEl>
                                        <p:attrNameLst>
                                          <p:attrName>ppt_w</p:attrName>
                                        </p:attrNameLst>
                                      </p:cBhvr>
                                      <p:tavLst>
                                        <p:tav tm="0">
                                          <p:val>
                                            <p:fltVal val="0"/>
                                          </p:val>
                                        </p:tav>
                                        <p:tav tm="100000">
                                          <p:val>
                                            <p:strVal val="#ppt_w"/>
                                          </p:val>
                                        </p:tav>
                                      </p:tavLst>
                                    </p:anim>
                                    <p:anim calcmode="lin" valueType="num">
                                      <p:cBhvr>
                                        <p:cTn id="26" dur="1000" fill="hold"/>
                                        <p:tgtEl>
                                          <p:spTgt spid="19"/>
                                        </p:tgtEl>
                                        <p:attrNameLst>
                                          <p:attrName>ppt_h</p:attrName>
                                        </p:attrNameLst>
                                      </p:cBhvr>
                                      <p:tavLst>
                                        <p:tav tm="0">
                                          <p:val>
                                            <p:fltVal val="0"/>
                                          </p:val>
                                        </p:tav>
                                        <p:tav tm="100000">
                                          <p:val>
                                            <p:strVal val="#ppt_h"/>
                                          </p:val>
                                        </p:tav>
                                      </p:tavLst>
                                    </p:anim>
                                    <p:anim calcmode="lin" valueType="num">
                                      <p:cBhvr>
                                        <p:cTn id="27" dur="1000" fill="hold"/>
                                        <p:tgtEl>
                                          <p:spTgt spid="19"/>
                                        </p:tgtEl>
                                        <p:attrNameLst>
                                          <p:attrName>style.rotation</p:attrName>
                                        </p:attrNameLst>
                                      </p:cBhvr>
                                      <p:tavLst>
                                        <p:tav tm="0">
                                          <p:val>
                                            <p:fltVal val="360"/>
                                          </p:val>
                                        </p:tav>
                                        <p:tav tm="100000">
                                          <p:val>
                                            <p:fltVal val="0"/>
                                          </p:val>
                                        </p:tav>
                                      </p:tavLst>
                                    </p:anim>
                                    <p:animEffect transition="in" filter="fade">
                                      <p:cBhvr>
                                        <p:cTn id="28"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9" grpId="0"/>
      <p:bldP spid="18"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779012" y="2130647"/>
            <a:ext cx="1828800" cy="1828800"/>
          </a:xfrm>
          <a:custGeom>
            <a:avLst/>
            <a:gdLst>
              <a:gd name="connsiteX0" fmla="*/ 914400 w 1828800"/>
              <a:gd name="connsiteY0" fmla="*/ 0 h 1828800"/>
              <a:gd name="connsiteX1" fmla="*/ 1828800 w 1828800"/>
              <a:gd name="connsiteY1" fmla="*/ 914400 h 1828800"/>
              <a:gd name="connsiteX2" fmla="*/ 914400 w 1828800"/>
              <a:gd name="connsiteY2" fmla="*/ 1828800 h 1828800"/>
              <a:gd name="connsiteX3" fmla="*/ 0 w 1828800"/>
              <a:gd name="connsiteY3" fmla="*/ 914400 h 1828800"/>
              <a:gd name="connsiteX4" fmla="*/ 914400 w 1828800"/>
              <a:gd name="connsiteY4" fmla="*/ 0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0" h="1828800">
                <a:moveTo>
                  <a:pt x="914400" y="0"/>
                </a:moveTo>
                <a:cubicBezTo>
                  <a:pt x="1419409" y="0"/>
                  <a:pt x="1828800" y="409391"/>
                  <a:pt x="1828800" y="914400"/>
                </a:cubicBezTo>
                <a:cubicBezTo>
                  <a:pt x="1828800" y="1419409"/>
                  <a:pt x="1419409" y="1828800"/>
                  <a:pt x="914400" y="1828800"/>
                </a:cubicBezTo>
                <a:cubicBezTo>
                  <a:pt x="409391" y="1828800"/>
                  <a:pt x="0" y="1419409"/>
                  <a:pt x="0" y="914400"/>
                </a:cubicBezTo>
                <a:cubicBezTo>
                  <a:pt x="0" y="409391"/>
                  <a:pt x="409391" y="0"/>
                  <a:pt x="914400" y="0"/>
                </a:cubicBezTo>
                <a:close/>
              </a:path>
            </a:pathLst>
          </a:custGeom>
        </p:spPr>
        <p:txBody>
          <a:bodyPr wrap="square">
            <a:noAutofit/>
          </a:bodyPr>
          <a:lstStyle/>
          <a:p>
            <a:endParaRPr lang="en-US" dirty="0"/>
          </a:p>
        </p:txBody>
      </p:sp>
      <p:sp>
        <p:nvSpPr>
          <p:cNvPr id="15" name="Picture Placeholder 14"/>
          <p:cNvSpPr>
            <a:spLocks noGrp="1"/>
          </p:cNvSpPr>
          <p:nvPr>
            <p:ph type="pic" sz="quarter" idx="11"/>
          </p:nvPr>
        </p:nvSpPr>
        <p:spPr>
          <a:xfrm>
            <a:off x="779012" y="4334215"/>
            <a:ext cx="1828800" cy="1828800"/>
          </a:xfrm>
          <a:custGeom>
            <a:avLst/>
            <a:gdLst>
              <a:gd name="connsiteX0" fmla="*/ 914400 w 1828800"/>
              <a:gd name="connsiteY0" fmla="*/ 0 h 1828800"/>
              <a:gd name="connsiteX1" fmla="*/ 1828800 w 1828800"/>
              <a:gd name="connsiteY1" fmla="*/ 914400 h 1828800"/>
              <a:gd name="connsiteX2" fmla="*/ 914400 w 1828800"/>
              <a:gd name="connsiteY2" fmla="*/ 1828800 h 1828800"/>
              <a:gd name="connsiteX3" fmla="*/ 0 w 1828800"/>
              <a:gd name="connsiteY3" fmla="*/ 914400 h 1828800"/>
              <a:gd name="connsiteX4" fmla="*/ 914400 w 1828800"/>
              <a:gd name="connsiteY4" fmla="*/ 0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0" h="1828800">
                <a:moveTo>
                  <a:pt x="914400" y="0"/>
                </a:moveTo>
                <a:cubicBezTo>
                  <a:pt x="1419409" y="0"/>
                  <a:pt x="1828800" y="409391"/>
                  <a:pt x="1828800" y="914400"/>
                </a:cubicBezTo>
                <a:cubicBezTo>
                  <a:pt x="1828800" y="1419409"/>
                  <a:pt x="1419409" y="1828800"/>
                  <a:pt x="914400" y="1828800"/>
                </a:cubicBezTo>
                <a:cubicBezTo>
                  <a:pt x="409391" y="1828800"/>
                  <a:pt x="0" y="1419409"/>
                  <a:pt x="0" y="914400"/>
                </a:cubicBezTo>
                <a:cubicBezTo>
                  <a:pt x="0" y="409391"/>
                  <a:pt x="409391" y="0"/>
                  <a:pt x="914400" y="0"/>
                </a:cubicBezTo>
                <a:close/>
              </a:path>
            </a:pathLst>
          </a:custGeom>
        </p:spPr>
        <p:txBody>
          <a:bodyPr wrap="square">
            <a:noAutofit/>
          </a:bodyPr>
          <a:lstStyle/>
          <a:p>
            <a:endParaRPr lang="en-US" dirty="0"/>
          </a:p>
        </p:txBody>
      </p:sp>
      <p:sp>
        <p:nvSpPr>
          <p:cNvPr id="17" name="Picture Placeholder 16"/>
          <p:cNvSpPr>
            <a:spLocks noGrp="1"/>
          </p:cNvSpPr>
          <p:nvPr>
            <p:ph type="pic" sz="quarter" idx="12"/>
          </p:nvPr>
        </p:nvSpPr>
        <p:spPr>
          <a:xfrm>
            <a:off x="6282188" y="2130647"/>
            <a:ext cx="1828800" cy="1828800"/>
          </a:xfrm>
          <a:custGeom>
            <a:avLst/>
            <a:gdLst>
              <a:gd name="connsiteX0" fmla="*/ 914400 w 1828800"/>
              <a:gd name="connsiteY0" fmla="*/ 0 h 1828800"/>
              <a:gd name="connsiteX1" fmla="*/ 1828800 w 1828800"/>
              <a:gd name="connsiteY1" fmla="*/ 914400 h 1828800"/>
              <a:gd name="connsiteX2" fmla="*/ 914400 w 1828800"/>
              <a:gd name="connsiteY2" fmla="*/ 1828800 h 1828800"/>
              <a:gd name="connsiteX3" fmla="*/ 0 w 1828800"/>
              <a:gd name="connsiteY3" fmla="*/ 914400 h 1828800"/>
              <a:gd name="connsiteX4" fmla="*/ 914400 w 1828800"/>
              <a:gd name="connsiteY4" fmla="*/ 0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0" h="1828800">
                <a:moveTo>
                  <a:pt x="914400" y="0"/>
                </a:moveTo>
                <a:cubicBezTo>
                  <a:pt x="1419409" y="0"/>
                  <a:pt x="1828800" y="409391"/>
                  <a:pt x="1828800" y="914400"/>
                </a:cubicBezTo>
                <a:cubicBezTo>
                  <a:pt x="1828800" y="1419409"/>
                  <a:pt x="1419409" y="1828800"/>
                  <a:pt x="914400" y="1828800"/>
                </a:cubicBezTo>
                <a:cubicBezTo>
                  <a:pt x="409391" y="1828800"/>
                  <a:pt x="0" y="1419409"/>
                  <a:pt x="0" y="914400"/>
                </a:cubicBezTo>
                <a:cubicBezTo>
                  <a:pt x="0" y="409391"/>
                  <a:pt x="409391" y="0"/>
                  <a:pt x="914400" y="0"/>
                </a:cubicBezTo>
                <a:close/>
              </a:path>
            </a:pathLst>
          </a:custGeom>
        </p:spPr>
        <p:txBody>
          <a:bodyPr wrap="square">
            <a:noAutofit/>
          </a:bodyPr>
          <a:lstStyle/>
          <a:p>
            <a:endParaRPr lang="en-US"/>
          </a:p>
        </p:txBody>
      </p:sp>
      <p:sp>
        <p:nvSpPr>
          <p:cNvPr id="19" name="Picture Placeholder 18"/>
          <p:cNvSpPr>
            <a:spLocks noGrp="1"/>
          </p:cNvSpPr>
          <p:nvPr>
            <p:ph type="pic" sz="quarter" idx="13"/>
          </p:nvPr>
        </p:nvSpPr>
        <p:spPr>
          <a:xfrm>
            <a:off x="6282188" y="4334216"/>
            <a:ext cx="1828800" cy="1828800"/>
          </a:xfrm>
          <a:custGeom>
            <a:avLst/>
            <a:gdLst>
              <a:gd name="connsiteX0" fmla="*/ 914400 w 1828800"/>
              <a:gd name="connsiteY0" fmla="*/ 0 h 1828800"/>
              <a:gd name="connsiteX1" fmla="*/ 1828800 w 1828800"/>
              <a:gd name="connsiteY1" fmla="*/ 914400 h 1828800"/>
              <a:gd name="connsiteX2" fmla="*/ 914400 w 1828800"/>
              <a:gd name="connsiteY2" fmla="*/ 1828800 h 1828800"/>
              <a:gd name="connsiteX3" fmla="*/ 0 w 1828800"/>
              <a:gd name="connsiteY3" fmla="*/ 914400 h 1828800"/>
              <a:gd name="connsiteX4" fmla="*/ 914400 w 1828800"/>
              <a:gd name="connsiteY4" fmla="*/ 0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0" h="1828800">
                <a:moveTo>
                  <a:pt x="914400" y="0"/>
                </a:moveTo>
                <a:cubicBezTo>
                  <a:pt x="1419409" y="0"/>
                  <a:pt x="1828800" y="409391"/>
                  <a:pt x="1828800" y="914400"/>
                </a:cubicBezTo>
                <a:cubicBezTo>
                  <a:pt x="1828800" y="1419409"/>
                  <a:pt x="1419409" y="1828800"/>
                  <a:pt x="914400" y="1828800"/>
                </a:cubicBezTo>
                <a:cubicBezTo>
                  <a:pt x="409391" y="1828800"/>
                  <a:pt x="0" y="1419409"/>
                  <a:pt x="0" y="914400"/>
                </a:cubicBezTo>
                <a:cubicBezTo>
                  <a:pt x="0" y="409391"/>
                  <a:pt x="409391" y="0"/>
                  <a:pt x="914400" y="0"/>
                </a:cubicBezTo>
                <a:close/>
              </a:path>
            </a:pathLst>
          </a:custGeom>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nodePh="1">
                                  <p:stCondLst>
                                    <p:cond delay="1700"/>
                                  </p:stCondLst>
                                  <p:endCondLst>
                                    <p:cond evt="begin" delay="0">
                                      <p:tn val="5"/>
                                    </p:cond>
                                  </p:end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nodePh="1">
                                  <p:stCondLst>
                                    <p:cond delay="5200"/>
                                  </p:stCondLst>
                                  <p:endCondLst>
                                    <p:cond evt="begin" delay="0">
                                      <p:tn val="9"/>
                                    </p:cond>
                                  </p:end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nodePh="1">
                                  <p:stCondLst>
                                    <p:cond delay="8700"/>
                                  </p:stCondLst>
                                  <p:endCondLst>
                                    <p:cond evt="begin" delay="0">
                                      <p:tn val="13"/>
                                    </p:cond>
                                  </p:end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nodePh="1">
                                  <p:stCondLst>
                                    <p:cond delay="12200"/>
                                  </p:stCondLst>
                                  <p:endCondLst>
                                    <p:cond evt="begin" delay="0">
                                      <p:tn val="17"/>
                                    </p:cond>
                                  </p:end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P spid="19" grpId="0"/>
    </p:bld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fld id="{42391CC6-FA4F-4D17-9475-AD907609DE18}"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defRPr>
            </a:lvl1pPr>
          </a:lstStyle>
          <a:p>
            <a:fld id="{7D33B0FE-1F4F-4CE3-8E0F-D6E8107CBE4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11.xml"/><Relationship Id="rId7" Type="http://schemas.openxmlformats.org/officeDocument/2006/relationships/image" Target="../media/image5.png"/><Relationship Id="rId6" Type="http://schemas.openxmlformats.org/officeDocument/2006/relationships/image" Target="../media/image4.png"/><Relationship Id="rId5" Type="http://schemas.microsoft.com/office/2007/relationships/media" Target="../media/media1.mp3"/><Relationship Id="rId4" Type="http://schemas.openxmlformats.org/officeDocument/2006/relationships/audio" Target="NULL" TargetMode="External"/><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1.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5" name="Rectangle: Rounded Corners 4"/>
          <p:cNvSpPr/>
          <p:nvPr/>
        </p:nvSpPr>
        <p:spPr>
          <a:xfrm>
            <a:off x="2037715" y="2379980"/>
            <a:ext cx="7686675" cy="2122170"/>
          </a:xfrm>
          <a:prstGeom prst="roundRect">
            <a:avLst>
              <a:gd name="adj" fmla="val 50000"/>
            </a:avLst>
          </a:prstGeom>
          <a:solidFill>
            <a:schemeClr val="bg1"/>
          </a:solidFill>
          <a:ln>
            <a:noFill/>
          </a:ln>
          <a:effectLst>
            <a:outerShdw blurRad="393700" dist="88900" dir="10320000" sx="104000" sy="104000" algn="ctr" rotWithShape="0">
              <a:schemeClr val="bg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90000"/>
              </a:lnSpc>
            </a:pPr>
            <a:endParaRPr lang="en-US" dirty="0">
              <a:latin typeface="Arial" panose="020B0604020202020204" pitchFamily="34" charset="0"/>
            </a:endParaRPr>
          </a:p>
        </p:txBody>
      </p:sp>
      <p:sp>
        <p:nvSpPr>
          <p:cNvPr id="7" name="TextBox 6"/>
          <p:cNvSpPr txBox="1"/>
          <p:nvPr/>
        </p:nvSpPr>
        <p:spPr>
          <a:xfrm>
            <a:off x="3408705" y="2660309"/>
            <a:ext cx="5875020" cy="1198880"/>
          </a:xfrm>
          <a:prstGeom prst="rect">
            <a:avLst/>
          </a:prstGeom>
          <a:noFill/>
        </p:spPr>
        <p:txBody>
          <a:bodyPr wrap="none" rtlCol="0">
            <a:spAutoFit/>
          </a:bodyPr>
          <a:lstStyle/>
          <a:p>
            <a:pPr algn="ctr"/>
            <a:r>
              <a:rPr lang="vi-VN" altLang="en-US" sz="7200" dirty="0">
                <a:gradFill>
                  <a:gsLst>
                    <a:gs pos="0">
                      <a:srgbClr val="784FC3"/>
                    </a:gs>
                    <a:gs pos="100000">
                      <a:srgbClr val="D643B5"/>
                    </a:gs>
                  </a:gsLst>
                  <a:lin ang="10800000" scaled="1"/>
                </a:gradFill>
                <a:latin typeface="Arial" panose="020B0604020202020204" pitchFamily="34" charset="0"/>
              </a:rPr>
              <a:t>Marketing Mix</a:t>
            </a:r>
            <a:endParaRPr lang="vi-VN" altLang="en-US" sz="7200" dirty="0">
              <a:gradFill>
                <a:gsLst>
                  <a:gs pos="0">
                    <a:srgbClr val="784FC3"/>
                  </a:gs>
                  <a:gs pos="100000">
                    <a:srgbClr val="D643B5"/>
                  </a:gs>
                </a:gsLst>
                <a:lin ang="10800000" scaled="1"/>
              </a:gradFill>
              <a:latin typeface="Arial" panose="020B0604020202020204" pitchFamily="34" charset="0"/>
            </a:endParaRPr>
          </a:p>
        </p:txBody>
      </p:sp>
      <p:pic>
        <p:nvPicPr>
          <p:cNvPr id="8" name="Picture 7"/>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2359938" y="3013714"/>
            <a:ext cx="941902" cy="491207"/>
          </a:xfrm>
          <a:prstGeom prst="rect">
            <a:avLst/>
          </a:prstGeom>
        </p:spPr>
      </p:pic>
      <p:sp>
        <p:nvSpPr>
          <p:cNvPr id="9" name="TextBox 8"/>
          <p:cNvSpPr txBox="1"/>
          <p:nvPr/>
        </p:nvSpPr>
        <p:spPr>
          <a:xfrm>
            <a:off x="4192295" y="3791384"/>
            <a:ext cx="3807460" cy="460375"/>
          </a:xfrm>
          <a:prstGeom prst="rect">
            <a:avLst/>
          </a:prstGeom>
          <a:noFill/>
        </p:spPr>
        <p:txBody>
          <a:bodyPr wrap="none" rtlCol="0">
            <a:spAutoFit/>
          </a:bodyPr>
          <a:lstStyle/>
          <a:p>
            <a:pPr algn="ctr"/>
            <a:r>
              <a:rPr lang="vi-VN" altLang="en-US" sz="2400" dirty="0">
                <a:solidFill>
                  <a:schemeClr val="tx1">
                    <a:lumMod val="50000"/>
                    <a:lumOff val="50000"/>
                  </a:schemeClr>
                </a:solidFill>
                <a:latin typeface="Arial" panose="020B0604020202020204" pitchFamily="34" charset="0"/>
              </a:rPr>
              <a:t>7ps of Marketing - Group 1</a:t>
            </a:r>
            <a:endParaRPr lang="vi-VN" altLang="en-US" sz="2400" dirty="0">
              <a:solidFill>
                <a:schemeClr val="tx1">
                  <a:lumMod val="50000"/>
                  <a:lumOff val="50000"/>
                </a:schemeClr>
              </a:solidFill>
              <a:latin typeface="Arial" panose="020B0604020202020204" pitchFamily="34" charset="0"/>
            </a:endParaRPr>
          </a:p>
        </p:txBody>
      </p:sp>
      <p:pic>
        <p:nvPicPr>
          <p:cNvPr id="2" name="(No Copyright) Corporate Ambient Background Music For Videos &amp; Presentations - by AShamaluevMusic - YouTube">
            <a:hlinkClick r:id="" action="ppaction://media"/>
          </p:cNvPr>
          <p:cNvPicPr>
            <a:picLocks noChangeAspect="1"/>
          </p:cNvPicPr>
          <p:nvPr>
            <a:audioFile r:link="rId4"/>
            <p:extLst>
              <p:ext uri="{DAA4B4D4-6D71-4841-9C94-3DE7FCFB9230}">
                <p14:media xmlns:p14="http://schemas.microsoft.com/office/powerpoint/2010/main" r:embed="rId5">
                  <p14:trim st="2000,000000" end="3330,000000"/>
                  <p14:fade out="2000,000000"/>
                </p14:media>
              </p:ext>
            </p:extLst>
          </p:nvPr>
        </p:nvPicPr>
        <p:blipFill>
          <a:blip r:embed="rId6"/>
          <a:stretch>
            <a:fillRect/>
          </a:stretch>
        </p:blipFill>
        <p:spPr>
          <a:xfrm>
            <a:off x="2525401" y="-758175"/>
            <a:ext cx="609600" cy="609600"/>
          </a:xfrm>
          <a:prstGeom prst="rect">
            <a:avLst/>
          </a:prstGeom>
        </p:spPr>
      </p:pic>
      <p:pic>
        <p:nvPicPr>
          <p:cNvPr id="100" name="Picture 99"/>
          <p:cNvPicPr/>
          <p:nvPr/>
        </p:nvPicPr>
        <p:blipFill>
          <a:blip r:embed="rId7"/>
          <a:stretch>
            <a:fillRect/>
          </a:stretch>
        </p:blipFill>
        <p:spPr>
          <a:xfrm>
            <a:off x="6096000" y="3429000"/>
            <a:ext cx="0" cy="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2"/>
                                        </p:tgtEl>
                                      </p:cBhvr>
                                    </p:cmd>
                                  </p:childTnLst>
                                </p:cTn>
                              </p:par>
                              <p:par>
                                <p:cTn id="7" presetID="23" presetClass="entr" presetSubtype="16" fill="hold" grpId="0" nodeType="withEffect">
                                  <p:stCondLst>
                                    <p:cond delay="500"/>
                                  </p:stCondLst>
                                  <p:childTnLst>
                                    <p:set>
                                      <p:cBhvr>
                                        <p:cTn id="8" dur="1" fill="hold">
                                          <p:stCondLst>
                                            <p:cond delay="0"/>
                                          </p:stCondLst>
                                        </p:cTn>
                                        <p:tgtEl>
                                          <p:spTgt spid="5"/>
                                        </p:tgtEl>
                                        <p:attrNameLst>
                                          <p:attrName>style.visibility</p:attrName>
                                        </p:attrNameLst>
                                      </p:cBhvr>
                                      <p:to>
                                        <p:strVal val="visible"/>
                                      </p:to>
                                    </p:set>
                                    <p:anim calcmode="lin" valueType="num">
                                      <p:cBhvr>
                                        <p:cTn id="9" dur="500" fill="hold"/>
                                        <p:tgtEl>
                                          <p:spTgt spid="5"/>
                                        </p:tgtEl>
                                        <p:attrNameLst>
                                          <p:attrName>ppt_w</p:attrName>
                                        </p:attrNameLst>
                                      </p:cBhvr>
                                      <p:tavLst>
                                        <p:tav tm="0">
                                          <p:val>
                                            <p:fltVal val="0"/>
                                          </p:val>
                                        </p:tav>
                                        <p:tav tm="100000">
                                          <p:val>
                                            <p:strVal val="#ppt_w"/>
                                          </p:val>
                                        </p:tav>
                                      </p:tavLst>
                                    </p:anim>
                                    <p:anim calcmode="lin" valueType="num">
                                      <p:cBhvr>
                                        <p:cTn id="10" dur="500" fill="hold"/>
                                        <p:tgtEl>
                                          <p:spTgt spid="5"/>
                                        </p:tgtEl>
                                        <p:attrNameLst>
                                          <p:attrName>ppt_h</p:attrName>
                                        </p:attrNameLst>
                                      </p:cBhvr>
                                      <p:tavLst>
                                        <p:tav tm="0">
                                          <p:val>
                                            <p:fltVal val="0"/>
                                          </p:val>
                                        </p:tav>
                                        <p:tav tm="100000">
                                          <p:val>
                                            <p:strVal val="#ppt_h"/>
                                          </p:val>
                                        </p:tav>
                                      </p:tavLst>
                                    </p:anim>
                                  </p:childTnLst>
                                </p:cTn>
                              </p:par>
                              <p:par>
                                <p:cTn id="11" presetID="49" presetClass="entr" presetSubtype="0" decel="100000" fill="hold" nodeType="withEffect">
                                  <p:stCondLst>
                                    <p:cond delay="100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 calcmode="lin" valueType="num">
                                      <p:cBhvr>
                                        <p:cTn id="15" dur="500" fill="hold"/>
                                        <p:tgtEl>
                                          <p:spTgt spid="8"/>
                                        </p:tgtEl>
                                        <p:attrNameLst>
                                          <p:attrName>style.rotation</p:attrName>
                                        </p:attrNameLst>
                                      </p:cBhvr>
                                      <p:tavLst>
                                        <p:tav tm="0">
                                          <p:val>
                                            <p:fltVal val="360"/>
                                          </p:val>
                                        </p:tav>
                                        <p:tav tm="100000">
                                          <p:val>
                                            <p:fltVal val="0"/>
                                          </p:val>
                                        </p:tav>
                                      </p:tavLst>
                                    </p:anim>
                                    <p:animEffect transition="in" filter="fade">
                                      <p:cBhvr>
                                        <p:cTn id="16" dur="500"/>
                                        <p:tgtEl>
                                          <p:spTgt spid="8"/>
                                        </p:tgtEl>
                                      </p:cBhvr>
                                    </p:animEffect>
                                  </p:childTnLst>
                                </p:cTn>
                              </p:par>
                              <p:par>
                                <p:cTn id="17" presetID="10" presetClass="entr" presetSubtype="0" fill="hold" grpId="0" nodeType="withEffect">
                                  <p:stCondLst>
                                    <p:cond delay="15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7" presetClass="entr" presetSubtype="1" fill="hold" grpId="0" nodeType="withEffect">
                                  <p:stCondLst>
                                    <p:cond delay="2000"/>
                                  </p:stCondLst>
                                  <p:iterate type="wd">
                                    <p:tmPct val="33333"/>
                                  </p:iterate>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ppt_x</p:attrName>
                                        </p:attrNameLst>
                                      </p:cBhvr>
                                      <p:tavLst>
                                        <p:tav tm="0">
                                          <p:val>
                                            <p:strVal val="#ppt_x"/>
                                          </p:val>
                                        </p:tav>
                                        <p:tav tm="100000">
                                          <p:val>
                                            <p:strVal val="#ppt_x"/>
                                          </p:val>
                                        </p:tav>
                                      </p:tavLst>
                                    </p:anim>
                                    <p:anim calcmode="lin" valueType="num">
                                      <p:cBhvr>
                                        <p:cTn id="23" dur="500" fill="hold"/>
                                        <p:tgtEl>
                                          <p:spTgt spid="9"/>
                                        </p:tgtEl>
                                        <p:attrNameLst>
                                          <p:attrName>ppt_y</p:attrName>
                                        </p:attrNameLst>
                                      </p:cBhvr>
                                      <p:tavLst>
                                        <p:tav tm="0">
                                          <p:val>
                                            <p:strVal val="#ppt_y-#ppt_h/2"/>
                                          </p:val>
                                        </p:tav>
                                        <p:tav tm="100000">
                                          <p:val>
                                            <p:strVal val="#ppt_y"/>
                                          </p:val>
                                        </p:tav>
                                      </p:tavLst>
                                    </p:anim>
                                    <p:anim calcmode="lin" valueType="num">
                                      <p:cBhvr>
                                        <p:cTn id="24" dur="500" fill="hold"/>
                                        <p:tgtEl>
                                          <p:spTgt spid="9"/>
                                        </p:tgtEl>
                                        <p:attrNameLst>
                                          <p:attrName>ppt_w</p:attrName>
                                        </p:attrNameLst>
                                      </p:cBhvr>
                                      <p:tavLst>
                                        <p:tav tm="0">
                                          <p:val>
                                            <p:strVal val="#ppt_w"/>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p:cTn id="26" repeatCount="indefinite" fill="hold" display="0">
                  <p:stCondLst>
                    <p:cond delay="indefinite"/>
                  </p:stCondLst>
                  <p:endCondLst>
                    <p:cond evt="onStopAudio" delay="0">
                      <p:tgtEl>
                        <p:sldTgt/>
                      </p:tgtEl>
                    </p:cond>
                  </p:endCondLst>
                </p:cTn>
                <p:tgtEl>
                  <p:spTgt spid="2"/>
                </p:tgtEl>
              </p:cMediaNode>
            </p:audio>
          </p:childTnLst>
        </p:cTn>
      </p:par>
    </p:tnLst>
    <p:bldLst>
      <p:bldP spid="5" grpId="0" bldLvl="0" animBg="1"/>
      <p:bldP spid="7"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6" name="Rectangle 5"/>
          <p:cNvSpPr/>
          <p:nvPr/>
        </p:nvSpPr>
        <p:spPr>
          <a:xfrm>
            <a:off x="0" y="0"/>
            <a:ext cx="12192000" cy="255722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9" name="Freeform: Shape 8"/>
          <p:cNvSpPr/>
          <p:nvPr/>
        </p:nvSpPr>
        <p:spPr>
          <a:xfrm>
            <a:off x="0" y="556260"/>
            <a:ext cx="11809095" cy="1653540"/>
          </a:xfrm>
          <a:custGeom>
            <a:avLst/>
            <a:gdLst>
              <a:gd name="connsiteX0" fmla="*/ 0 w 4355025"/>
              <a:gd name="connsiteY0" fmla="*/ 0 h 961938"/>
              <a:gd name="connsiteX1" fmla="*/ 3874056 w 4355025"/>
              <a:gd name="connsiteY1" fmla="*/ 0 h 961938"/>
              <a:gd name="connsiteX2" fmla="*/ 4355025 w 4355025"/>
              <a:gd name="connsiteY2" fmla="*/ 480969 h 961938"/>
              <a:gd name="connsiteX3" fmla="*/ 3874056 w 4355025"/>
              <a:gd name="connsiteY3" fmla="*/ 961938 h 961938"/>
              <a:gd name="connsiteX4" fmla="*/ 0 w 4355025"/>
              <a:gd name="connsiteY4" fmla="*/ 961938 h 961938"/>
              <a:gd name="connsiteX5" fmla="*/ 0 w 4355025"/>
              <a:gd name="connsiteY5" fmla="*/ 0 h 9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55025" h="961938">
                <a:moveTo>
                  <a:pt x="0" y="0"/>
                </a:moveTo>
                <a:lnTo>
                  <a:pt x="3874056" y="0"/>
                </a:lnTo>
                <a:cubicBezTo>
                  <a:pt x="4139688" y="0"/>
                  <a:pt x="4355025" y="215337"/>
                  <a:pt x="4355025" y="480969"/>
                </a:cubicBezTo>
                <a:cubicBezTo>
                  <a:pt x="4355025" y="746601"/>
                  <a:pt x="4139688" y="961938"/>
                  <a:pt x="3874056" y="961938"/>
                </a:cubicBezTo>
                <a:lnTo>
                  <a:pt x="0" y="961938"/>
                </a:lnTo>
                <a:lnTo>
                  <a:pt x="0" y="0"/>
                </a:lnTo>
                <a:close/>
              </a:path>
            </a:pathLst>
          </a:custGeom>
          <a:gradFill>
            <a:gsLst>
              <a:gs pos="0">
                <a:srgbClr val="784FC3">
                  <a:alpha val="83000"/>
                </a:srgbClr>
              </a:gs>
              <a:gs pos="100000">
                <a:srgbClr val="D643B5">
                  <a:alpha val="71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sp>
        <p:nvSpPr>
          <p:cNvPr id="26" name="TextBox 25"/>
          <p:cNvSpPr txBox="1"/>
          <p:nvPr/>
        </p:nvSpPr>
        <p:spPr>
          <a:xfrm>
            <a:off x="1746250" y="968375"/>
            <a:ext cx="7673340" cy="829945"/>
          </a:xfrm>
          <a:prstGeom prst="rect">
            <a:avLst/>
          </a:prstGeom>
          <a:noFill/>
        </p:spPr>
        <p:txBody>
          <a:bodyPr wrap="square" rtlCol="0">
            <a:spAutoFit/>
          </a:bodyPr>
          <a:lstStyle/>
          <a:p>
            <a:pPr algn="r"/>
            <a:r>
              <a:rPr lang="vi-VN" altLang="en-US" sz="4800" b="1" dirty="0">
                <a:solidFill>
                  <a:schemeClr val="bg1"/>
                </a:solidFill>
                <a:latin typeface="Arial" panose="020B0604020202020204" pitchFamily="34" charset="0"/>
              </a:rPr>
              <a:t>THANK FOR WATCHING</a:t>
            </a:r>
            <a:endParaRPr lang="vi-VN" altLang="en-US" sz="4800" b="1" dirty="0">
              <a:solidFill>
                <a:schemeClr val="bg1"/>
              </a:solidFill>
              <a:latin typeface="Arial" panose="020B0604020202020204" pitchFamily="34" charset="0"/>
            </a:endParaRPr>
          </a:p>
        </p:txBody>
      </p:sp>
      <p:sp>
        <p:nvSpPr>
          <p:cNvPr id="12" name="Rectangle: Rounded Corners 11"/>
          <p:cNvSpPr/>
          <p:nvPr/>
        </p:nvSpPr>
        <p:spPr>
          <a:xfrm>
            <a:off x="572847" y="3443614"/>
            <a:ext cx="942536" cy="852450"/>
          </a:xfrm>
          <a:prstGeom prst="roundRect">
            <a:avLst>
              <a:gd name="adj" fmla="val 16572"/>
            </a:avLst>
          </a:prstGeom>
          <a:solidFill>
            <a:schemeClr val="bg1">
              <a:lumMod val="8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3" name="Rectangle: Rounded Corners 12"/>
          <p:cNvSpPr/>
          <p:nvPr/>
        </p:nvSpPr>
        <p:spPr>
          <a:xfrm>
            <a:off x="3410194" y="4657250"/>
            <a:ext cx="1306806" cy="1264606"/>
          </a:xfrm>
          <a:prstGeom prst="roundRect">
            <a:avLst>
              <a:gd name="adj" fmla="val 16572"/>
            </a:avLst>
          </a:prstGeom>
          <a:gradFill flip="none" rotWithShape="1">
            <a:gsLst>
              <a:gs pos="0">
                <a:srgbClr val="D644B6">
                  <a:alpha val="33000"/>
                </a:srgbClr>
              </a:gs>
              <a:gs pos="100000">
                <a:srgbClr val="7005DB">
                  <a:alpha val="2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4" name="Rectangle: Rounded Corners 13"/>
          <p:cNvSpPr/>
          <p:nvPr/>
        </p:nvSpPr>
        <p:spPr>
          <a:xfrm>
            <a:off x="1746116" y="3934991"/>
            <a:ext cx="733048" cy="722146"/>
          </a:xfrm>
          <a:prstGeom prst="roundRect">
            <a:avLst>
              <a:gd name="adj" fmla="val 16572"/>
            </a:avLst>
          </a:prstGeom>
          <a:gradFill flip="none" rotWithShape="1">
            <a:gsLst>
              <a:gs pos="0">
                <a:srgbClr val="D644B6">
                  <a:alpha val="33000"/>
                </a:srgbClr>
              </a:gs>
              <a:gs pos="100000">
                <a:srgbClr val="7005DB">
                  <a:alpha val="2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0" fill="hold"/>
                                        <p:tgtEl>
                                          <p:spTgt spid="9"/>
                                        </p:tgtEl>
                                        <p:attrNameLst>
                                          <p:attrName>ppt_x</p:attrName>
                                        </p:attrNameLst>
                                      </p:cBhvr>
                                      <p:tavLst>
                                        <p:tav tm="0">
                                          <p:val>
                                            <p:strVal val="0-#ppt_w/2"/>
                                          </p:val>
                                        </p:tav>
                                        <p:tav tm="100000">
                                          <p:val>
                                            <p:strVal val="#ppt_x"/>
                                          </p:val>
                                        </p:tav>
                                      </p:tavLst>
                                    </p:anim>
                                    <p:anim calcmode="lin" valueType="num">
                                      <p:cBhvr additive="base">
                                        <p:cTn id="12" dur="1000" fill="hold"/>
                                        <p:tgtEl>
                                          <p:spTgt spid="9"/>
                                        </p:tgtEl>
                                        <p:attrNameLst>
                                          <p:attrName>ppt_y</p:attrName>
                                        </p:attrNameLst>
                                      </p:cBhvr>
                                      <p:tavLst>
                                        <p:tav tm="0">
                                          <p:val>
                                            <p:strVal val="#ppt_y"/>
                                          </p:val>
                                        </p:tav>
                                        <p:tav tm="100000">
                                          <p:val>
                                            <p:strVal val="#ppt_y"/>
                                          </p:val>
                                        </p:tav>
                                      </p:tavLst>
                                    </p:anim>
                                  </p:childTnLst>
                                </p:cTn>
                              </p:par>
                              <p:par>
                                <p:cTn id="13" presetID="23" presetClass="entr" presetSubtype="16" fill="hold" grpId="0" nodeType="withEffect">
                                  <p:stCondLst>
                                    <p:cond delay="1000"/>
                                  </p:stCondLst>
                                  <p:iterate type="wd">
                                    <p:tmPct val="125000"/>
                                  </p:iterate>
                                  <p:childTnLst>
                                    <p:set>
                                      <p:cBhvr>
                                        <p:cTn id="14" dur="1" fill="hold">
                                          <p:stCondLst>
                                            <p:cond delay="0"/>
                                          </p:stCondLst>
                                        </p:cTn>
                                        <p:tgtEl>
                                          <p:spTgt spid="26"/>
                                        </p:tgtEl>
                                        <p:attrNameLst>
                                          <p:attrName>style.visibility</p:attrName>
                                        </p:attrNameLst>
                                      </p:cBhvr>
                                      <p:to>
                                        <p:strVal val="visible"/>
                                      </p:to>
                                    </p:set>
                                    <p:anim calcmode="lin" valueType="num">
                                      <p:cBhvr>
                                        <p:cTn id="15" dur="400" fill="hold"/>
                                        <p:tgtEl>
                                          <p:spTgt spid="26"/>
                                        </p:tgtEl>
                                        <p:attrNameLst>
                                          <p:attrName>ppt_w</p:attrName>
                                        </p:attrNameLst>
                                      </p:cBhvr>
                                      <p:tavLst>
                                        <p:tav tm="0">
                                          <p:val>
                                            <p:fltVal val="0"/>
                                          </p:val>
                                        </p:tav>
                                        <p:tav tm="100000">
                                          <p:val>
                                            <p:strVal val="#ppt_w"/>
                                          </p:val>
                                        </p:tav>
                                      </p:tavLst>
                                    </p:anim>
                                    <p:anim calcmode="lin" valueType="num">
                                      <p:cBhvr>
                                        <p:cTn id="16" dur="400" fill="hold"/>
                                        <p:tgtEl>
                                          <p:spTgt spid="26"/>
                                        </p:tgtEl>
                                        <p:attrNameLst>
                                          <p:attrName>ppt_h</p:attrName>
                                        </p:attrNameLst>
                                      </p:cBhvr>
                                      <p:tavLst>
                                        <p:tav tm="0">
                                          <p:val>
                                            <p:fltVal val="0"/>
                                          </p:val>
                                        </p:tav>
                                        <p:tav tm="100000">
                                          <p:val>
                                            <p:strVal val="#ppt_h"/>
                                          </p:val>
                                        </p:tav>
                                      </p:tavLst>
                                    </p:anim>
                                  </p:childTnLst>
                                </p:cTn>
                              </p:par>
                              <p:par>
                                <p:cTn id="17" presetID="10" presetClass="entr" presetSubtype="0" fill="hold" grpId="0" nodeType="withEffect">
                                  <p:stCondLst>
                                    <p:cond delay="100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childTnLst>
                                </p:cTn>
                              </p:par>
                              <p:par>
                                <p:cTn id="20" presetID="10" presetClass="entr" presetSubtype="0" fill="hold" grpId="0" nodeType="withEffect">
                                  <p:stCondLst>
                                    <p:cond delay="13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childTnLst>
                                </p:cTn>
                              </p:par>
                              <p:par>
                                <p:cTn id="23" presetID="10" presetClass="entr" presetSubtype="0" fill="hold" grpId="0" nodeType="withEffect">
                                  <p:stCondLst>
                                    <p:cond delay="150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bldLvl="0" animBg="1"/>
      <p:bldP spid="26" grpId="0"/>
      <p:bldP spid="12" grpId="0" animBg="1"/>
      <p:bldP spid="13" grpId="0" bldLvl="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Picture Placeholder 103"/>
          <p:cNvPicPr/>
          <p:nvPr>
            <p:ph type="pic" sz="quarter" idx="11"/>
          </p:nvPr>
        </p:nvPicPr>
        <p:blipFill>
          <a:blip r:embed="rId1"/>
          <a:stretch>
            <a:fillRect/>
          </a:stretch>
        </p:blipFill>
        <p:spPr>
          <a:xfrm>
            <a:off x="7630795" y="1730375"/>
            <a:ext cx="5720080" cy="3380105"/>
          </a:xfrm>
          <a:prstGeom prst="rect">
            <a:avLst/>
          </a:prstGeom>
          <a:noFill/>
          <a:ln w="9525">
            <a:noFill/>
          </a:ln>
        </p:spPr>
      </p:pic>
      <p:sp>
        <p:nvSpPr>
          <p:cNvPr id="38" name="Rectangle: Rounded Corners 37"/>
          <p:cNvSpPr/>
          <p:nvPr/>
        </p:nvSpPr>
        <p:spPr>
          <a:xfrm>
            <a:off x="628015" y="3633470"/>
            <a:ext cx="5358765" cy="1632585"/>
          </a:xfrm>
          <a:prstGeom prst="roundRect">
            <a:avLst>
              <a:gd name="adj" fmla="val 16572"/>
            </a:avLst>
          </a:prstGeom>
          <a:gradFill>
            <a:gsLst>
              <a:gs pos="0">
                <a:srgbClr val="784FC3"/>
              </a:gs>
              <a:gs pos="100000">
                <a:srgbClr val="D643B5"/>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7" name="TextBox 16"/>
          <p:cNvSpPr txBox="1"/>
          <p:nvPr/>
        </p:nvSpPr>
        <p:spPr>
          <a:xfrm>
            <a:off x="771170" y="450354"/>
            <a:ext cx="4689838" cy="706755"/>
          </a:xfrm>
          <a:prstGeom prst="rect">
            <a:avLst/>
          </a:prstGeom>
          <a:noFill/>
        </p:spPr>
        <p:txBody>
          <a:bodyPr wrap="square" rtlCol="0">
            <a:spAutoFit/>
          </a:bodyPr>
          <a:lstStyle/>
          <a:p>
            <a:pPr algn="ctr"/>
            <a:r>
              <a:rPr lang="vi-VN" altLang="en-US" sz="4000" b="1" dirty="0">
                <a:solidFill>
                  <a:schemeClr val="tx1">
                    <a:lumMod val="75000"/>
                    <a:lumOff val="25000"/>
                  </a:schemeClr>
                </a:solidFill>
                <a:latin typeface="Arial" panose="020B0604020202020204" pitchFamily="34" charset="0"/>
              </a:rPr>
              <a:t>Ý nghĩa &amp;Vai trò </a:t>
            </a:r>
            <a:endParaRPr lang="vi-VN" altLang="en-US" sz="4000" b="1" dirty="0">
              <a:solidFill>
                <a:schemeClr val="tx1">
                  <a:lumMod val="75000"/>
                  <a:lumOff val="25000"/>
                </a:schemeClr>
              </a:solidFill>
              <a:latin typeface="Arial" panose="020B0604020202020204" pitchFamily="34" charset="0"/>
            </a:endParaRPr>
          </a:p>
        </p:txBody>
      </p:sp>
      <p:cxnSp>
        <p:nvCxnSpPr>
          <p:cNvPr id="30" name="Straight Connector 29"/>
          <p:cNvCxnSpPr/>
          <p:nvPr/>
        </p:nvCxnSpPr>
        <p:spPr>
          <a:xfrm flipH="1" flipV="1">
            <a:off x="505460" y="450215"/>
            <a:ext cx="15875" cy="6120765"/>
          </a:xfrm>
          <a:prstGeom prst="line">
            <a:avLst/>
          </a:prstGeom>
          <a:ln>
            <a:gradFill>
              <a:gsLst>
                <a:gs pos="0">
                  <a:srgbClr val="D644B6"/>
                </a:gs>
                <a:gs pos="100000">
                  <a:srgbClr val="7005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Rectangle: Rounded Corners 39"/>
          <p:cNvSpPr/>
          <p:nvPr/>
        </p:nvSpPr>
        <p:spPr>
          <a:xfrm>
            <a:off x="621665" y="1407160"/>
            <a:ext cx="5365115" cy="1840865"/>
          </a:xfrm>
          <a:prstGeom prst="roundRect">
            <a:avLst>
              <a:gd name="adj" fmla="val 16572"/>
            </a:avLst>
          </a:prstGeom>
          <a:gradFill flip="none" rotWithShape="1">
            <a:gsLst>
              <a:gs pos="0">
                <a:srgbClr val="784FC3"/>
              </a:gs>
              <a:gs pos="100000">
                <a:srgbClr val="D643B5"/>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3" name="Text Box 2"/>
          <p:cNvSpPr txBox="1"/>
          <p:nvPr/>
        </p:nvSpPr>
        <p:spPr>
          <a:xfrm>
            <a:off x="770255" y="1543685"/>
            <a:ext cx="4686300" cy="1568450"/>
          </a:xfrm>
          <a:prstGeom prst="rect">
            <a:avLst/>
          </a:prstGeom>
          <a:noFill/>
        </p:spPr>
        <p:txBody>
          <a:bodyPr wrap="square" rtlCol="0">
            <a:spAutoFit/>
          </a:bodyPr>
          <a:p>
            <a:r>
              <a:rPr lang="en-US" sz="2400" b="1">
                <a:solidFill>
                  <a:schemeClr val="bg1"/>
                </a:solidFill>
              </a:rPr>
              <a:t> Marketing Mix</a:t>
            </a:r>
            <a:r>
              <a:rPr lang="vi-VN" altLang="en-US" sz="2400" b="1">
                <a:solidFill>
                  <a:schemeClr val="bg1"/>
                </a:solidFill>
              </a:rPr>
              <a:t> là</a:t>
            </a:r>
            <a:r>
              <a:rPr lang="en-US" sz="2400" b="1">
                <a:solidFill>
                  <a:schemeClr val="bg1"/>
                </a:solidFill>
              </a:rPr>
              <a:t> tập hợp các công cụ tiếp thị được</a:t>
            </a:r>
            <a:r>
              <a:rPr lang="vi-VN" altLang="en-US" sz="2400" b="1">
                <a:solidFill>
                  <a:schemeClr val="bg1"/>
                </a:solidFill>
              </a:rPr>
              <a:t> </a:t>
            </a:r>
            <a:r>
              <a:rPr lang="en-US" sz="2400" b="1">
                <a:solidFill>
                  <a:schemeClr val="bg1"/>
                </a:solidFill>
              </a:rPr>
              <a:t>sử dụng để đạt được mục tiêu tiếp thị trên thị trường.</a:t>
            </a:r>
            <a:r>
              <a:rPr lang="vi-VN" altLang="en-US" sz="2400" b="1">
                <a:solidFill>
                  <a:schemeClr val="bg1"/>
                </a:solidFill>
              </a:rPr>
              <a:t> </a:t>
            </a:r>
            <a:endParaRPr lang="vi-VN" altLang="en-US" sz="2400" b="1">
              <a:solidFill>
                <a:schemeClr val="bg1"/>
              </a:solidFill>
            </a:endParaRPr>
          </a:p>
        </p:txBody>
      </p:sp>
      <p:sp>
        <p:nvSpPr>
          <p:cNvPr id="4" name="Text Box 3"/>
          <p:cNvSpPr txBox="1"/>
          <p:nvPr/>
        </p:nvSpPr>
        <p:spPr>
          <a:xfrm>
            <a:off x="770890" y="3788410"/>
            <a:ext cx="4846955" cy="1322070"/>
          </a:xfrm>
          <a:prstGeom prst="rect">
            <a:avLst/>
          </a:prstGeom>
          <a:noFill/>
        </p:spPr>
        <p:txBody>
          <a:bodyPr wrap="square" rtlCol="0">
            <a:spAutoFit/>
          </a:bodyPr>
          <a:p>
            <a:r>
              <a:rPr lang="vi-VN" altLang="en-US" sz="2000" b="1">
                <a:solidFill>
                  <a:schemeClr val="bg1"/>
                </a:solidFill>
              </a:rPr>
              <a:t>Giúp doanh nghiệp xây dựng và quản lý chiến lược tiếp thị hiệu quả, giúp đáp ứng nhu cầu và mong muốn của khách hàng</a:t>
            </a:r>
            <a:endParaRPr lang="vi-VN" altLang="en-US" sz="2000" b="1">
              <a:solidFill>
                <a:schemeClr val="bg1"/>
              </a:solidFill>
            </a:endParaRPr>
          </a:p>
        </p:txBody>
      </p:sp>
      <p:sp>
        <p:nvSpPr>
          <p:cNvPr id="5" name="Rounded Rectangle 4"/>
          <p:cNvSpPr/>
          <p:nvPr/>
        </p:nvSpPr>
        <p:spPr>
          <a:xfrm>
            <a:off x="6537325" y="1132840"/>
            <a:ext cx="2229485" cy="864870"/>
          </a:xfrm>
          <a:prstGeom prst="roundRect">
            <a:avLst/>
          </a:prstGeom>
          <a:gradFill flip="none">
            <a:gsLst>
              <a:gs pos="0">
                <a:schemeClr val="accent6">
                  <a:lumMod val="110000"/>
                  <a:satMod val="105000"/>
                  <a:tint val="67000"/>
                </a:schemeClr>
              </a:gs>
              <a:gs pos="99000">
                <a:schemeClr val="accent6">
                  <a:lumMod val="105000"/>
                  <a:satMod val="103000"/>
                  <a:tint val="73000"/>
                </a:schemeClr>
              </a:gs>
              <a:gs pos="100000">
                <a:schemeClr val="accent6">
                  <a:lumMod val="105000"/>
                  <a:satMod val="109000"/>
                  <a:tint val="81000"/>
                </a:schemeClr>
              </a:gs>
              <a:gs pos="0">
                <a:srgbClr val="784FC3"/>
              </a:gs>
              <a:gs pos="100000">
                <a:srgbClr val="D643B5"/>
              </a:gs>
            </a:gsLst>
            <a:lin ang="10800000" scaled="0"/>
          </a:gradFill>
          <a:ln>
            <a:noFill/>
          </a:ln>
        </p:spPr>
        <p:style>
          <a:lnRef idx="1">
            <a:schemeClr val="accent6"/>
          </a:lnRef>
          <a:fillRef idx="2">
            <a:schemeClr val="accent6"/>
          </a:fillRef>
          <a:effectRef idx="1">
            <a:schemeClr val="accent6"/>
          </a:effectRef>
          <a:fontRef idx="minor">
            <a:schemeClr val="dk1"/>
          </a:fontRef>
        </p:style>
        <p:txBody>
          <a:bodyPr rtlCol="0" anchor="ctr"/>
          <a:p>
            <a:pPr algn="ctr"/>
            <a:r>
              <a:rPr lang="en-US" sz="2000" b="1">
                <a:solidFill>
                  <a:schemeClr val="bg1"/>
                </a:solidFill>
              </a:rPr>
              <a:t>Sản phẩm (Product)</a:t>
            </a:r>
            <a:endParaRPr lang="en-US" sz="2000" b="1">
              <a:solidFill>
                <a:schemeClr val="bg1"/>
              </a:solidFill>
            </a:endParaRPr>
          </a:p>
        </p:txBody>
      </p:sp>
      <p:sp>
        <p:nvSpPr>
          <p:cNvPr id="9" name="Rounded Rectangle 8"/>
          <p:cNvSpPr/>
          <p:nvPr/>
        </p:nvSpPr>
        <p:spPr>
          <a:xfrm>
            <a:off x="6536690" y="2383155"/>
            <a:ext cx="2230120" cy="864870"/>
          </a:xfrm>
          <a:prstGeom prst="roundRect">
            <a:avLst/>
          </a:prstGeom>
          <a:gradFill>
            <a:gsLst>
              <a:gs pos="0">
                <a:schemeClr val="accent6">
                  <a:lumMod val="110000"/>
                  <a:satMod val="105000"/>
                  <a:tint val="67000"/>
                </a:schemeClr>
              </a:gs>
              <a:gs pos="78000">
                <a:schemeClr val="accent6">
                  <a:lumMod val="105000"/>
                  <a:satMod val="103000"/>
                  <a:tint val="73000"/>
                </a:schemeClr>
              </a:gs>
              <a:gs pos="100000">
                <a:schemeClr val="accent6">
                  <a:lumMod val="105000"/>
                  <a:satMod val="109000"/>
                  <a:tint val="81000"/>
                </a:schemeClr>
              </a:gs>
              <a:gs pos="0">
                <a:schemeClr val="accent6">
                  <a:lumMod val="90000"/>
                  <a:lumOff val="10000"/>
                </a:schemeClr>
              </a:gs>
              <a:gs pos="100000">
                <a:schemeClr val="accent6">
                  <a:lumMod val="95000"/>
                  <a:lumOff val="5000"/>
                </a:schemeClr>
              </a:gs>
              <a:gs pos="100000">
                <a:schemeClr val="accent6">
                  <a:lumMod val="95000"/>
                  <a:lumOff val="5000"/>
                </a:schemeClr>
              </a:gs>
              <a:gs pos="0">
                <a:srgbClr val="784FC3"/>
              </a:gs>
              <a:gs pos="100000">
                <a:srgbClr val="D643B5"/>
              </a:gs>
            </a:gsLst>
            <a:lin ang="10800000" scaled="0"/>
          </a:gradFill>
          <a:ln>
            <a:noFill/>
          </a:ln>
        </p:spPr>
        <p:style>
          <a:lnRef idx="1">
            <a:schemeClr val="accent6"/>
          </a:lnRef>
          <a:fillRef idx="2">
            <a:schemeClr val="accent6"/>
          </a:fillRef>
          <a:effectRef idx="1">
            <a:schemeClr val="accent6"/>
          </a:effectRef>
          <a:fontRef idx="minor">
            <a:schemeClr val="dk1"/>
          </a:fontRef>
        </p:style>
        <p:txBody>
          <a:bodyPr rtlCol="0" anchor="ctr"/>
          <a:p>
            <a:pPr algn="ctr"/>
            <a:r>
              <a:rPr lang="en-US" sz="2000" b="1">
                <a:solidFill>
                  <a:schemeClr val="bg1"/>
                </a:solidFill>
              </a:rPr>
              <a:t>Giá cả (Price)</a:t>
            </a:r>
            <a:endParaRPr lang="en-US" sz="2000" b="1">
              <a:solidFill>
                <a:schemeClr val="bg1"/>
              </a:solidFill>
            </a:endParaRPr>
          </a:p>
        </p:txBody>
      </p:sp>
      <p:sp>
        <p:nvSpPr>
          <p:cNvPr id="10" name="Rounded Rectangle 9"/>
          <p:cNvSpPr/>
          <p:nvPr/>
        </p:nvSpPr>
        <p:spPr>
          <a:xfrm>
            <a:off x="6537325" y="3633470"/>
            <a:ext cx="2229485" cy="864870"/>
          </a:xfrm>
          <a:prstGeom prst="roundRect">
            <a:avLst/>
          </a:prstGeom>
          <a:gradFill flip="none" rotWithShape="1">
            <a:gsLst>
              <a:gs pos="0">
                <a:schemeClr val="accent6">
                  <a:lumMod val="110000"/>
                  <a:satMod val="105000"/>
                  <a:tint val="67000"/>
                </a:schemeClr>
              </a:gs>
              <a:gs pos="65000">
                <a:schemeClr val="accent6">
                  <a:lumMod val="105000"/>
                  <a:satMod val="103000"/>
                  <a:tint val="73000"/>
                </a:schemeClr>
              </a:gs>
              <a:gs pos="100000">
                <a:schemeClr val="accent6">
                  <a:lumMod val="105000"/>
                  <a:satMod val="109000"/>
                  <a:tint val="81000"/>
                </a:schemeClr>
              </a:gs>
              <a:gs pos="0">
                <a:schemeClr val="accent6">
                  <a:lumMod val="90000"/>
                  <a:lumOff val="10000"/>
                </a:schemeClr>
              </a:gs>
              <a:gs pos="100000">
                <a:schemeClr val="accent6">
                  <a:lumMod val="95000"/>
                  <a:lumOff val="5000"/>
                </a:schemeClr>
              </a:gs>
              <a:gs pos="100000">
                <a:schemeClr val="accent6">
                  <a:lumMod val="95000"/>
                  <a:lumOff val="5000"/>
                </a:schemeClr>
              </a:gs>
              <a:gs pos="0">
                <a:schemeClr val="accent6">
                  <a:lumMod val="90000"/>
                  <a:lumOff val="10000"/>
                </a:schemeClr>
              </a:gs>
              <a:gs pos="100000">
                <a:schemeClr val="accent6">
                  <a:lumMod val="95000"/>
                  <a:lumOff val="5000"/>
                </a:schemeClr>
              </a:gs>
              <a:gs pos="100000">
                <a:schemeClr val="accent6">
                  <a:lumMod val="95000"/>
                  <a:lumOff val="5000"/>
                </a:schemeClr>
              </a:gs>
              <a:gs pos="0">
                <a:srgbClr val="784FC3"/>
              </a:gs>
              <a:gs pos="100000">
                <a:srgbClr val="10E634"/>
              </a:gs>
            </a:gsLst>
            <a:lin ang="10800000" scaled="0"/>
          </a:gradFill>
          <a:ln>
            <a:noFill/>
          </a:ln>
        </p:spPr>
        <p:style>
          <a:lnRef idx="1">
            <a:schemeClr val="accent6"/>
          </a:lnRef>
          <a:fillRef idx="2">
            <a:schemeClr val="accent6"/>
          </a:fillRef>
          <a:effectRef idx="1">
            <a:schemeClr val="accent6"/>
          </a:effectRef>
          <a:fontRef idx="minor">
            <a:schemeClr val="dk1"/>
          </a:fontRef>
        </p:style>
        <p:txBody>
          <a:bodyPr rtlCol="0" anchor="ctr"/>
          <a:p>
            <a:pPr algn="ctr"/>
            <a:r>
              <a:rPr lang="en-US" sz="2000" b="1">
                <a:solidFill>
                  <a:schemeClr val="bg1"/>
                </a:solidFill>
              </a:rPr>
              <a:t>Kênh phân phối (Place)</a:t>
            </a:r>
            <a:endParaRPr lang="en-US" sz="2000" b="1">
              <a:solidFill>
                <a:schemeClr val="bg1"/>
              </a:solidFill>
            </a:endParaRPr>
          </a:p>
        </p:txBody>
      </p:sp>
      <p:sp>
        <p:nvSpPr>
          <p:cNvPr id="11" name="Rounded Rectangle 10"/>
          <p:cNvSpPr/>
          <p:nvPr/>
        </p:nvSpPr>
        <p:spPr>
          <a:xfrm>
            <a:off x="6536690" y="4883785"/>
            <a:ext cx="2229485" cy="864870"/>
          </a:xfrm>
          <a:prstGeom prst="roundRect">
            <a:avLst/>
          </a:prstGeom>
          <a:gradFill>
            <a:gsLst>
              <a:gs pos="0">
                <a:schemeClr val="accent6">
                  <a:lumMod val="110000"/>
                  <a:satMod val="105000"/>
                  <a:tint val="67000"/>
                </a:schemeClr>
              </a:gs>
              <a:gs pos="26000">
                <a:schemeClr val="accent6">
                  <a:lumMod val="105000"/>
                  <a:satMod val="103000"/>
                  <a:tint val="73000"/>
                </a:schemeClr>
              </a:gs>
              <a:gs pos="100000">
                <a:schemeClr val="accent6">
                  <a:lumMod val="105000"/>
                  <a:satMod val="109000"/>
                  <a:tint val="81000"/>
                </a:schemeClr>
              </a:gs>
              <a:gs pos="0">
                <a:schemeClr val="accent6">
                  <a:lumMod val="90000"/>
                  <a:lumOff val="10000"/>
                </a:schemeClr>
              </a:gs>
              <a:gs pos="100000">
                <a:schemeClr val="accent6">
                  <a:lumMod val="95000"/>
                  <a:lumOff val="5000"/>
                </a:schemeClr>
              </a:gs>
              <a:gs pos="100000">
                <a:schemeClr val="accent6">
                  <a:lumMod val="95000"/>
                  <a:lumOff val="5000"/>
                </a:schemeClr>
              </a:gs>
              <a:gs pos="0">
                <a:schemeClr val="accent6">
                  <a:lumMod val="90000"/>
                  <a:lumOff val="10000"/>
                </a:schemeClr>
              </a:gs>
              <a:gs pos="100000">
                <a:schemeClr val="accent6">
                  <a:lumMod val="95000"/>
                  <a:lumOff val="5000"/>
                </a:schemeClr>
              </a:gs>
              <a:gs pos="100000">
                <a:schemeClr val="accent6">
                  <a:lumMod val="95000"/>
                  <a:lumOff val="5000"/>
                </a:schemeClr>
              </a:gs>
              <a:gs pos="0">
                <a:schemeClr val="accent6">
                  <a:lumMod val="90000"/>
                  <a:lumOff val="10000"/>
                </a:schemeClr>
              </a:gs>
              <a:gs pos="100000">
                <a:schemeClr val="accent6">
                  <a:lumMod val="95000"/>
                  <a:lumOff val="5000"/>
                </a:schemeClr>
              </a:gs>
              <a:gs pos="100000">
                <a:schemeClr val="accent6">
                  <a:lumMod val="95000"/>
                  <a:lumOff val="5000"/>
                </a:schemeClr>
              </a:gs>
              <a:gs pos="0">
                <a:srgbClr val="784FC3"/>
              </a:gs>
              <a:gs pos="100000">
                <a:srgbClr val="10E634"/>
              </a:gs>
            </a:gsLst>
            <a:lin ang="10800000" scaled="0"/>
          </a:gradFill>
          <a:ln>
            <a:noFill/>
          </a:ln>
        </p:spPr>
        <p:style>
          <a:lnRef idx="1">
            <a:schemeClr val="accent6"/>
          </a:lnRef>
          <a:fillRef idx="2">
            <a:schemeClr val="accent6"/>
          </a:fillRef>
          <a:effectRef idx="1">
            <a:schemeClr val="accent6"/>
          </a:effectRef>
          <a:fontRef idx="minor">
            <a:schemeClr val="dk1"/>
          </a:fontRef>
        </p:style>
        <p:txBody>
          <a:bodyPr rtlCol="0" anchor="ctr"/>
          <a:p>
            <a:pPr algn="ctr"/>
            <a:r>
              <a:rPr lang="en-US" sz="2000" b="1">
                <a:solidFill>
                  <a:schemeClr val="bg1"/>
                </a:solidFill>
              </a:rPr>
              <a:t>Tiếp thị (Promotion)</a:t>
            </a:r>
            <a:endParaRPr lang="en-US" sz="2000" b="1">
              <a:solidFill>
                <a:schemeClr val="bg1"/>
              </a:solidFill>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49" presetClass="entr" presetSubtype="0" decel="100000" fill="hold" grpId="0" nodeType="withEffect">
                                  <p:stCondLst>
                                    <p:cond delay="80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anim calcmode="lin" valueType="num">
                                      <p:cBhvr>
                                        <p:cTn id="15" dur="500" fill="hold"/>
                                        <p:tgtEl>
                                          <p:spTgt spid="17"/>
                                        </p:tgtEl>
                                        <p:attrNameLst>
                                          <p:attrName>style.rotation</p:attrName>
                                        </p:attrNameLst>
                                      </p:cBhvr>
                                      <p:tavLst>
                                        <p:tav tm="0">
                                          <p:val>
                                            <p:fltVal val="360"/>
                                          </p:val>
                                        </p:tav>
                                        <p:tav tm="100000">
                                          <p:val>
                                            <p:fltVal val="0"/>
                                          </p:val>
                                        </p:tav>
                                      </p:tavLst>
                                    </p:anim>
                                    <p:animEffect transition="in" filter="fade">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P spid="17" grpId="0"/>
      <p:bldP spid="40"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0"/>
          </p:nvPr>
        </p:nvPicPr>
        <p:blipFill>
          <a:blip r:embed="rId1">
            <a:extLst>
              <a:ext uri="{28A0092B-C50C-407E-A947-70E740481C1C}">
                <a14:useLocalDpi xmlns:a14="http://schemas.microsoft.com/office/drawing/2010/main" val="0"/>
              </a:ext>
            </a:extLst>
          </a:blip>
          <a:srcRect t="12486" b="12486"/>
          <a:stretch>
            <a:fillRect/>
          </a:stretch>
        </p:blipFill>
        <p:spPr>
          <a:xfrm>
            <a:off x="6484620" y="2383790"/>
            <a:ext cx="3382645" cy="2535555"/>
          </a:xfrm>
        </p:spPr>
      </p:pic>
      <p:sp>
        <p:nvSpPr>
          <p:cNvPr id="9" name="Rectangle 8"/>
          <p:cNvSpPr/>
          <p:nvPr/>
        </p:nvSpPr>
        <p:spPr>
          <a:xfrm>
            <a:off x="0" y="10795"/>
            <a:ext cx="12192000" cy="6858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sp>
        <p:nvSpPr>
          <p:cNvPr id="11" name="Rectangle 10"/>
          <p:cNvSpPr/>
          <p:nvPr/>
        </p:nvSpPr>
        <p:spPr>
          <a:xfrm>
            <a:off x="5946775" y="163830"/>
            <a:ext cx="5969000" cy="6413500"/>
          </a:xfrm>
          <a:prstGeom prst="rect">
            <a:avLst/>
          </a:prstGeom>
          <a:gradFill flip="none" rotWithShape="1">
            <a:gsLst>
              <a:gs pos="0">
                <a:srgbClr val="784FC3"/>
              </a:gs>
              <a:gs pos="100000">
                <a:srgbClr val="D643B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sp>
        <p:nvSpPr>
          <p:cNvPr id="12" name="Rectangle: Rounded Corners 11"/>
          <p:cNvSpPr/>
          <p:nvPr/>
        </p:nvSpPr>
        <p:spPr>
          <a:xfrm>
            <a:off x="10010695" y="4552860"/>
            <a:ext cx="1097280" cy="1097280"/>
          </a:xfrm>
          <a:prstGeom prst="roundRect">
            <a:avLst>
              <a:gd name="adj" fmla="val 16572"/>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3" name="Rectangle: Rounded Corners 12"/>
          <p:cNvSpPr/>
          <p:nvPr/>
        </p:nvSpPr>
        <p:spPr>
          <a:xfrm>
            <a:off x="10289321" y="3725754"/>
            <a:ext cx="1624053" cy="1627632"/>
          </a:xfrm>
          <a:prstGeom prst="roundRect">
            <a:avLst>
              <a:gd name="adj" fmla="val 16572"/>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4" name="TextBox 13"/>
          <p:cNvSpPr txBox="1"/>
          <p:nvPr/>
        </p:nvSpPr>
        <p:spPr>
          <a:xfrm>
            <a:off x="6136640" y="266700"/>
            <a:ext cx="5862320" cy="521970"/>
          </a:xfrm>
          <a:prstGeom prst="rect">
            <a:avLst/>
          </a:prstGeom>
          <a:noFill/>
        </p:spPr>
        <p:txBody>
          <a:bodyPr wrap="square" rtlCol="0">
            <a:spAutoFit/>
          </a:bodyPr>
          <a:lstStyle/>
          <a:p>
            <a:r>
              <a:rPr lang="vi-VN" altLang="en-US" sz="2800" b="1" dirty="0">
                <a:solidFill>
                  <a:schemeClr val="bg1"/>
                </a:solidFill>
                <a:latin typeface="Arial" panose="020B0604020202020204" pitchFamily="34" charset="0"/>
              </a:rPr>
              <a:t>Thành công khi sử dụng </a:t>
            </a:r>
            <a:r>
              <a:rPr lang="vi-VN" altLang="en-US" sz="2800" b="1" dirty="0">
                <a:solidFill>
                  <a:schemeClr val="bg1"/>
                </a:solidFill>
                <a:latin typeface="Arial" panose="020B0604020202020204" pitchFamily="34" charset="0"/>
              </a:rPr>
              <a:t>product</a:t>
            </a:r>
            <a:endParaRPr lang="vi-VN" altLang="en-US" sz="2800" b="1" dirty="0">
              <a:solidFill>
                <a:schemeClr val="bg1"/>
              </a:solidFill>
              <a:latin typeface="Arial" panose="020B0604020202020204" pitchFamily="34" charset="0"/>
            </a:endParaRPr>
          </a:p>
        </p:txBody>
      </p:sp>
      <p:sp>
        <p:nvSpPr>
          <p:cNvPr id="15" name="TextBox 14"/>
          <p:cNvSpPr txBox="1"/>
          <p:nvPr/>
        </p:nvSpPr>
        <p:spPr>
          <a:xfrm>
            <a:off x="6530975" y="3949700"/>
            <a:ext cx="4800600" cy="1938020"/>
          </a:xfrm>
          <a:prstGeom prst="rect">
            <a:avLst/>
          </a:prstGeom>
          <a:noFill/>
        </p:spPr>
        <p:txBody>
          <a:bodyPr wrap="square" rtlCol="0">
            <a:spAutoFit/>
          </a:bodyPr>
          <a:lstStyle/>
          <a:p>
            <a:r>
              <a:rPr lang="en-US" sz="2000" dirty="0">
                <a:solidFill>
                  <a:schemeClr val="bg1"/>
                </a:solidFill>
                <a:latin typeface="Arial" panose="020B0604020202020204" pitchFamily="34" charset="0"/>
              </a:rPr>
              <a:t>Coca-Cola: Thương hiệu nước giải khát nổi tiếng đã tạo ra sự khác biệt bằng việc kết hợp hương vị đặc trưng, bao bì độc đáo và chiến dịch tiếp thị sáng tạo để xây dựng một thương hiệu mạnh mẽ và được yêu thích trên toàn cầu.</a:t>
            </a:r>
            <a:endParaRPr lang="en-US" sz="2000" dirty="0">
              <a:solidFill>
                <a:schemeClr val="bg1"/>
              </a:solidFill>
              <a:latin typeface="Arial" panose="020B0604020202020204" pitchFamily="34" charset="0"/>
            </a:endParaRPr>
          </a:p>
        </p:txBody>
      </p:sp>
      <p:cxnSp>
        <p:nvCxnSpPr>
          <p:cNvPr id="17" name="Straight Connector 16"/>
          <p:cNvCxnSpPr/>
          <p:nvPr/>
        </p:nvCxnSpPr>
        <p:spPr>
          <a:xfrm flipH="1">
            <a:off x="6337300" y="1458595"/>
            <a:ext cx="3810" cy="1826895"/>
          </a:xfrm>
          <a:prstGeom prst="line">
            <a:avLst/>
          </a:prstGeom>
        </p:spPr>
        <p:style>
          <a:lnRef idx="3">
            <a:schemeClr val="accent3"/>
          </a:lnRef>
          <a:fillRef idx="0">
            <a:schemeClr val="accent3"/>
          </a:fillRef>
          <a:effectRef idx="2">
            <a:schemeClr val="accent3"/>
          </a:effectRef>
          <a:fontRef idx="minor">
            <a:schemeClr val="tx1"/>
          </a:fontRef>
        </p:style>
      </p:cxn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05" y="2193925"/>
            <a:ext cx="351155" cy="351155"/>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040" y="708025"/>
            <a:ext cx="324485" cy="324485"/>
          </a:xfrm>
          <a:prstGeom prst="rect">
            <a:avLst/>
          </a:prstGeom>
        </p:spPr>
      </p:pic>
      <p:grpSp>
        <p:nvGrpSpPr>
          <p:cNvPr id="3" name="Group 2"/>
          <p:cNvGrpSpPr/>
          <p:nvPr/>
        </p:nvGrpSpPr>
        <p:grpSpPr>
          <a:xfrm>
            <a:off x="594884" y="163788"/>
            <a:ext cx="5274945" cy="1412875"/>
            <a:chOff x="676298" y="3796231"/>
            <a:chExt cx="5274945" cy="1412875"/>
          </a:xfrm>
        </p:grpSpPr>
        <p:sp>
          <p:nvSpPr>
            <p:cNvPr id="16" name="Rectangle: Rounded Corners 15"/>
            <p:cNvSpPr/>
            <p:nvPr/>
          </p:nvSpPr>
          <p:spPr>
            <a:xfrm>
              <a:off x="676298" y="3796231"/>
              <a:ext cx="5274945" cy="1412875"/>
            </a:xfrm>
            <a:prstGeom prst="roundRect">
              <a:avLst>
                <a:gd name="adj" fmla="val 16572"/>
              </a:avLst>
            </a:prstGeom>
            <a:gradFill>
              <a:gsLst>
                <a:gs pos="0">
                  <a:srgbClr val="D644B6">
                    <a:alpha val="33000"/>
                  </a:srgbClr>
                </a:gs>
                <a:gs pos="100000">
                  <a:srgbClr val="7005DB">
                    <a:alpha val="2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24" name="TextBox 23"/>
            <p:cNvSpPr txBox="1"/>
            <p:nvPr/>
          </p:nvSpPr>
          <p:spPr>
            <a:xfrm>
              <a:off x="1298844" y="3838533"/>
              <a:ext cx="3885999" cy="460375"/>
            </a:xfrm>
            <a:prstGeom prst="rect">
              <a:avLst/>
            </a:prstGeom>
            <a:noFill/>
          </p:spPr>
          <p:txBody>
            <a:bodyPr wrap="square" rtlCol="0">
              <a:spAutoFit/>
            </a:bodyPr>
            <a:lstStyle/>
            <a:p>
              <a:r>
                <a:rPr lang="vi-VN" altLang="en-US" sz="2400" b="1" dirty="0">
                  <a:solidFill>
                    <a:srgbClr val="8A15FF"/>
                  </a:solidFill>
                  <a:latin typeface="Arial" panose="020B0604020202020204" pitchFamily="34" charset="0"/>
                </a:rPr>
                <a:t>1 . Đáp ứng nhu </a:t>
              </a:r>
              <a:r>
                <a:rPr lang="vi-VN" altLang="en-US" sz="2400" b="1" dirty="0">
                  <a:solidFill>
                    <a:srgbClr val="8A15FF"/>
                  </a:solidFill>
                  <a:latin typeface="Arial" panose="020B0604020202020204" pitchFamily="34" charset="0"/>
                </a:rPr>
                <a:t>cầu</a:t>
              </a:r>
              <a:endParaRPr lang="vi-VN" altLang="en-US" sz="2400" b="1" dirty="0">
                <a:solidFill>
                  <a:srgbClr val="8A15FF"/>
                </a:solidFill>
                <a:latin typeface="Arial" panose="020B0604020202020204" pitchFamily="34" charset="0"/>
              </a:endParaRPr>
            </a:p>
          </p:txBody>
        </p:sp>
        <p:sp>
          <p:nvSpPr>
            <p:cNvPr id="25" name="TextBox 24"/>
            <p:cNvSpPr txBox="1"/>
            <p:nvPr/>
          </p:nvSpPr>
          <p:spPr>
            <a:xfrm>
              <a:off x="930298" y="4255971"/>
              <a:ext cx="4870450" cy="953135"/>
            </a:xfrm>
            <a:prstGeom prst="rect">
              <a:avLst/>
            </a:prstGeom>
            <a:noFill/>
          </p:spPr>
          <p:txBody>
            <a:bodyPr wrap="square" rtlCol="0">
              <a:spAutoFit/>
            </a:bodyPr>
            <a:lstStyle/>
            <a:p>
              <a:r>
                <a:rPr lang="vi-VN" altLang="en-US" sz="1400">
                  <a:solidFill>
                    <a:schemeClr val="tx1">
                      <a:lumMod val="75000"/>
                      <a:lumOff val="25000"/>
                    </a:schemeClr>
                  </a:solidFill>
                  <a:latin typeface="Arial" panose="020B0604020202020204" pitchFamily="34" charset="0"/>
                </a:rPr>
                <a:t>S</a:t>
              </a:r>
              <a:r>
                <a:rPr lang="en-US" sz="1400">
                  <a:solidFill>
                    <a:schemeClr val="tx1">
                      <a:lumMod val="75000"/>
                      <a:lumOff val="25000"/>
                    </a:schemeClr>
                  </a:solidFill>
                  <a:latin typeface="Arial" panose="020B0604020202020204" pitchFamily="34" charset="0"/>
                </a:rPr>
                <a:t>ản phẩm đóng vai trò quan trọng trong việc đáp ứng nhu cầu, và sự mong đợi của khách hàng.</a:t>
              </a:r>
              <a:r>
                <a:rPr lang="vi-VN" altLang="en-US" sz="1400">
                  <a:solidFill>
                    <a:schemeClr val="tx1">
                      <a:lumMod val="75000"/>
                      <a:lumOff val="25000"/>
                    </a:schemeClr>
                  </a:solidFill>
                  <a:latin typeface="Arial" panose="020B0604020202020204" pitchFamily="34" charset="0"/>
                </a:rPr>
                <a:t>Sản phẩm</a:t>
              </a:r>
              <a:r>
                <a:rPr lang="en-US" sz="1400">
                  <a:solidFill>
                    <a:schemeClr val="tx1">
                      <a:lumMod val="75000"/>
                      <a:lumOff val="25000"/>
                    </a:schemeClr>
                  </a:solidFill>
                  <a:latin typeface="Arial" panose="020B0604020202020204" pitchFamily="34" charset="0"/>
                </a:rPr>
                <a:t> cần phù hợp với nhu cầu thị trường để thu hút và giữ chân khách hàng</a:t>
              </a:r>
              <a:endParaRPr lang="en-US" sz="1400">
                <a:solidFill>
                  <a:schemeClr val="tx1">
                    <a:lumMod val="75000"/>
                    <a:lumOff val="25000"/>
                  </a:schemeClr>
                </a:solidFill>
                <a:latin typeface="Arial" panose="020B0604020202020204" pitchFamily="34" charset="0"/>
              </a:endParaRPr>
            </a:p>
          </p:txBody>
        </p:sp>
      </p:grpSp>
      <p:sp>
        <p:nvSpPr>
          <p:cNvPr id="29" name="Rectangle: Rounded Corners 15"/>
          <p:cNvSpPr/>
          <p:nvPr/>
        </p:nvSpPr>
        <p:spPr>
          <a:xfrm>
            <a:off x="594884" y="1665563"/>
            <a:ext cx="5274945" cy="1412875"/>
          </a:xfrm>
          <a:prstGeom prst="roundRect">
            <a:avLst>
              <a:gd name="adj" fmla="val 16572"/>
            </a:avLst>
          </a:prstGeom>
          <a:gradFill>
            <a:gsLst>
              <a:gs pos="0">
                <a:srgbClr val="D644B6">
                  <a:alpha val="33000"/>
                </a:srgbClr>
              </a:gs>
              <a:gs pos="100000">
                <a:srgbClr val="7005DB">
                  <a:alpha val="2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latin typeface="Arial" panose="020B0604020202020204" pitchFamily="34" charset="0"/>
            </a:endParaRPr>
          </a:p>
        </p:txBody>
      </p:sp>
      <p:sp>
        <p:nvSpPr>
          <p:cNvPr id="30" name="TextBox 23"/>
          <p:cNvSpPr txBox="1"/>
          <p:nvPr/>
        </p:nvSpPr>
        <p:spPr>
          <a:xfrm>
            <a:off x="1217430" y="1707865"/>
            <a:ext cx="3885999" cy="460375"/>
          </a:xfrm>
          <a:prstGeom prst="rect">
            <a:avLst/>
          </a:prstGeom>
          <a:noFill/>
        </p:spPr>
        <p:txBody>
          <a:bodyPr wrap="square" rtlCol="0">
            <a:spAutoFit/>
          </a:bodyPr>
          <a:p>
            <a:r>
              <a:rPr lang="vi-VN" altLang="en-US" sz="2400" b="1" dirty="0">
                <a:solidFill>
                  <a:srgbClr val="8A15FF"/>
                </a:solidFill>
                <a:latin typeface="Arial" panose="020B0604020202020204" pitchFamily="34" charset="0"/>
              </a:rPr>
              <a:t>2 . Sự khác </a:t>
            </a:r>
            <a:r>
              <a:rPr lang="vi-VN" altLang="en-US" sz="2400" b="1" dirty="0">
                <a:solidFill>
                  <a:srgbClr val="8A15FF"/>
                </a:solidFill>
                <a:latin typeface="Arial" panose="020B0604020202020204" pitchFamily="34" charset="0"/>
              </a:rPr>
              <a:t>biệt</a:t>
            </a:r>
            <a:endParaRPr lang="vi-VN" altLang="en-US" sz="2400" b="1" dirty="0">
              <a:solidFill>
                <a:srgbClr val="8A15FF"/>
              </a:solidFill>
              <a:latin typeface="Arial" panose="020B0604020202020204" pitchFamily="34" charset="0"/>
            </a:endParaRPr>
          </a:p>
        </p:txBody>
      </p:sp>
      <p:sp>
        <p:nvSpPr>
          <p:cNvPr id="31" name="TextBox 24"/>
          <p:cNvSpPr txBox="1"/>
          <p:nvPr/>
        </p:nvSpPr>
        <p:spPr>
          <a:xfrm>
            <a:off x="836930" y="2125345"/>
            <a:ext cx="4871085" cy="953135"/>
          </a:xfrm>
          <a:prstGeom prst="rect">
            <a:avLst/>
          </a:prstGeom>
          <a:noFill/>
        </p:spPr>
        <p:txBody>
          <a:bodyPr wrap="square" rtlCol="0">
            <a:spAutoFit/>
          </a:bodyPr>
          <a:p>
            <a:r>
              <a:rPr lang="vi-VN" sz="1400">
                <a:solidFill>
                  <a:schemeClr val="tx1">
                    <a:lumMod val="75000"/>
                    <a:lumOff val="25000"/>
                  </a:schemeClr>
                </a:solidFill>
                <a:latin typeface="Arial" panose="020B0604020202020204" pitchFamily="34" charset="0"/>
              </a:rPr>
              <a:t>S</a:t>
            </a:r>
            <a:r>
              <a:rPr sz="1400">
                <a:solidFill>
                  <a:schemeClr val="tx1">
                    <a:lumMod val="75000"/>
                    <a:lumOff val="25000"/>
                  </a:schemeClr>
                </a:solidFill>
                <a:latin typeface="Arial" panose="020B0604020202020204" pitchFamily="34" charset="0"/>
              </a:rPr>
              <a:t>ản phẩm độc đáo</a:t>
            </a:r>
            <a:r>
              <a:rPr lang="vi-VN" sz="1400">
                <a:solidFill>
                  <a:schemeClr val="tx1">
                    <a:lumMod val="75000"/>
                    <a:lumOff val="25000"/>
                  </a:schemeClr>
                </a:solidFill>
                <a:latin typeface="Arial" panose="020B0604020202020204" pitchFamily="34" charset="0"/>
              </a:rPr>
              <a:t> để</a:t>
            </a:r>
            <a:r>
              <a:rPr sz="1400">
                <a:solidFill>
                  <a:schemeClr val="tx1">
                    <a:lumMod val="75000"/>
                    <a:lumOff val="25000"/>
                  </a:schemeClr>
                </a:solidFill>
                <a:latin typeface="Arial" panose="020B0604020202020204" pitchFamily="34" charset="0"/>
              </a:rPr>
              <a:t> tạo sự khác biệt so với các đối thủ cạnh tranh. Kiểu dáng đẹp, tính năng tiên tiến, công nghệ mới, và giải pháp sáng tạo có thể giúp sản phẩm nổi bật và tạo ra lợi thế cạnh tranh.</a:t>
            </a:r>
            <a:endParaRPr sz="1400">
              <a:solidFill>
                <a:schemeClr val="tx1">
                  <a:lumMod val="75000"/>
                  <a:lumOff val="25000"/>
                </a:schemeClr>
              </a:solidFill>
              <a:latin typeface="Arial" panose="020B0604020202020204" pitchFamily="34" charset="0"/>
            </a:endParaRPr>
          </a:p>
        </p:txBody>
      </p:sp>
      <p:sp>
        <p:nvSpPr>
          <p:cNvPr id="41" name="Rectangle: Rounded Corners 15"/>
          <p:cNvSpPr/>
          <p:nvPr/>
        </p:nvSpPr>
        <p:spPr>
          <a:xfrm>
            <a:off x="594995" y="3167380"/>
            <a:ext cx="5274945" cy="1223010"/>
          </a:xfrm>
          <a:prstGeom prst="roundRect">
            <a:avLst>
              <a:gd name="adj" fmla="val 16572"/>
            </a:avLst>
          </a:prstGeom>
          <a:gradFill>
            <a:gsLst>
              <a:gs pos="0">
                <a:srgbClr val="D644B6">
                  <a:alpha val="33000"/>
                </a:srgbClr>
              </a:gs>
              <a:gs pos="100000">
                <a:srgbClr val="7005DB">
                  <a:alpha val="2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latin typeface="Arial" panose="020B0604020202020204" pitchFamily="34" charset="0"/>
            </a:endParaRPr>
          </a:p>
        </p:txBody>
      </p:sp>
      <p:sp>
        <p:nvSpPr>
          <p:cNvPr id="42" name="TextBox 23"/>
          <p:cNvSpPr txBox="1"/>
          <p:nvPr/>
        </p:nvSpPr>
        <p:spPr>
          <a:xfrm>
            <a:off x="1217430" y="3209640"/>
            <a:ext cx="3885999" cy="460375"/>
          </a:xfrm>
          <a:prstGeom prst="rect">
            <a:avLst/>
          </a:prstGeom>
          <a:noFill/>
        </p:spPr>
        <p:txBody>
          <a:bodyPr wrap="square" rtlCol="0">
            <a:spAutoFit/>
          </a:bodyPr>
          <a:p>
            <a:r>
              <a:rPr lang="vi-VN" altLang="en-US" sz="2400" b="1" dirty="0">
                <a:solidFill>
                  <a:srgbClr val="8A15FF"/>
                </a:solidFill>
                <a:latin typeface="Arial" panose="020B0604020202020204" pitchFamily="34" charset="0"/>
              </a:rPr>
              <a:t>3 . Thương </a:t>
            </a:r>
            <a:r>
              <a:rPr lang="vi-VN" altLang="en-US" sz="2400" b="1" dirty="0">
                <a:solidFill>
                  <a:srgbClr val="8A15FF"/>
                </a:solidFill>
                <a:latin typeface="Arial" panose="020B0604020202020204" pitchFamily="34" charset="0"/>
              </a:rPr>
              <a:t>hiệu</a:t>
            </a:r>
            <a:endParaRPr lang="vi-VN" altLang="en-US" sz="2400" b="1" dirty="0">
              <a:solidFill>
                <a:srgbClr val="8A15FF"/>
              </a:solidFill>
              <a:latin typeface="Arial" panose="020B0604020202020204" pitchFamily="34" charset="0"/>
            </a:endParaRPr>
          </a:p>
        </p:txBody>
      </p:sp>
      <p:sp>
        <p:nvSpPr>
          <p:cNvPr id="43" name="TextBox 24"/>
          <p:cNvSpPr txBox="1"/>
          <p:nvPr/>
        </p:nvSpPr>
        <p:spPr>
          <a:xfrm>
            <a:off x="836819" y="3653113"/>
            <a:ext cx="4467225" cy="737235"/>
          </a:xfrm>
          <a:prstGeom prst="rect">
            <a:avLst/>
          </a:prstGeom>
          <a:noFill/>
        </p:spPr>
        <p:txBody>
          <a:bodyPr wrap="square" rtlCol="0">
            <a:spAutoFit/>
          </a:bodyPr>
          <a:p>
            <a:r>
              <a:rPr sz="1400">
                <a:solidFill>
                  <a:schemeClr val="tx1">
                    <a:lumMod val="75000"/>
                    <a:lumOff val="25000"/>
                  </a:schemeClr>
                </a:solidFill>
                <a:latin typeface="Arial" panose="020B0604020202020204" pitchFamily="34" charset="0"/>
              </a:rPr>
              <a:t>Xây dựng danh tiếng và giá trị cho sản phẩm thông qua việc xác định một thương hiệu mạnh mẽ và độc đáo.</a:t>
            </a:r>
            <a:endParaRPr sz="1400">
              <a:solidFill>
                <a:schemeClr val="tx1">
                  <a:lumMod val="75000"/>
                  <a:lumOff val="25000"/>
                </a:schemeClr>
              </a:solidFill>
              <a:latin typeface="Arial" panose="020B0604020202020204" pitchFamily="34" charset="0"/>
            </a:endParaRPr>
          </a:p>
        </p:txBody>
      </p:sp>
      <p:sp>
        <p:nvSpPr>
          <p:cNvPr id="44" name="Rectangle: Rounded Corners 15"/>
          <p:cNvSpPr/>
          <p:nvPr/>
        </p:nvSpPr>
        <p:spPr>
          <a:xfrm>
            <a:off x="594995" y="4479290"/>
            <a:ext cx="5274945" cy="1003935"/>
          </a:xfrm>
          <a:prstGeom prst="roundRect">
            <a:avLst>
              <a:gd name="adj" fmla="val 16572"/>
            </a:avLst>
          </a:prstGeom>
          <a:gradFill>
            <a:gsLst>
              <a:gs pos="0">
                <a:srgbClr val="D644B6">
                  <a:alpha val="33000"/>
                </a:srgbClr>
              </a:gs>
              <a:gs pos="100000">
                <a:srgbClr val="7005DB">
                  <a:alpha val="2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latin typeface="Arial" panose="020B0604020202020204" pitchFamily="34" charset="0"/>
            </a:endParaRPr>
          </a:p>
        </p:txBody>
      </p:sp>
      <p:sp>
        <p:nvSpPr>
          <p:cNvPr id="45" name="TextBox 23"/>
          <p:cNvSpPr txBox="1"/>
          <p:nvPr/>
        </p:nvSpPr>
        <p:spPr>
          <a:xfrm>
            <a:off x="1217430" y="4479005"/>
            <a:ext cx="3885999" cy="460375"/>
          </a:xfrm>
          <a:prstGeom prst="rect">
            <a:avLst/>
          </a:prstGeom>
          <a:noFill/>
        </p:spPr>
        <p:txBody>
          <a:bodyPr wrap="square" rtlCol="0">
            <a:spAutoFit/>
          </a:bodyPr>
          <a:p>
            <a:r>
              <a:rPr lang="vi-VN" altLang="en-US" sz="2400" b="1" dirty="0">
                <a:solidFill>
                  <a:srgbClr val="8A15FF"/>
                </a:solidFill>
                <a:latin typeface="Arial" panose="020B0604020202020204" pitchFamily="34" charset="0"/>
              </a:rPr>
              <a:t>4 . Dịch vụ hậu mãi</a:t>
            </a:r>
            <a:endParaRPr lang="vi-VN" altLang="en-US" sz="2400" b="1" dirty="0">
              <a:solidFill>
                <a:srgbClr val="8A15FF"/>
              </a:solidFill>
              <a:latin typeface="Arial" panose="020B0604020202020204" pitchFamily="34" charset="0"/>
            </a:endParaRPr>
          </a:p>
        </p:txBody>
      </p:sp>
      <p:sp>
        <p:nvSpPr>
          <p:cNvPr id="46" name="TextBox 24"/>
          <p:cNvSpPr txBox="1"/>
          <p:nvPr/>
        </p:nvSpPr>
        <p:spPr>
          <a:xfrm>
            <a:off x="887619" y="4874218"/>
            <a:ext cx="4467225" cy="521970"/>
          </a:xfrm>
          <a:prstGeom prst="rect">
            <a:avLst/>
          </a:prstGeom>
          <a:noFill/>
        </p:spPr>
        <p:txBody>
          <a:bodyPr wrap="square" rtlCol="0">
            <a:spAutoFit/>
          </a:bodyPr>
          <a:p>
            <a:r>
              <a:rPr sz="1400">
                <a:solidFill>
                  <a:schemeClr val="tx1">
                    <a:lumMod val="75000"/>
                    <a:lumOff val="25000"/>
                  </a:schemeClr>
                </a:solidFill>
                <a:latin typeface="Arial" panose="020B0604020202020204" pitchFamily="34" charset="0"/>
              </a:rPr>
              <a:t>Cung cấp hỗ trợ và dịch vụ sau khi mua hàng để tạo lòng tin và sự hài lòng từ khách hàng.</a:t>
            </a:r>
            <a:endParaRPr sz="1400">
              <a:solidFill>
                <a:schemeClr val="tx1">
                  <a:lumMod val="75000"/>
                  <a:lumOff val="25000"/>
                </a:schemeClr>
              </a:solidFill>
              <a:latin typeface="Arial" panose="020B0604020202020204" pitchFamily="34" charset="0"/>
            </a:endParaRPr>
          </a:p>
        </p:txBody>
      </p:sp>
      <p:sp>
        <p:nvSpPr>
          <p:cNvPr id="47" name="Rectangle: Rounded Corners 15"/>
          <p:cNvSpPr/>
          <p:nvPr/>
        </p:nvSpPr>
        <p:spPr>
          <a:xfrm>
            <a:off x="594995" y="5572125"/>
            <a:ext cx="5274945" cy="1003935"/>
          </a:xfrm>
          <a:prstGeom prst="roundRect">
            <a:avLst>
              <a:gd name="adj" fmla="val 16572"/>
            </a:avLst>
          </a:prstGeom>
          <a:gradFill>
            <a:gsLst>
              <a:gs pos="0">
                <a:srgbClr val="D644B6">
                  <a:alpha val="33000"/>
                </a:srgbClr>
              </a:gs>
              <a:gs pos="100000">
                <a:srgbClr val="7005DB">
                  <a:alpha val="2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latin typeface="Arial" panose="020B0604020202020204" pitchFamily="34" charset="0"/>
            </a:endParaRPr>
          </a:p>
        </p:txBody>
      </p:sp>
      <p:sp>
        <p:nvSpPr>
          <p:cNvPr id="48" name="TextBox 23"/>
          <p:cNvSpPr txBox="1"/>
          <p:nvPr/>
        </p:nvSpPr>
        <p:spPr>
          <a:xfrm>
            <a:off x="1217430" y="5571840"/>
            <a:ext cx="3885999" cy="460375"/>
          </a:xfrm>
          <a:prstGeom prst="rect">
            <a:avLst/>
          </a:prstGeom>
          <a:noFill/>
        </p:spPr>
        <p:txBody>
          <a:bodyPr wrap="square" rtlCol="0">
            <a:spAutoFit/>
          </a:bodyPr>
          <a:p>
            <a:r>
              <a:rPr lang="vi-VN" altLang="en-US" sz="2400" b="1" dirty="0">
                <a:solidFill>
                  <a:srgbClr val="8A15FF"/>
                </a:solidFill>
                <a:latin typeface="Arial" panose="020B0604020202020204" pitchFamily="34" charset="0"/>
              </a:rPr>
              <a:t>5. Sự đổi </a:t>
            </a:r>
            <a:r>
              <a:rPr lang="vi-VN" altLang="en-US" sz="2400" b="1" dirty="0">
                <a:solidFill>
                  <a:srgbClr val="8A15FF"/>
                </a:solidFill>
                <a:latin typeface="Arial" panose="020B0604020202020204" pitchFamily="34" charset="0"/>
              </a:rPr>
              <a:t>mới</a:t>
            </a:r>
            <a:endParaRPr lang="vi-VN" altLang="en-US" sz="2400" b="1" dirty="0">
              <a:solidFill>
                <a:srgbClr val="8A15FF"/>
              </a:solidFill>
              <a:latin typeface="Arial" panose="020B0604020202020204" pitchFamily="34" charset="0"/>
            </a:endParaRPr>
          </a:p>
        </p:txBody>
      </p:sp>
      <p:sp>
        <p:nvSpPr>
          <p:cNvPr id="49" name="TextBox 24"/>
          <p:cNvSpPr txBox="1"/>
          <p:nvPr/>
        </p:nvSpPr>
        <p:spPr>
          <a:xfrm>
            <a:off x="887619" y="5967053"/>
            <a:ext cx="4467225" cy="521970"/>
          </a:xfrm>
          <a:prstGeom prst="rect">
            <a:avLst/>
          </a:prstGeom>
          <a:noFill/>
        </p:spPr>
        <p:txBody>
          <a:bodyPr wrap="square" rtlCol="0">
            <a:spAutoFit/>
          </a:bodyPr>
          <a:p>
            <a:r>
              <a:rPr sz="1400">
                <a:solidFill>
                  <a:schemeClr val="tx1">
                    <a:lumMod val="75000"/>
                    <a:lumOff val="25000"/>
                  </a:schemeClr>
                </a:solidFill>
                <a:latin typeface="Arial" panose="020B0604020202020204" pitchFamily="34" charset="0"/>
              </a:rPr>
              <a:t>Đưa ra những cải tiến và sản phẩm mới để đáp ứng nhu cầu thay đổi của thị trường và khách hàng.</a:t>
            </a:r>
            <a:endParaRPr sz="1400">
              <a:solidFill>
                <a:schemeClr val="tx1">
                  <a:lumMod val="75000"/>
                  <a:lumOff val="25000"/>
                </a:schemeClr>
              </a:solidFill>
              <a:latin typeface="Arial" panose="020B0604020202020204" pitchFamily="34" charset="0"/>
            </a:endParaRPr>
          </a:p>
        </p:txBody>
      </p:sp>
      <p:pic>
        <p:nvPicPr>
          <p:cNvPr id="51" name="Picture Placeholder 50"/>
          <p:cNvPicPr>
            <a:picLocks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167005" y="4819015"/>
            <a:ext cx="340995" cy="340995"/>
          </a:xfrm>
          <a:prstGeom prst="rect">
            <a:avLst/>
          </a:prstGeom>
        </p:spPr>
      </p:pic>
      <p:pic>
        <p:nvPicPr>
          <p:cNvPr id="53" name="Picture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15" y="3616325"/>
            <a:ext cx="324485" cy="324485"/>
          </a:xfrm>
          <a:prstGeom prst="rect">
            <a:avLst/>
          </a:prstGeom>
        </p:spPr>
      </p:pic>
      <p:pic>
        <p:nvPicPr>
          <p:cNvPr id="55" name="Picture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 y="5911850"/>
            <a:ext cx="324485" cy="324485"/>
          </a:xfrm>
          <a:prstGeom prst="rect">
            <a:avLst/>
          </a:prstGeom>
        </p:spPr>
      </p:pic>
      <p:sp>
        <p:nvSpPr>
          <p:cNvPr id="56" name="TextBox 14"/>
          <p:cNvSpPr txBox="1"/>
          <p:nvPr/>
        </p:nvSpPr>
        <p:spPr>
          <a:xfrm>
            <a:off x="6581775" y="1400175"/>
            <a:ext cx="4800600" cy="1938020"/>
          </a:xfrm>
          <a:prstGeom prst="rect">
            <a:avLst/>
          </a:prstGeom>
          <a:noFill/>
        </p:spPr>
        <p:txBody>
          <a:bodyPr wrap="square" rtlCol="0">
            <a:spAutoFit/>
          </a:bodyPr>
          <a:p>
            <a:r>
              <a:rPr lang="en-US" sz="2000" dirty="0">
                <a:solidFill>
                  <a:schemeClr val="bg1"/>
                </a:solidFill>
                <a:latin typeface="Arial" panose="020B0604020202020204" pitchFamily="34" charset="0"/>
              </a:rPr>
              <a:t>Apple: Từ việc tạo ra các sản phẩm đột phá như iPhone, MacBook và AirPods, Apple đã xây dựng một thương hiệu mạnh mẽ và độc đáo trong ngành công nghệ, với sự chú trọng đến tính năng, chất lượng và kiểu dáng.</a:t>
            </a:r>
            <a:endParaRPr lang="en-US" sz="2000" dirty="0">
              <a:solidFill>
                <a:schemeClr val="bg1"/>
              </a:solidFill>
              <a:latin typeface="Arial" panose="020B0604020202020204" pitchFamily="34" charset="0"/>
            </a:endParaRPr>
          </a:p>
        </p:txBody>
      </p:sp>
      <p:cxnSp>
        <p:nvCxnSpPr>
          <p:cNvPr id="57" name="Straight Connector 56"/>
          <p:cNvCxnSpPr/>
          <p:nvPr/>
        </p:nvCxnSpPr>
        <p:spPr>
          <a:xfrm flipH="1">
            <a:off x="6374130" y="4004945"/>
            <a:ext cx="3810" cy="1826895"/>
          </a:xfrm>
          <a:prstGeom prst="line">
            <a:avLst/>
          </a:prstGeom>
        </p:spPr>
        <p:style>
          <a:lnRef idx="3">
            <a:schemeClr val="accent3"/>
          </a:lnRef>
          <a:fillRef idx="0">
            <a:schemeClr val="accent3"/>
          </a:fillRef>
          <a:effectRef idx="2">
            <a:schemeClr val="accent3"/>
          </a:effectRef>
          <a:fontRef idx="minor">
            <a:schemeClr val="tx1"/>
          </a:fontRef>
        </p:style>
      </p:cxn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6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4" fill="hold" nodeType="withEffect">
                                  <p:stCondLst>
                                    <p:cond delay="100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2" decel="100000" fill="hold" grpId="0" nodeType="withEffect">
                                  <p:stCondLst>
                                    <p:cond delay="1500"/>
                                  </p:stCondLst>
                                  <p:iterate type="wd">
                                    <p:tmPct val="11429"/>
                                  </p:iterate>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700" fill="hold"/>
                                        <p:tgtEl>
                                          <p:spTgt spid="15"/>
                                        </p:tgtEl>
                                        <p:attrNameLst>
                                          <p:attrName>ppt_x</p:attrName>
                                        </p:attrNameLst>
                                      </p:cBhvr>
                                      <p:tavLst>
                                        <p:tav tm="0">
                                          <p:val>
                                            <p:strVal val="1+#ppt_w/2"/>
                                          </p:val>
                                        </p:tav>
                                        <p:tav tm="100000">
                                          <p:val>
                                            <p:strVal val="#ppt_x"/>
                                          </p:val>
                                        </p:tav>
                                      </p:tavLst>
                                    </p:anim>
                                    <p:anim calcmode="lin" valueType="num">
                                      <p:cBhvr additive="base">
                                        <p:cTn id="24" dur="700" fill="hold"/>
                                        <p:tgtEl>
                                          <p:spTgt spid="15"/>
                                        </p:tgtEl>
                                        <p:attrNameLst>
                                          <p:attrName>ppt_y</p:attrName>
                                        </p:attrNameLst>
                                      </p:cBhvr>
                                      <p:tavLst>
                                        <p:tav tm="0">
                                          <p:val>
                                            <p:strVal val="#ppt_y"/>
                                          </p:val>
                                        </p:tav>
                                        <p:tav tm="100000">
                                          <p:val>
                                            <p:strVal val="#ppt_y"/>
                                          </p:val>
                                        </p:tav>
                                      </p:tavLst>
                                    </p:anim>
                                  </p:childTnLst>
                                </p:cTn>
                              </p:par>
                              <p:par>
                                <p:cTn id="25" presetID="10" presetClass="entr" presetSubtype="0" fill="hold" grpId="0" nodeType="withEffect">
                                  <p:stCondLst>
                                    <p:cond delay="260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280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49" presetClass="entr" presetSubtype="0" decel="100000" fill="hold" nodeType="withEffect">
                                  <p:stCondLst>
                                    <p:cond delay="330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 calcmode="lin" valueType="num">
                                      <p:cBhvr>
                                        <p:cTn id="35" dur="500" fill="hold"/>
                                        <p:tgtEl>
                                          <p:spTgt spid="20"/>
                                        </p:tgtEl>
                                        <p:attrNameLst>
                                          <p:attrName>style.rotation</p:attrName>
                                        </p:attrNameLst>
                                      </p:cBhvr>
                                      <p:tavLst>
                                        <p:tav tm="0">
                                          <p:val>
                                            <p:fltVal val="360"/>
                                          </p:val>
                                        </p:tav>
                                        <p:tav tm="100000">
                                          <p:val>
                                            <p:fltVal val="0"/>
                                          </p:val>
                                        </p:tav>
                                      </p:tavLst>
                                    </p:anim>
                                    <p:animEffect transition="in" filter="fade">
                                      <p:cBhvr>
                                        <p:cTn id="36" dur="500"/>
                                        <p:tgtEl>
                                          <p:spTgt spid="20"/>
                                        </p:tgtEl>
                                      </p:cBhvr>
                                    </p:animEffect>
                                  </p:childTnLst>
                                </p:cTn>
                              </p:par>
                              <p:par>
                                <p:cTn id="37" presetID="2" presetClass="entr" presetSubtype="4" decel="100000" fill="hold" nodeType="withEffect">
                                  <p:stCondLst>
                                    <p:cond delay="380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1000" fill="hold"/>
                                        <p:tgtEl>
                                          <p:spTgt spid="3"/>
                                        </p:tgtEl>
                                        <p:attrNameLst>
                                          <p:attrName>ppt_x</p:attrName>
                                        </p:attrNameLst>
                                      </p:cBhvr>
                                      <p:tavLst>
                                        <p:tav tm="0">
                                          <p:val>
                                            <p:strVal val="#ppt_x"/>
                                          </p:val>
                                        </p:tav>
                                        <p:tav tm="100000">
                                          <p:val>
                                            <p:strVal val="#ppt_x"/>
                                          </p:val>
                                        </p:tav>
                                      </p:tavLst>
                                    </p:anim>
                                    <p:anim calcmode="lin" valueType="num">
                                      <p:cBhvr additive="base">
                                        <p:cTn id="40" dur="1000" fill="hold"/>
                                        <p:tgtEl>
                                          <p:spTgt spid="3"/>
                                        </p:tgtEl>
                                        <p:attrNameLst>
                                          <p:attrName>ppt_y</p:attrName>
                                        </p:attrNameLst>
                                      </p:cBhvr>
                                      <p:tavLst>
                                        <p:tav tm="0">
                                          <p:val>
                                            <p:strVal val="1+#ppt_h/2"/>
                                          </p:val>
                                        </p:tav>
                                        <p:tav tm="100000">
                                          <p:val>
                                            <p:strVal val="#ppt_y"/>
                                          </p:val>
                                        </p:tav>
                                      </p:tavLst>
                                    </p:anim>
                                  </p:childTnLst>
                                </p:cTn>
                              </p:par>
                              <p:par>
                                <p:cTn id="41" presetID="49" presetClass="entr" presetSubtype="0" decel="100000" fill="hold" nodeType="withEffect">
                                  <p:stCondLst>
                                    <p:cond delay="480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fill="hold"/>
                                        <p:tgtEl>
                                          <p:spTgt spid="22"/>
                                        </p:tgtEl>
                                        <p:attrNameLst>
                                          <p:attrName>ppt_w</p:attrName>
                                        </p:attrNameLst>
                                      </p:cBhvr>
                                      <p:tavLst>
                                        <p:tav tm="0">
                                          <p:val>
                                            <p:fltVal val="0"/>
                                          </p:val>
                                        </p:tav>
                                        <p:tav tm="100000">
                                          <p:val>
                                            <p:strVal val="#ppt_w"/>
                                          </p:val>
                                        </p:tav>
                                      </p:tavLst>
                                    </p:anim>
                                    <p:anim calcmode="lin" valueType="num">
                                      <p:cBhvr>
                                        <p:cTn id="44" dur="500" fill="hold"/>
                                        <p:tgtEl>
                                          <p:spTgt spid="22"/>
                                        </p:tgtEl>
                                        <p:attrNameLst>
                                          <p:attrName>ppt_h</p:attrName>
                                        </p:attrNameLst>
                                      </p:cBhvr>
                                      <p:tavLst>
                                        <p:tav tm="0">
                                          <p:val>
                                            <p:fltVal val="0"/>
                                          </p:val>
                                        </p:tav>
                                        <p:tav tm="100000">
                                          <p:val>
                                            <p:strVal val="#ppt_h"/>
                                          </p:val>
                                        </p:tav>
                                      </p:tavLst>
                                    </p:anim>
                                    <p:anim calcmode="lin" valueType="num">
                                      <p:cBhvr>
                                        <p:cTn id="45" dur="500" fill="hold"/>
                                        <p:tgtEl>
                                          <p:spTgt spid="22"/>
                                        </p:tgtEl>
                                        <p:attrNameLst>
                                          <p:attrName>style.rotation</p:attrName>
                                        </p:attrNameLst>
                                      </p:cBhvr>
                                      <p:tavLst>
                                        <p:tav tm="0">
                                          <p:val>
                                            <p:fltVal val="360"/>
                                          </p:val>
                                        </p:tav>
                                        <p:tav tm="100000">
                                          <p:val>
                                            <p:fltVal val="0"/>
                                          </p:val>
                                        </p:tav>
                                      </p:tavLst>
                                    </p:anim>
                                    <p:animEffect transition="in" filter="fade">
                                      <p:cBhvr>
                                        <p:cTn id="46" dur="500"/>
                                        <p:tgtEl>
                                          <p:spTgt spid="22"/>
                                        </p:tgtEl>
                                      </p:cBhvr>
                                    </p:animEffect>
                                  </p:childTnLst>
                                </p:cTn>
                              </p:par>
                              <p:par>
                                <p:cTn id="47" presetID="49" presetClass="entr" presetSubtype="0" decel="100000" fill="hold" nodeType="withEffect">
                                  <p:stCondLst>
                                    <p:cond delay="3300"/>
                                  </p:stCondLst>
                                  <p:childTnLst>
                                    <p:set>
                                      <p:cBhvr>
                                        <p:cTn id="48" dur="1" fill="hold">
                                          <p:stCondLst>
                                            <p:cond delay="0"/>
                                          </p:stCondLst>
                                        </p:cTn>
                                        <p:tgtEl>
                                          <p:spTgt spid="51"/>
                                        </p:tgtEl>
                                        <p:attrNameLst>
                                          <p:attrName>style.visibility</p:attrName>
                                        </p:attrNameLst>
                                      </p:cBhvr>
                                      <p:to>
                                        <p:strVal val="visible"/>
                                      </p:to>
                                    </p:set>
                                    <p:anim calcmode="lin" valueType="num">
                                      <p:cBhvr>
                                        <p:cTn id="49" dur="500" fill="hold"/>
                                        <p:tgtEl>
                                          <p:spTgt spid="51"/>
                                        </p:tgtEl>
                                        <p:attrNameLst>
                                          <p:attrName>ppt_w</p:attrName>
                                        </p:attrNameLst>
                                      </p:cBhvr>
                                      <p:tavLst>
                                        <p:tav tm="0">
                                          <p:val>
                                            <p:fltVal val="0"/>
                                          </p:val>
                                        </p:tav>
                                        <p:tav tm="100000">
                                          <p:val>
                                            <p:strVal val="#ppt_w"/>
                                          </p:val>
                                        </p:tav>
                                      </p:tavLst>
                                    </p:anim>
                                    <p:anim calcmode="lin" valueType="num">
                                      <p:cBhvr>
                                        <p:cTn id="50" dur="500" fill="hold"/>
                                        <p:tgtEl>
                                          <p:spTgt spid="51"/>
                                        </p:tgtEl>
                                        <p:attrNameLst>
                                          <p:attrName>ppt_h</p:attrName>
                                        </p:attrNameLst>
                                      </p:cBhvr>
                                      <p:tavLst>
                                        <p:tav tm="0">
                                          <p:val>
                                            <p:fltVal val="0"/>
                                          </p:val>
                                        </p:tav>
                                        <p:tav tm="100000">
                                          <p:val>
                                            <p:strVal val="#ppt_h"/>
                                          </p:val>
                                        </p:tav>
                                      </p:tavLst>
                                    </p:anim>
                                    <p:anim calcmode="lin" valueType="num">
                                      <p:cBhvr>
                                        <p:cTn id="51" dur="500" fill="hold"/>
                                        <p:tgtEl>
                                          <p:spTgt spid="51"/>
                                        </p:tgtEl>
                                        <p:attrNameLst>
                                          <p:attrName>style.rotation</p:attrName>
                                        </p:attrNameLst>
                                      </p:cBhvr>
                                      <p:tavLst>
                                        <p:tav tm="0">
                                          <p:val>
                                            <p:fltVal val="360"/>
                                          </p:val>
                                        </p:tav>
                                        <p:tav tm="100000">
                                          <p:val>
                                            <p:fltVal val="0"/>
                                          </p:val>
                                        </p:tav>
                                      </p:tavLst>
                                    </p:anim>
                                    <p:animEffect transition="in" filter="fade">
                                      <p:cBhvr>
                                        <p:cTn id="52" dur="500"/>
                                        <p:tgtEl>
                                          <p:spTgt spid="51"/>
                                        </p:tgtEl>
                                      </p:cBhvr>
                                    </p:animEffect>
                                  </p:childTnLst>
                                </p:cTn>
                              </p:par>
                              <p:par>
                                <p:cTn id="53" presetID="49" presetClass="entr" presetSubtype="0" decel="100000" fill="hold" nodeType="withEffect">
                                  <p:stCondLst>
                                    <p:cond delay="4800"/>
                                  </p:stCondLst>
                                  <p:childTnLst>
                                    <p:set>
                                      <p:cBhvr>
                                        <p:cTn id="54" dur="1" fill="hold">
                                          <p:stCondLst>
                                            <p:cond delay="0"/>
                                          </p:stCondLst>
                                        </p:cTn>
                                        <p:tgtEl>
                                          <p:spTgt spid="53"/>
                                        </p:tgtEl>
                                        <p:attrNameLst>
                                          <p:attrName>style.visibility</p:attrName>
                                        </p:attrNameLst>
                                      </p:cBhvr>
                                      <p:to>
                                        <p:strVal val="visible"/>
                                      </p:to>
                                    </p:set>
                                    <p:anim calcmode="lin" valueType="num">
                                      <p:cBhvr>
                                        <p:cTn id="55" dur="500" fill="hold"/>
                                        <p:tgtEl>
                                          <p:spTgt spid="53"/>
                                        </p:tgtEl>
                                        <p:attrNameLst>
                                          <p:attrName>ppt_w</p:attrName>
                                        </p:attrNameLst>
                                      </p:cBhvr>
                                      <p:tavLst>
                                        <p:tav tm="0">
                                          <p:val>
                                            <p:fltVal val="0"/>
                                          </p:val>
                                        </p:tav>
                                        <p:tav tm="100000">
                                          <p:val>
                                            <p:strVal val="#ppt_w"/>
                                          </p:val>
                                        </p:tav>
                                      </p:tavLst>
                                    </p:anim>
                                    <p:anim calcmode="lin" valueType="num">
                                      <p:cBhvr>
                                        <p:cTn id="56" dur="500" fill="hold"/>
                                        <p:tgtEl>
                                          <p:spTgt spid="53"/>
                                        </p:tgtEl>
                                        <p:attrNameLst>
                                          <p:attrName>ppt_h</p:attrName>
                                        </p:attrNameLst>
                                      </p:cBhvr>
                                      <p:tavLst>
                                        <p:tav tm="0">
                                          <p:val>
                                            <p:fltVal val="0"/>
                                          </p:val>
                                        </p:tav>
                                        <p:tav tm="100000">
                                          <p:val>
                                            <p:strVal val="#ppt_h"/>
                                          </p:val>
                                        </p:tav>
                                      </p:tavLst>
                                    </p:anim>
                                    <p:anim calcmode="lin" valueType="num">
                                      <p:cBhvr>
                                        <p:cTn id="57" dur="500" fill="hold"/>
                                        <p:tgtEl>
                                          <p:spTgt spid="53"/>
                                        </p:tgtEl>
                                        <p:attrNameLst>
                                          <p:attrName>style.rotation</p:attrName>
                                        </p:attrNameLst>
                                      </p:cBhvr>
                                      <p:tavLst>
                                        <p:tav tm="0">
                                          <p:val>
                                            <p:fltVal val="360"/>
                                          </p:val>
                                        </p:tav>
                                        <p:tav tm="100000">
                                          <p:val>
                                            <p:fltVal val="0"/>
                                          </p:val>
                                        </p:tav>
                                      </p:tavLst>
                                    </p:anim>
                                    <p:animEffect transition="in" filter="fade">
                                      <p:cBhvr>
                                        <p:cTn id="58" dur="500"/>
                                        <p:tgtEl>
                                          <p:spTgt spid="53"/>
                                        </p:tgtEl>
                                      </p:cBhvr>
                                    </p:animEffect>
                                  </p:childTnLst>
                                </p:cTn>
                              </p:par>
                              <p:par>
                                <p:cTn id="59" presetID="49" presetClass="entr" presetSubtype="0" decel="100000" fill="hold" nodeType="withEffect">
                                  <p:stCondLst>
                                    <p:cond delay="4800"/>
                                  </p:stCondLst>
                                  <p:childTnLst>
                                    <p:set>
                                      <p:cBhvr>
                                        <p:cTn id="60" dur="1" fill="hold">
                                          <p:stCondLst>
                                            <p:cond delay="0"/>
                                          </p:stCondLst>
                                        </p:cTn>
                                        <p:tgtEl>
                                          <p:spTgt spid="55"/>
                                        </p:tgtEl>
                                        <p:attrNameLst>
                                          <p:attrName>style.visibility</p:attrName>
                                        </p:attrNameLst>
                                      </p:cBhvr>
                                      <p:to>
                                        <p:strVal val="visible"/>
                                      </p:to>
                                    </p:set>
                                    <p:anim calcmode="lin" valueType="num">
                                      <p:cBhvr>
                                        <p:cTn id="61" dur="500" fill="hold"/>
                                        <p:tgtEl>
                                          <p:spTgt spid="55"/>
                                        </p:tgtEl>
                                        <p:attrNameLst>
                                          <p:attrName>ppt_w</p:attrName>
                                        </p:attrNameLst>
                                      </p:cBhvr>
                                      <p:tavLst>
                                        <p:tav tm="0">
                                          <p:val>
                                            <p:fltVal val="0"/>
                                          </p:val>
                                        </p:tav>
                                        <p:tav tm="100000">
                                          <p:val>
                                            <p:strVal val="#ppt_w"/>
                                          </p:val>
                                        </p:tav>
                                      </p:tavLst>
                                    </p:anim>
                                    <p:anim calcmode="lin" valueType="num">
                                      <p:cBhvr>
                                        <p:cTn id="62" dur="500" fill="hold"/>
                                        <p:tgtEl>
                                          <p:spTgt spid="55"/>
                                        </p:tgtEl>
                                        <p:attrNameLst>
                                          <p:attrName>ppt_h</p:attrName>
                                        </p:attrNameLst>
                                      </p:cBhvr>
                                      <p:tavLst>
                                        <p:tav tm="0">
                                          <p:val>
                                            <p:fltVal val="0"/>
                                          </p:val>
                                        </p:tav>
                                        <p:tav tm="100000">
                                          <p:val>
                                            <p:strVal val="#ppt_h"/>
                                          </p:val>
                                        </p:tav>
                                      </p:tavLst>
                                    </p:anim>
                                    <p:anim calcmode="lin" valueType="num">
                                      <p:cBhvr>
                                        <p:cTn id="63" dur="500" fill="hold"/>
                                        <p:tgtEl>
                                          <p:spTgt spid="55"/>
                                        </p:tgtEl>
                                        <p:attrNameLst>
                                          <p:attrName>style.rotation</p:attrName>
                                        </p:attrNameLst>
                                      </p:cBhvr>
                                      <p:tavLst>
                                        <p:tav tm="0">
                                          <p:val>
                                            <p:fltVal val="360"/>
                                          </p:val>
                                        </p:tav>
                                        <p:tav tm="100000">
                                          <p:val>
                                            <p:fltVal val="0"/>
                                          </p:val>
                                        </p:tav>
                                      </p:tavLst>
                                    </p:anim>
                                    <p:animEffect transition="in" filter="fade">
                                      <p:cBhvr>
                                        <p:cTn id="64" dur="500"/>
                                        <p:tgtEl>
                                          <p:spTgt spid="55"/>
                                        </p:tgtEl>
                                      </p:cBhvr>
                                    </p:animEffect>
                                  </p:childTnLst>
                                </p:cTn>
                              </p:par>
                              <p:par>
                                <p:cTn id="65" presetID="2" presetClass="entr" presetSubtype="4" fill="hold" nodeType="withEffect">
                                  <p:stCondLst>
                                    <p:cond delay="1000"/>
                                  </p:stCondLst>
                                  <p:childTnLst>
                                    <p:set>
                                      <p:cBhvr>
                                        <p:cTn id="66" dur="1" fill="hold">
                                          <p:stCondLst>
                                            <p:cond delay="0"/>
                                          </p:stCondLst>
                                        </p:cTn>
                                        <p:tgtEl>
                                          <p:spTgt spid="57"/>
                                        </p:tgtEl>
                                        <p:attrNameLst>
                                          <p:attrName>style.visibility</p:attrName>
                                        </p:attrNameLst>
                                      </p:cBhvr>
                                      <p:to>
                                        <p:strVal val="visible"/>
                                      </p:to>
                                    </p:set>
                                    <p:anim calcmode="lin" valueType="num">
                                      <p:cBhvr additive="base">
                                        <p:cTn id="67" dur="500" fill="hold"/>
                                        <p:tgtEl>
                                          <p:spTgt spid="57"/>
                                        </p:tgtEl>
                                        <p:attrNameLst>
                                          <p:attrName>ppt_x</p:attrName>
                                        </p:attrNameLst>
                                      </p:cBhvr>
                                      <p:tavLst>
                                        <p:tav tm="0">
                                          <p:val>
                                            <p:strVal val="#ppt_x"/>
                                          </p:val>
                                        </p:tav>
                                        <p:tav tm="100000">
                                          <p:val>
                                            <p:strVal val="#ppt_x"/>
                                          </p:val>
                                        </p:tav>
                                      </p:tavLst>
                                    </p:anim>
                                    <p:anim calcmode="lin" valueType="num">
                                      <p:cBhvr additive="base">
                                        <p:cTn id="68" dur="500" fill="hold"/>
                                        <p:tgtEl>
                                          <p:spTgt spid="57"/>
                                        </p:tgtEl>
                                        <p:attrNameLst>
                                          <p:attrName>ppt_y</p:attrName>
                                        </p:attrNameLst>
                                      </p:cBhvr>
                                      <p:tavLst>
                                        <p:tav tm="0">
                                          <p:val>
                                            <p:strVal val="1+#ppt_h/2"/>
                                          </p:val>
                                        </p:tav>
                                        <p:tav tm="100000">
                                          <p:val>
                                            <p:strVal val="#ppt_y"/>
                                          </p:val>
                                        </p:tav>
                                      </p:tavLst>
                                    </p:anim>
                                  </p:childTnLst>
                                </p:cTn>
                              </p:par>
                              <p:par>
                                <p:cTn id="69" presetID="2" presetClass="entr" presetSubtype="2" decel="100000" fill="hold" grpId="0" nodeType="withEffect">
                                  <p:stCondLst>
                                    <p:cond delay="1500"/>
                                  </p:stCondLst>
                                  <p:iterate type="wd">
                                    <p:tmPct val="11429"/>
                                  </p:iterate>
                                  <p:childTnLst>
                                    <p:set>
                                      <p:cBhvr>
                                        <p:cTn id="70" dur="1" fill="hold">
                                          <p:stCondLst>
                                            <p:cond delay="0"/>
                                          </p:stCondLst>
                                        </p:cTn>
                                        <p:tgtEl>
                                          <p:spTgt spid="56"/>
                                        </p:tgtEl>
                                        <p:attrNameLst>
                                          <p:attrName>style.visibility</p:attrName>
                                        </p:attrNameLst>
                                      </p:cBhvr>
                                      <p:to>
                                        <p:strVal val="visible"/>
                                      </p:to>
                                    </p:set>
                                    <p:anim calcmode="lin" valueType="num">
                                      <p:cBhvr additive="base">
                                        <p:cTn id="71" dur="700" fill="hold"/>
                                        <p:tgtEl>
                                          <p:spTgt spid="56"/>
                                        </p:tgtEl>
                                        <p:attrNameLst>
                                          <p:attrName>ppt_x</p:attrName>
                                        </p:attrNameLst>
                                      </p:cBhvr>
                                      <p:tavLst>
                                        <p:tav tm="0">
                                          <p:val>
                                            <p:strVal val="1+#ppt_w/2"/>
                                          </p:val>
                                        </p:tav>
                                        <p:tav tm="100000">
                                          <p:val>
                                            <p:strVal val="#ppt_x"/>
                                          </p:val>
                                        </p:tav>
                                      </p:tavLst>
                                    </p:anim>
                                    <p:anim calcmode="lin" valueType="num">
                                      <p:cBhvr additive="base">
                                        <p:cTn id="72" dur="7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1" grpId="0" bldLvl="0" animBg="1"/>
      <p:bldP spid="12" grpId="0" animBg="1"/>
      <p:bldP spid="13" grpId="0" animBg="1"/>
      <p:bldP spid="14" grpId="0"/>
      <p:bldP spid="15" grpId="0"/>
      <p:bldP spid="5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9525" y="0"/>
            <a:ext cx="7132955" cy="6858000"/>
          </a:xfrm>
          <a:prstGeom prst="rect">
            <a:avLst/>
          </a:prstGeom>
          <a:gradFill flip="none" rotWithShape="1">
            <a:gsLst>
              <a:gs pos="0">
                <a:srgbClr val="784FC3">
                  <a:alpha val="83000"/>
                </a:srgbClr>
              </a:gs>
              <a:gs pos="100000">
                <a:srgbClr val="D643B5">
                  <a:alpha val="71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sp>
        <p:nvSpPr>
          <p:cNvPr id="51" name="TextBox 50"/>
          <p:cNvSpPr txBox="1"/>
          <p:nvPr/>
        </p:nvSpPr>
        <p:spPr>
          <a:xfrm>
            <a:off x="1441450" y="125095"/>
            <a:ext cx="4026535" cy="460375"/>
          </a:xfrm>
          <a:prstGeom prst="rect">
            <a:avLst/>
          </a:prstGeom>
          <a:noFill/>
        </p:spPr>
        <p:txBody>
          <a:bodyPr wrap="square" rtlCol="0">
            <a:spAutoFit/>
          </a:bodyPr>
          <a:lstStyle/>
          <a:p>
            <a:pPr algn="ctr"/>
            <a:r>
              <a:rPr lang="vi-VN" altLang="en-US" sz="2400" b="1" dirty="0">
                <a:solidFill>
                  <a:schemeClr val="bg1"/>
                </a:solidFill>
                <a:latin typeface="Arial" panose="020B0604020202020204" pitchFamily="34" charset="0"/>
              </a:rPr>
              <a:t>Vai trò của giá (Price)</a:t>
            </a:r>
            <a:endParaRPr lang="vi-VN" altLang="en-US" sz="2400" b="1" dirty="0">
              <a:solidFill>
                <a:schemeClr val="bg1"/>
              </a:solidFill>
              <a:latin typeface="Arial" panose="020B0604020202020204" pitchFamily="34" charset="0"/>
            </a:endParaRPr>
          </a:p>
        </p:txBody>
      </p:sp>
      <p:sp>
        <p:nvSpPr>
          <p:cNvPr id="52" name="TextBox 51"/>
          <p:cNvSpPr txBox="1"/>
          <p:nvPr/>
        </p:nvSpPr>
        <p:spPr>
          <a:xfrm>
            <a:off x="368300" y="681990"/>
            <a:ext cx="5759450" cy="829945"/>
          </a:xfrm>
          <a:prstGeom prst="rect">
            <a:avLst/>
          </a:prstGeom>
          <a:noFill/>
        </p:spPr>
        <p:txBody>
          <a:bodyPr wrap="square" rtlCol="0">
            <a:spAutoFit/>
          </a:bodyPr>
          <a:lstStyle/>
          <a:p>
            <a:r>
              <a:rPr lang="en-US" sz="1600" dirty="0">
                <a:solidFill>
                  <a:schemeClr val="bg1"/>
                </a:solidFill>
                <a:latin typeface="Arial" panose="020B0604020202020204" pitchFamily="34" charset="0"/>
              </a:rPr>
              <a:t>Giá cả là yếu tố quan trọng trong Marketing Mix, ảnh hưởng đến lựa chọn của khách hàng và tạo lợi thế cạnh tranh cho doanh nghiệp.</a:t>
            </a:r>
            <a:endParaRPr lang="en-US" sz="1600" dirty="0">
              <a:solidFill>
                <a:schemeClr val="bg1"/>
              </a:solidFill>
              <a:latin typeface="Arial" panose="020B0604020202020204" pitchFamily="34" charset="0"/>
            </a:endParaRPr>
          </a:p>
        </p:txBody>
      </p:sp>
      <p:sp>
        <p:nvSpPr>
          <p:cNvPr id="3" name="TextBox 50"/>
          <p:cNvSpPr txBox="1"/>
          <p:nvPr/>
        </p:nvSpPr>
        <p:spPr>
          <a:xfrm>
            <a:off x="1302385" y="1770380"/>
            <a:ext cx="4026535" cy="460375"/>
          </a:xfrm>
          <a:prstGeom prst="rect">
            <a:avLst/>
          </a:prstGeom>
          <a:noFill/>
        </p:spPr>
        <p:txBody>
          <a:bodyPr wrap="square" rtlCol="0">
            <a:spAutoFit/>
          </a:bodyPr>
          <a:p>
            <a:pPr algn="ctr"/>
            <a:r>
              <a:rPr lang="vi-VN" altLang="en-US" sz="2400" b="1" dirty="0">
                <a:solidFill>
                  <a:schemeClr val="bg1"/>
                </a:solidFill>
                <a:latin typeface="Arial" panose="020B0604020202020204" pitchFamily="34" charset="0"/>
              </a:rPr>
              <a:t>Phương pháp định giá</a:t>
            </a:r>
            <a:endParaRPr lang="vi-VN" altLang="en-US" sz="2400" b="1" dirty="0">
              <a:solidFill>
                <a:schemeClr val="bg1"/>
              </a:solidFill>
              <a:latin typeface="Arial" panose="020B0604020202020204" pitchFamily="34" charset="0"/>
            </a:endParaRPr>
          </a:p>
        </p:txBody>
      </p:sp>
      <p:sp>
        <p:nvSpPr>
          <p:cNvPr id="5" name="TextBox 51"/>
          <p:cNvSpPr txBox="1"/>
          <p:nvPr/>
        </p:nvSpPr>
        <p:spPr>
          <a:xfrm>
            <a:off x="368300" y="2541270"/>
            <a:ext cx="5950585" cy="583565"/>
          </a:xfrm>
          <a:prstGeom prst="rect">
            <a:avLst/>
          </a:prstGeom>
          <a:noFill/>
        </p:spPr>
        <p:txBody>
          <a:bodyPr wrap="square" rtlCol="0">
            <a:spAutoFit/>
          </a:bodyPr>
          <a:p>
            <a:r>
              <a:rPr lang="en-US" sz="1600" dirty="0">
                <a:solidFill>
                  <a:schemeClr val="bg1"/>
                </a:solidFill>
                <a:latin typeface="Arial" panose="020B0604020202020204" pitchFamily="34" charset="0"/>
              </a:rPr>
              <a:t>Có nhiều phương pháp định giá khác nhau như giá cạnh tranh, giá hướng tới giá trị, giá phân đoạn và giá chính sách.</a:t>
            </a:r>
            <a:endParaRPr lang="en-US" sz="1600" dirty="0">
              <a:solidFill>
                <a:schemeClr val="bg1"/>
              </a:solidFill>
              <a:latin typeface="Arial" panose="020B0604020202020204" pitchFamily="34" charset="0"/>
            </a:endParaRPr>
          </a:p>
        </p:txBody>
      </p:sp>
      <p:sp>
        <p:nvSpPr>
          <p:cNvPr id="7" name="TextBox 50"/>
          <p:cNvSpPr txBox="1"/>
          <p:nvPr/>
        </p:nvSpPr>
        <p:spPr>
          <a:xfrm>
            <a:off x="1423035" y="3435350"/>
            <a:ext cx="4305300" cy="460375"/>
          </a:xfrm>
          <a:prstGeom prst="rect">
            <a:avLst/>
          </a:prstGeom>
          <a:noFill/>
        </p:spPr>
        <p:txBody>
          <a:bodyPr wrap="square" rtlCol="0">
            <a:spAutoFit/>
          </a:bodyPr>
          <a:p>
            <a:pPr algn="ctr"/>
            <a:r>
              <a:rPr lang="vi-VN" altLang="en-US" sz="2400" b="1" dirty="0">
                <a:solidFill>
                  <a:schemeClr val="bg1"/>
                </a:solidFill>
                <a:latin typeface="Arial" panose="020B0604020202020204" pitchFamily="34" charset="0"/>
              </a:rPr>
              <a:t>Tạo giá trị cho khách hàng</a:t>
            </a:r>
            <a:endParaRPr lang="vi-VN" altLang="en-US" sz="2400" b="1" dirty="0">
              <a:solidFill>
                <a:schemeClr val="bg1"/>
              </a:solidFill>
              <a:latin typeface="Arial" panose="020B0604020202020204" pitchFamily="34" charset="0"/>
            </a:endParaRPr>
          </a:p>
        </p:txBody>
      </p:sp>
      <p:sp>
        <p:nvSpPr>
          <p:cNvPr id="8" name="TextBox 51"/>
          <p:cNvSpPr txBox="1"/>
          <p:nvPr/>
        </p:nvSpPr>
        <p:spPr>
          <a:xfrm>
            <a:off x="442595" y="4275455"/>
            <a:ext cx="6024245" cy="829945"/>
          </a:xfrm>
          <a:prstGeom prst="rect">
            <a:avLst/>
          </a:prstGeom>
          <a:noFill/>
        </p:spPr>
        <p:txBody>
          <a:bodyPr wrap="square" rtlCol="0">
            <a:spAutoFit/>
          </a:bodyPr>
          <a:p>
            <a:r>
              <a:rPr lang="en-US" sz="1600" dirty="0">
                <a:solidFill>
                  <a:schemeClr val="bg1"/>
                </a:solidFill>
                <a:latin typeface="Arial" panose="020B0604020202020204" pitchFamily="34" charset="0"/>
              </a:rPr>
              <a:t>Định giá phải phù hợp với giá trị sản phẩm hoặc dịch vụ mà khách hàng nhận được, đáp ứng nhu cầu và mong đợi của khách hàng.</a:t>
            </a:r>
            <a:endParaRPr lang="en-US" sz="1600" dirty="0">
              <a:solidFill>
                <a:schemeClr val="bg1"/>
              </a:solidFill>
              <a:latin typeface="Arial" panose="020B0604020202020204" pitchFamily="34" charset="0"/>
            </a:endParaRPr>
          </a:p>
        </p:txBody>
      </p:sp>
      <p:sp>
        <p:nvSpPr>
          <p:cNvPr id="9" name="TextBox 50"/>
          <p:cNvSpPr txBox="1"/>
          <p:nvPr/>
        </p:nvSpPr>
        <p:spPr>
          <a:xfrm>
            <a:off x="1837055" y="5093335"/>
            <a:ext cx="3721100" cy="460375"/>
          </a:xfrm>
          <a:prstGeom prst="rect">
            <a:avLst/>
          </a:prstGeom>
          <a:noFill/>
        </p:spPr>
        <p:txBody>
          <a:bodyPr wrap="square" rtlCol="0">
            <a:spAutoFit/>
          </a:bodyPr>
          <a:p>
            <a:pPr algn="ctr"/>
            <a:r>
              <a:rPr lang="vi-VN" altLang="en-US" sz="2400" b="1" dirty="0">
                <a:solidFill>
                  <a:schemeClr val="bg1"/>
                </a:solidFill>
                <a:latin typeface="Arial" panose="020B0604020202020204" pitchFamily="34" charset="0"/>
              </a:rPr>
              <a:t>Chiến lược giá cả</a:t>
            </a:r>
            <a:endParaRPr lang="vi-VN" altLang="en-US" sz="2400" b="1" dirty="0">
              <a:solidFill>
                <a:schemeClr val="bg1"/>
              </a:solidFill>
              <a:latin typeface="Arial" panose="020B0604020202020204" pitchFamily="34" charset="0"/>
            </a:endParaRPr>
          </a:p>
        </p:txBody>
      </p:sp>
      <p:sp>
        <p:nvSpPr>
          <p:cNvPr id="10" name="TextBox 51"/>
          <p:cNvSpPr txBox="1"/>
          <p:nvPr/>
        </p:nvSpPr>
        <p:spPr>
          <a:xfrm>
            <a:off x="442595" y="5683250"/>
            <a:ext cx="6184265" cy="829945"/>
          </a:xfrm>
          <a:prstGeom prst="rect">
            <a:avLst/>
          </a:prstGeom>
          <a:noFill/>
        </p:spPr>
        <p:txBody>
          <a:bodyPr wrap="square" rtlCol="0">
            <a:spAutoFit/>
          </a:bodyPr>
          <a:p>
            <a:r>
              <a:rPr lang="en-US" sz="1600" dirty="0">
                <a:solidFill>
                  <a:schemeClr val="bg1"/>
                </a:solidFill>
                <a:latin typeface="Arial" panose="020B0604020202020204" pitchFamily="34" charset="0"/>
              </a:rPr>
              <a:t>Các công ty áp dụng chiến lược giá cả để thu hút khách hàng, ví dụ như chiến lược giá rẻ để tăng cường cạnh tranh hoặc chiến lược định giá cao để tạo đẳng cấp và giá trị.</a:t>
            </a:r>
            <a:endParaRPr lang="en-US" sz="1600" dirty="0">
              <a:solidFill>
                <a:schemeClr val="bg1"/>
              </a:solidFill>
              <a:latin typeface="Arial" panose="020B0604020202020204" pitchFamily="34" charset="0"/>
            </a:endParaRPr>
          </a:p>
        </p:txBody>
      </p:sp>
      <p:cxnSp>
        <p:nvCxnSpPr>
          <p:cNvPr id="12" name="Straight Connector 11"/>
          <p:cNvCxnSpPr/>
          <p:nvPr/>
        </p:nvCxnSpPr>
        <p:spPr>
          <a:xfrm flipV="1">
            <a:off x="2013585" y="561975"/>
            <a:ext cx="1981200" cy="12700"/>
          </a:xfrm>
          <a:prstGeom prst="line">
            <a:avLst/>
          </a:prstGeom>
          <a:ln w="2857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1955800" y="2203450"/>
            <a:ext cx="1981200" cy="12700"/>
          </a:xfrm>
          <a:prstGeom prst="line">
            <a:avLst/>
          </a:prstGeom>
          <a:ln w="2857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1750060" y="3834130"/>
            <a:ext cx="3130550" cy="12700"/>
          </a:xfrm>
          <a:prstGeom prst="line">
            <a:avLst/>
          </a:prstGeom>
          <a:ln w="2857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327275" y="5517515"/>
            <a:ext cx="1981200" cy="12700"/>
          </a:xfrm>
          <a:prstGeom prst="line">
            <a:avLst/>
          </a:prstGeom>
          <a:ln w="2857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103" name="Picture Placeholder 102"/>
          <p:cNvPicPr>
            <a:picLocks noChangeAspect="1"/>
          </p:cNvPicPr>
          <p:nvPr>
            <p:ph type="pic" sz="quarter" idx="10"/>
          </p:nvPr>
        </p:nvPicPr>
        <p:blipFill>
          <a:blip r:embed="rId1"/>
          <a:srcRect l="-633" r="633"/>
          <a:stretch>
            <a:fillRect/>
          </a:stretch>
        </p:blipFill>
        <p:spPr>
          <a:xfrm>
            <a:off x="6932295" y="2190750"/>
            <a:ext cx="3840480" cy="1975485"/>
          </a:xfrm>
          <a:prstGeom prst="rect">
            <a:avLst/>
          </a:prstGeom>
          <a:gradFill>
            <a:gsLst>
              <a:gs pos="0">
                <a:srgbClr val="D644B6">
                  <a:alpha val="33000"/>
                </a:srgbClr>
              </a:gs>
              <a:gs pos="100000">
                <a:srgbClr val="7005DB">
                  <a:alpha val="20000"/>
                </a:srgbClr>
              </a:gs>
            </a:gsLst>
            <a:lin ang="2700000" scaled="0"/>
          </a:gradFill>
          <a:ln w="9525">
            <a:noFill/>
          </a:ln>
        </p:spPr>
      </p:pic>
      <p:pic>
        <p:nvPicPr>
          <p:cNvPr id="105" name="Picture Placeholder 104"/>
          <p:cNvPicPr>
            <a:picLocks noChangeAspect="1"/>
          </p:cNvPicPr>
          <p:nvPr>
            <p:ph type="pic" sz="quarter" idx="11"/>
          </p:nvPr>
        </p:nvPicPr>
        <p:blipFill>
          <a:blip r:embed="rId2"/>
          <a:stretch>
            <a:fillRect/>
          </a:stretch>
        </p:blipFill>
        <p:spPr>
          <a:xfrm>
            <a:off x="6932295" y="254000"/>
            <a:ext cx="3840480" cy="1684655"/>
          </a:xfrm>
          <a:prstGeom prst="rect">
            <a:avLst/>
          </a:prstGeom>
          <a:noFill/>
          <a:ln w="9525">
            <a:noFill/>
          </a:ln>
        </p:spPr>
      </p:pic>
      <p:pic>
        <p:nvPicPr>
          <p:cNvPr id="106" name="Picture Placeholder 105"/>
          <p:cNvPicPr>
            <a:picLocks noChangeAspect="1"/>
          </p:cNvPicPr>
          <p:nvPr>
            <p:ph type="pic" sz="quarter" idx="12"/>
          </p:nvPr>
        </p:nvPicPr>
        <p:blipFill>
          <a:blip r:embed="rId3"/>
          <a:stretch>
            <a:fillRect/>
          </a:stretch>
        </p:blipFill>
        <p:spPr>
          <a:xfrm>
            <a:off x="6932295" y="4418330"/>
            <a:ext cx="3841115" cy="221678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1000" fill="hold"/>
                                        <p:tgtEl>
                                          <p:spTgt spid="31"/>
                                        </p:tgtEl>
                                        <p:attrNameLst>
                                          <p:attrName>ppt_x</p:attrName>
                                        </p:attrNameLst>
                                      </p:cBhvr>
                                      <p:tavLst>
                                        <p:tav tm="0">
                                          <p:val>
                                            <p:strVal val="0-#ppt_w/2"/>
                                          </p:val>
                                        </p:tav>
                                        <p:tav tm="100000">
                                          <p:val>
                                            <p:strVal val="#ppt_x"/>
                                          </p:val>
                                        </p:tav>
                                      </p:tavLst>
                                    </p:anim>
                                    <p:anim calcmode="lin" valueType="num">
                                      <p:cBhvr additive="base">
                                        <p:cTn id="8" dur="1000" fill="hold"/>
                                        <p:tgtEl>
                                          <p:spTgt spid="31"/>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1300"/>
                                  </p:stCondLst>
                                  <p:iterate type="wd">
                                    <p:tmPct val="10000"/>
                                  </p:iterate>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900" fill="hold"/>
                                        <p:tgtEl>
                                          <p:spTgt spid="51"/>
                                        </p:tgtEl>
                                        <p:attrNameLst>
                                          <p:attrName>ppt_x</p:attrName>
                                        </p:attrNameLst>
                                      </p:cBhvr>
                                      <p:tavLst>
                                        <p:tav tm="0">
                                          <p:val>
                                            <p:strVal val="#ppt_x"/>
                                          </p:val>
                                        </p:tav>
                                        <p:tav tm="100000">
                                          <p:val>
                                            <p:strVal val="#ppt_x"/>
                                          </p:val>
                                        </p:tav>
                                      </p:tavLst>
                                    </p:anim>
                                    <p:anim calcmode="lin" valueType="num">
                                      <p:cBhvr additive="base">
                                        <p:cTn id="12" dur="900" fill="hold"/>
                                        <p:tgtEl>
                                          <p:spTgt spid="51"/>
                                        </p:tgtEl>
                                        <p:attrNameLst>
                                          <p:attrName>ppt_y</p:attrName>
                                        </p:attrNameLst>
                                      </p:cBhvr>
                                      <p:tavLst>
                                        <p:tav tm="0">
                                          <p:val>
                                            <p:strVal val="1+#ppt_h/2"/>
                                          </p:val>
                                        </p:tav>
                                        <p:tav tm="100000">
                                          <p:val>
                                            <p:strVal val="#ppt_y"/>
                                          </p:val>
                                        </p:tav>
                                      </p:tavLst>
                                    </p:anim>
                                  </p:childTnLst>
                                </p:cTn>
                              </p:par>
                              <p:par>
                                <p:cTn id="13" presetID="23" presetClass="entr" presetSubtype="16" fill="hold" grpId="0" nodeType="withEffect">
                                  <p:stCondLst>
                                    <p:cond delay="2500"/>
                                  </p:stCondLst>
                                  <p:iterate type="wd">
                                    <p:tmPct val="10000"/>
                                  </p:iterate>
                                  <p:childTnLst>
                                    <p:set>
                                      <p:cBhvr>
                                        <p:cTn id="14" dur="1" fill="hold">
                                          <p:stCondLst>
                                            <p:cond delay="0"/>
                                          </p:stCondLst>
                                        </p:cTn>
                                        <p:tgtEl>
                                          <p:spTgt spid="52"/>
                                        </p:tgtEl>
                                        <p:attrNameLst>
                                          <p:attrName>style.visibility</p:attrName>
                                        </p:attrNameLst>
                                      </p:cBhvr>
                                      <p:to>
                                        <p:strVal val="visible"/>
                                      </p:to>
                                    </p:set>
                                    <p:anim calcmode="lin" valueType="num">
                                      <p:cBhvr>
                                        <p:cTn id="15" dur="500" fill="hold"/>
                                        <p:tgtEl>
                                          <p:spTgt spid="52"/>
                                        </p:tgtEl>
                                        <p:attrNameLst>
                                          <p:attrName>ppt_w</p:attrName>
                                        </p:attrNameLst>
                                      </p:cBhvr>
                                      <p:tavLst>
                                        <p:tav tm="0">
                                          <p:val>
                                            <p:fltVal val="0"/>
                                          </p:val>
                                        </p:tav>
                                        <p:tav tm="100000">
                                          <p:val>
                                            <p:strVal val="#ppt_w"/>
                                          </p:val>
                                        </p:tav>
                                      </p:tavLst>
                                    </p:anim>
                                    <p:anim calcmode="lin" valueType="num">
                                      <p:cBhvr>
                                        <p:cTn id="16" dur="500" fill="hold"/>
                                        <p:tgtEl>
                                          <p:spTgt spid="52"/>
                                        </p:tgtEl>
                                        <p:attrNameLst>
                                          <p:attrName>ppt_h</p:attrName>
                                        </p:attrNameLst>
                                      </p:cBhvr>
                                      <p:tavLst>
                                        <p:tav tm="0">
                                          <p:val>
                                            <p:fltVal val="0"/>
                                          </p:val>
                                        </p:tav>
                                        <p:tav tm="100000">
                                          <p:val>
                                            <p:strVal val="#ppt_h"/>
                                          </p:val>
                                        </p:tav>
                                      </p:tavLst>
                                    </p:anim>
                                  </p:childTnLst>
                                </p:cTn>
                              </p:par>
                              <p:par>
                                <p:cTn id="17" presetID="2" presetClass="entr" presetSubtype="4" decel="100000" fill="hold" grpId="0" nodeType="withEffect">
                                  <p:stCondLst>
                                    <p:cond delay="1300"/>
                                  </p:stCondLst>
                                  <p:iterate type="wd">
                                    <p:tmPct val="10000"/>
                                  </p:iterate>
                                  <p:childTnLst>
                                    <p:set>
                                      <p:cBhvr>
                                        <p:cTn id="18" dur="1" fill="hold">
                                          <p:stCondLst>
                                            <p:cond delay="0"/>
                                          </p:stCondLst>
                                        </p:cTn>
                                        <p:tgtEl>
                                          <p:spTgt spid="3"/>
                                        </p:tgtEl>
                                        <p:attrNameLst>
                                          <p:attrName>style.visibility</p:attrName>
                                        </p:attrNameLst>
                                      </p:cBhvr>
                                      <p:to>
                                        <p:strVal val="visible"/>
                                      </p:to>
                                    </p:set>
                                    <p:anim calcmode="lin" valueType="num">
                                      <p:cBhvr additive="base">
                                        <p:cTn id="19" dur="900" fill="hold"/>
                                        <p:tgtEl>
                                          <p:spTgt spid="3"/>
                                        </p:tgtEl>
                                        <p:attrNameLst>
                                          <p:attrName>ppt_x</p:attrName>
                                        </p:attrNameLst>
                                      </p:cBhvr>
                                      <p:tavLst>
                                        <p:tav tm="0">
                                          <p:val>
                                            <p:strVal val="#ppt_x"/>
                                          </p:val>
                                        </p:tav>
                                        <p:tav tm="100000">
                                          <p:val>
                                            <p:strVal val="#ppt_x"/>
                                          </p:val>
                                        </p:tav>
                                      </p:tavLst>
                                    </p:anim>
                                    <p:anim calcmode="lin" valueType="num">
                                      <p:cBhvr additive="base">
                                        <p:cTn id="20" dur="900" fill="hold"/>
                                        <p:tgtEl>
                                          <p:spTgt spid="3"/>
                                        </p:tgtEl>
                                        <p:attrNameLst>
                                          <p:attrName>ppt_y</p:attrName>
                                        </p:attrNameLst>
                                      </p:cBhvr>
                                      <p:tavLst>
                                        <p:tav tm="0">
                                          <p:val>
                                            <p:strVal val="1+#ppt_h/2"/>
                                          </p:val>
                                        </p:tav>
                                        <p:tav tm="100000">
                                          <p:val>
                                            <p:strVal val="#ppt_y"/>
                                          </p:val>
                                        </p:tav>
                                      </p:tavLst>
                                    </p:anim>
                                  </p:childTnLst>
                                </p:cTn>
                              </p:par>
                              <p:par>
                                <p:cTn id="21" presetID="23" presetClass="entr" presetSubtype="16" fill="hold" grpId="0" nodeType="withEffect">
                                  <p:stCondLst>
                                    <p:cond delay="2500"/>
                                  </p:stCondLst>
                                  <p:iterate type="wd">
                                    <p:tmPct val="10000"/>
                                  </p:iterate>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childTnLst>
                                </p:cTn>
                              </p:par>
                              <p:par>
                                <p:cTn id="25" presetID="2" presetClass="entr" presetSubtype="4" decel="100000" fill="hold" grpId="0" nodeType="withEffect">
                                  <p:stCondLst>
                                    <p:cond delay="1300"/>
                                  </p:stCondLst>
                                  <p:iterate type="wd">
                                    <p:tmPct val="10000"/>
                                  </p:iterate>
                                  <p:childTnLst>
                                    <p:set>
                                      <p:cBhvr>
                                        <p:cTn id="26" dur="1" fill="hold">
                                          <p:stCondLst>
                                            <p:cond delay="0"/>
                                          </p:stCondLst>
                                        </p:cTn>
                                        <p:tgtEl>
                                          <p:spTgt spid="7"/>
                                        </p:tgtEl>
                                        <p:attrNameLst>
                                          <p:attrName>style.visibility</p:attrName>
                                        </p:attrNameLst>
                                      </p:cBhvr>
                                      <p:to>
                                        <p:strVal val="visible"/>
                                      </p:to>
                                    </p:set>
                                    <p:anim calcmode="lin" valueType="num">
                                      <p:cBhvr additive="base">
                                        <p:cTn id="27" dur="900" fill="hold"/>
                                        <p:tgtEl>
                                          <p:spTgt spid="7"/>
                                        </p:tgtEl>
                                        <p:attrNameLst>
                                          <p:attrName>ppt_x</p:attrName>
                                        </p:attrNameLst>
                                      </p:cBhvr>
                                      <p:tavLst>
                                        <p:tav tm="0">
                                          <p:val>
                                            <p:strVal val="#ppt_x"/>
                                          </p:val>
                                        </p:tav>
                                        <p:tav tm="100000">
                                          <p:val>
                                            <p:strVal val="#ppt_x"/>
                                          </p:val>
                                        </p:tav>
                                      </p:tavLst>
                                    </p:anim>
                                    <p:anim calcmode="lin" valueType="num">
                                      <p:cBhvr additive="base">
                                        <p:cTn id="28" dur="900" fill="hold"/>
                                        <p:tgtEl>
                                          <p:spTgt spid="7"/>
                                        </p:tgtEl>
                                        <p:attrNameLst>
                                          <p:attrName>ppt_y</p:attrName>
                                        </p:attrNameLst>
                                      </p:cBhvr>
                                      <p:tavLst>
                                        <p:tav tm="0">
                                          <p:val>
                                            <p:strVal val="1+#ppt_h/2"/>
                                          </p:val>
                                        </p:tav>
                                        <p:tav tm="100000">
                                          <p:val>
                                            <p:strVal val="#ppt_y"/>
                                          </p:val>
                                        </p:tav>
                                      </p:tavLst>
                                    </p:anim>
                                  </p:childTnLst>
                                </p:cTn>
                              </p:par>
                              <p:par>
                                <p:cTn id="29" presetID="23" presetClass="entr" presetSubtype="16" fill="hold" grpId="0" nodeType="withEffect">
                                  <p:stCondLst>
                                    <p:cond delay="2500"/>
                                  </p:stCondLst>
                                  <p:iterate type="wd">
                                    <p:tmPct val="10000"/>
                                  </p:iterate>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childTnLst>
                                </p:cTn>
                              </p:par>
                              <p:par>
                                <p:cTn id="33" presetID="2" presetClass="entr" presetSubtype="4" decel="100000" fill="hold" grpId="0" nodeType="withEffect">
                                  <p:stCondLst>
                                    <p:cond delay="1300"/>
                                  </p:stCondLst>
                                  <p:iterate type="wd">
                                    <p:tmPct val="10000"/>
                                  </p:iterate>
                                  <p:childTnLst>
                                    <p:set>
                                      <p:cBhvr>
                                        <p:cTn id="34" dur="1" fill="hold">
                                          <p:stCondLst>
                                            <p:cond delay="0"/>
                                          </p:stCondLst>
                                        </p:cTn>
                                        <p:tgtEl>
                                          <p:spTgt spid="9"/>
                                        </p:tgtEl>
                                        <p:attrNameLst>
                                          <p:attrName>style.visibility</p:attrName>
                                        </p:attrNameLst>
                                      </p:cBhvr>
                                      <p:to>
                                        <p:strVal val="visible"/>
                                      </p:to>
                                    </p:set>
                                    <p:anim calcmode="lin" valueType="num">
                                      <p:cBhvr additive="base">
                                        <p:cTn id="35" dur="900" fill="hold"/>
                                        <p:tgtEl>
                                          <p:spTgt spid="9"/>
                                        </p:tgtEl>
                                        <p:attrNameLst>
                                          <p:attrName>ppt_x</p:attrName>
                                        </p:attrNameLst>
                                      </p:cBhvr>
                                      <p:tavLst>
                                        <p:tav tm="0">
                                          <p:val>
                                            <p:strVal val="#ppt_x"/>
                                          </p:val>
                                        </p:tav>
                                        <p:tav tm="100000">
                                          <p:val>
                                            <p:strVal val="#ppt_x"/>
                                          </p:val>
                                        </p:tav>
                                      </p:tavLst>
                                    </p:anim>
                                    <p:anim calcmode="lin" valueType="num">
                                      <p:cBhvr additive="base">
                                        <p:cTn id="36" dur="900" fill="hold"/>
                                        <p:tgtEl>
                                          <p:spTgt spid="9"/>
                                        </p:tgtEl>
                                        <p:attrNameLst>
                                          <p:attrName>ppt_y</p:attrName>
                                        </p:attrNameLst>
                                      </p:cBhvr>
                                      <p:tavLst>
                                        <p:tav tm="0">
                                          <p:val>
                                            <p:strVal val="1+#ppt_h/2"/>
                                          </p:val>
                                        </p:tav>
                                        <p:tav tm="100000">
                                          <p:val>
                                            <p:strVal val="#ppt_y"/>
                                          </p:val>
                                        </p:tav>
                                      </p:tavLst>
                                    </p:anim>
                                  </p:childTnLst>
                                </p:cTn>
                              </p:par>
                              <p:par>
                                <p:cTn id="37" presetID="23" presetClass="entr" presetSubtype="16" fill="hold" grpId="0" nodeType="withEffect">
                                  <p:stCondLst>
                                    <p:cond delay="2500"/>
                                  </p:stCondLst>
                                  <p:iterate type="wd">
                                    <p:tmPct val="10000"/>
                                  </p:iterate>
                                  <p:childTnLst>
                                    <p:set>
                                      <p:cBhvr>
                                        <p:cTn id="38" dur="1" fill="hold">
                                          <p:stCondLst>
                                            <p:cond delay="0"/>
                                          </p:stCondLst>
                                        </p:cTn>
                                        <p:tgtEl>
                                          <p:spTgt spid="10"/>
                                        </p:tgtEl>
                                        <p:attrNameLst>
                                          <p:attrName>style.visibility</p:attrName>
                                        </p:attrNameLst>
                                      </p:cBhvr>
                                      <p:to>
                                        <p:strVal val="visible"/>
                                      </p:to>
                                    </p:set>
                                    <p:anim calcmode="lin" valueType="num">
                                      <p:cBhvr>
                                        <p:cTn id="39" dur="500" fill="hold"/>
                                        <p:tgtEl>
                                          <p:spTgt spid="10"/>
                                        </p:tgtEl>
                                        <p:attrNameLst>
                                          <p:attrName>ppt_w</p:attrName>
                                        </p:attrNameLst>
                                      </p:cBhvr>
                                      <p:tavLst>
                                        <p:tav tm="0">
                                          <p:val>
                                            <p:fltVal val="0"/>
                                          </p:val>
                                        </p:tav>
                                        <p:tav tm="100000">
                                          <p:val>
                                            <p:strVal val="#ppt_w"/>
                                          </p:val>
                                        </p:tav>
                                      </p:tavLst>
                                    </p:anim>
                                    <p:anim calcmode="lin" valueType="num">
                                      <p:cBhvr>
                                        <p:cTn id="40"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51" grpId="0"/>
      <p:bldP spid="52" grpId="0"/>
      <p:bldP spid="3" grpId="0"/>
      <p:bldP spid="5" grpId="0"/>
      <p:bldP spid="7" grpId="0"/>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p:cNvSpPr/>
          <p:nvPr/>
        </p:nvSpPr>
        <p:spPr>
          <a:xfrm rot="16200000">
            <a:off x="1739900" y="4425929"/>
            <a:ext cx="1349908" cy="3528462"/>
          </a:xfrm>
          <a:custGeom>
            <a:avLst/>
            <a:gdLst>
              <a:gd name="connsiteX0" fmla="*/ 0 w 1349908"/>
              <a:gd name="connsiteY0" fmla="*/ 0 h 3528462"/>
              <a:gd name="connsiteX1" fmla="*/ 1016758 w 1349908"/>
              <a:gd name="connsiteY1" fmla="*/ 707680 h 3528462"/>
              <a:gd name="connsiteX2" fmla="*/ 1210593 w 1349908"/>
              <a:gd name="connsiteY2" fmla="*/ 1789144 h 3528462"/>
              <a:gd name="connsiteX3" fmla="*/ 0 w 1349908"/>
              <a:gd name="connsiteY3" fmla="*/ 3528462 h 3528462"/>
              <a:gd name="connsiteX4" fmla="*/ 0 w 1349908"/>
              <a:gd name="connsiteY4" fmla="*/ 0 h 352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9908" h="3528462">
                <a:moveTo>
                  <a:pt x="0" y="0"/>
                </a:moveTo>
                <a:lnTo>
                  <a:pt x="1016758" y="707680"/>
                </a:lnTo>
                <a:cubicBezTo>
                  <a:pt x="1368922" y="952792"/>
                  <a:pt x="1455705" y="1436980"/>
                  <a:pt x="1210593" y="1789144"/>
                </a:cubicBezTo>
                <a:lnTo>
                  <a:pt x="0" y="3528462"/>
                </a:lnTo>
                <a:lnTo>
                  <a:pt x="0" y="0"/>
                </a:lnTo>
                <a:close/>
              </a:path>
            </a:pathLst>
          </a:custGeom>
          <a:gradFill flip="none" rotWithShape="1">
            <a:gsLst>
              <a:gs pos="0">
                <a:srgbClr val="784FC3"/>
              </a:gs>
              <a:gs pos="100000">
                <a:srgbClr val="D643B5"/>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cxnSp>
        <p:nvCxnSpPr>
          <p:cNvPr id="59" name="Straight Connector 58"/>
          <p:cNvCxnSpPr/>
          <p:nvPr/>
        </p:nvCxnSpPr>
        <p:spPr>
          <a:xfrm flipV="1">
            <a:off x="141605" y="740410"/>
            <a:ext cx="5116195" cy="8890"/>
          </a:xfrm>
          <a:prstGeom prst="line">
            <a:avLst/>
          </a:prstGeom>
          <a:ln w="47625" cmpd="sng">
            <a:gradFill>
              <a:gsLst>
                <a:gs pos="0">
                  <a:srgbClr val="D644B6">
                    <a:alpha val="45000"/>
                    <a:lumMod val="97000"/>
                  </a:srgbClr>
                </a:gs>
                <a:gs pos="100000">
                  <a:srgbClr val="7005DB">
                    <a:alpha val="33000"/>
                  </a:srgb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5" name="Rectangles 4"/>
          <p:cNvSpPr/>
          <p:nvPr/>
        </p:nvSpPr>
        <p:spPr>
          <a:xfrm>
            <a:off x="1044575" y="104140"/>
            <a:ext cx="3757295" cy="645160"/>
          </a:xfrm>
          <a:prstGeom prst="rect">
            <a:avLst/>
          </a:prstGeom>
          <a:noFill/>
          <a:ln>
            <a:noFill/>
          </a:ln>
        </p:spPr>
        <p:txBody>
          <a:bodyPr wrap="square" rtlCol="0" anchor="t">
            <a:spAutoFit/>
          </a:bodyPr>
          <a:p>
            <a:pPr algn="ctr"/>
            <a:r>
              <a:rPr lang="vi-VN" altLang="en-US" sz="3600" b="1">
                <a:solidFill>
                  <a:schemeClr val="tx1"/>
                </a:solidFill>
                <a:effectLst>
                  <a:outerShdw blurRad="38100" dist="19050" dir="2700000" algn="tl" rotWithShape="0">
                    <a:schemeClr val="dk1">
                      <a:alpha val="40000"/>
                    </a:schemeClr>
                  </a:outerShdw>
                </a:effectLst>
              </a:rPr>
              <a:t>Địa điểm P</a:t>
            </a:r>
            <a:r>
              <a:rPr lang="en-SG" altLang="vi-VN" sz="3600" b="1">
                <a:solidFill>
                  <a:schemeClr val="tx1"/>
                </a:solidFill>
                <a:effectLst>
                  <a:outerShdw blurRad="38100" dist="19050" dir="2700000" algn="tl" rotWithShape="0">
                    <a:schemeClr val="dk1">
                      <a:alpha val="40000"/>
                    </a:schemeClr>
                  </a:outerShdw>
                </a:effectLst>
              </a:rPr>
              <a:t>lace</a:t>
            </a:r>
            <a:endParaRPr lang="en-SG" altLang="vi-VN" sz="3600" b="1">
              <a:solidFill>
                <a:schemeClr val="tx1"/>
              </a:solidFill>
              <a:effectLst>
                <a:outerShdw blurRad="38100" dist="19050" dir="2700000" algn="tl" rotWithShape="0">
                  <a:schemeClr val="dk1">
                    <a:alpha val="40000"/>
                  </a:schemeClr>
                </a:outerShdw>
              </a:effectLst>
            </a:endParaRPr>
          </a:p>
        </p:txBody>
      </p:sp>
      <p:sp>
        <p:nvSpPr>
          <p:cNvPr id="16" name="Rectangle: Rounded Corners 15"/>
          <p:cNvSpPr/>
          <p:nvPr/>
        </p:nvSpPr>
        <p:spPr>
          <a:xfrm>
            <a:off x="426720" y="871220"/>
            <a:ext cx="5274945" cy="1252855"/>
          </a:xfrm>
          <a:prstGeom prst="roundRect">
            <a:avLst>
              <a:gd name="adj" fmla="val 16572"/>
            </a:avLst>
          </a:prstGeom>
          <a:gradFill>
            <a:gsLst>
              <a:gs pos="100000">
                <a:schemeClr val="accent1"/>
              </a:gs>
              <a:gs pos="29000">
                <a:srgbClr val="7005DB">
                  <a:alpha val="65000"/>
                  <a:lumMod val="84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latin typeface="Arial" panose="020B0604020202020204" pitchFamily="34" charset="0"/>
            </a:endParaRPr>
          </a:p>
        </p:txBody>
      </p:sp>
      <p:sp>
        <p:nvSpPr>
          <p:cNvPr id="6" name="TextBox 23"/>
          <p:cNvSpPr txBox="1"/>
          <p:nvPr/>
        </p:nvSpPr>
        <p:spPr>
          <a:xfrm>
            <a:off x="1120910" y="893160"/>
            <a:ext cx="3885999" cy="460375"/>
          </a:xfrm>
          <a:prstGeom prst="rect">
            <a:avLst/>
          </a:prstGeom>
          <a:noFill/>
        </p:spPr>
        <p:txBody>
          <a:bodyPr wrap="square" rtlCol="0">
            <a:spAutoFit/>
          </a:bodyPr>
          <a:p>
            <a:r>
              <a:rPr lang="vi-VN" altLang="en-US" sz="2400" b="1" dirty="0">
                <a:solidFill>
                  <a:schemeClr val="bg1"/>
                </a:solidFill>
                <a:latin typeface="Arial" panose="020B0604020202020204" pitchFamily="34" charset="0"/>
              </a:rPr>
              <a:t>1 . Vị trí và phân phối</a:t>
            </a:r>
            <a:endParaRPr lang="vi-VN" altLang="en-US" sz="2400" b="1" dirty="0">
              <a:solidFill>
                <a:schemeClr val="bg1"/>
              </a:solidFill>
              <a:latin typeface="Arial" panose="020B0604020202020204" pitchFamily="34" charset="0"/>
            </a:endParaRPr>
          </a:p>
        </p:txBody>
      </p:sp>
      <p:sp>
        <p:nvSpPr>
          <p:cNvPr id="7" name="TextBox 24"/>
          <p:cNvSpPr txBox="1"/>
          <p:nvPr/>
        </p:nvSpPr>
        <p:spPr>
          <a:xfrm>
            <a:off x="752364" y="1310598"/>
            <a:ext cx="4870450" cy="737235"/>
          </a:xfrm>
          <a:prstGeom prst="rect">
            <a:avLst/>
          </a:prstGeom>
          <a:noFill/>
        </p:spPr>
        <p:txBody>
          <a:bodyPr wrap="square" rtlCol="0">
            <a:spAutoFit/>
          </a:bodyPr>
          <a:p>
            <a:r>
              <a:rPr sz="1400" b="1">
                <a:solidFill>
                  <a:schemeClr val="bg1"/>
                </a:solidFill>
                <a:latin typeface="Arial" panose="020B0604020202020204" pitchFamily="34" charset="0"/>
              </a:rPr>
              <a:t>Địa điểm đóng vai trò quan trọng trong Marketing Mix, quyết định cách thức đưa sản phẩm từ nhà sản xuất đến tay khách hàng.</a:t>
            </a:r>
            <a:endParaRPr sz="1400" b="1">
              <a:solidFill>
                <a:schemeClr val="bg1"/>
              </a:solidFill>
              <a:latin typeface="Arial" panose="020B0604020202020204" pitchFamily="34" charset="0"/>
            </a:endParaRPr>
          </a:p>
        </p:txBody>
      </p:sp>
      <p:sp>
        <p:nvSpPr>
          <p:cNvPr id="11" name="Rectangle: Rounded Corners 15"/>
          <p:cNvSpPr/>
          <p:nvPr/>
        </p:nvSpPr>
        <p:spPr>
          <a:xfrm>
            <a:off x="426085" y="2216150"/>
            <a:ext cx="5274945" cy="1511300"/>
          </a:xfrm>
          <a:prstGeom prst="roundRect">
            <a:avLst>
              <a:gd name="adj" fmla="val 16572"/>
            </a:avLst>
          </a:prstGeom>
          <a:gradFill>
            <a:gsLst>
              <a:gs pos="100000">
                <a:schemeClr val="accent1"/>
              </a:gs>
              <a:gs pos="29000">
                <a:srgbClr val="7005DB">
                  <a:alpha val="65000"/>
                  <a:lumMod val="84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latin typeface="Arial" panose="020B0604020202020204" pitchFamily="34" charset="0"/>
            </a:endParaRPr>
          </a:p>
        </p:txBody>
      </p:sp>
      <p:sp>
        <p:nvSpPr>
          <p:cNvPr id="12" name="TextBox 23"/>
          <p:cNvSpPr txBox="1"/>
          <p:nvPr/>
        </p:nvSpPr>
        <p:spPr>
          <a:xfrm>
            <a:off x="1120275" y="2283810"/>
            <a:ext cx="3885999" cy="460375"/>
          </a:xfrm>
          <a:prstGeom prst="rect">
            <a:avLst/>
          </a:prstGeom>
          <a:noFill/>
        </p:spPr>
        <p:txBody>
          <a:bodyPr wrap="square" rtlCol="0">
            <a:spAutoFit/>
          </a:bodyPr>
          <a:p>
            <a:r>
              <a:rPr lang="vi-VN" altLang="en-US" sz="2400" b="1" dirty="0">
                <a:solidFill>
                  <a:schemeClr val="bg1"/>
                </a:solidFill>
                <a:latin typeface="Arial" panose="020B0604020202020204" pitchFamily="34" charset="0"/>
              </a:rPr>
              <a:t>2 . Kênh phân phối</a:t>
            </a:r>
            <a:endParaRPr lang="vi-VN" altLang="en-US" sz="2400" b="1" dirty="0">
              <a:solidFill>
                <a:schemeClr val="bg1"/>
              </a:solidFill>
              <a:latin typeface="Arial" panose="020B0604020202020204" pitchFamily="34" charset="0"/>
            </a:endParaRPr>
          </a:p>
        </p:txBody>
      </p:sp>
      <p:sp>
        <p:nvSpPr>
          <p:cNvPr id="13" name="TextBox 24"/>
          <p:cNvSpPr txBox="1"/>
          <p:nvPr/>
        </p:nvSpPr>
        <p:spPr>
          <a:xfrm>
            <a:off x="751729" y="2655528"/>
            <a:ext cx="4870450" cy="953135"/>
          </a:xfrm>
          <a:prstGeom prst="rect">
            <a:avLst/>
          </a:prstGeom>
          <a:noFill/>
        </p:spPr>
        <p:txBody>
          <a:bodyPr wrap="square" rtlCol="0">
            <a:spAutoFit/>
          </a:bodyPr>
          <a:p>
            <a:r>
              <a:rPr sz="1400" b="1">
                <a:solidFill>
                  <a:schemeClr val="bg1"/>
                </a:solidFill>
                <a:latin typeface="Arial" panose="020B0604020202020204" pitchFamily="34" charset="0"/>
              </a:rPr>
              <a:t>Đây là các kênh và hoạt động liên quan đến việc đưa sản phẩm từ nguồn cung đến người tiêu dùng, bao gồm bán hàng trực tiếp, đại lý, nhà phân phối, mạng lưới bán lẻ và kênh trực tuyến.</a:t>
            </a:r>
            <a:endParaRPr sz="1400" b="1">
              <a:solidFill>
                <a:schemeClr val="bg1"/>
              </a:solidFill>
              <a:latin typeface="Arial" panose="020B0604020202020204" pitchFamily="34" charset="0"/>
            </a:endParaRPr>
          </a:p>
        </p:txBody>
      </p:sp>
      <p:sp>
        <p:nvSpPr>
          <p:cNvPr id="14" name="Rectangle: Rounded Corners 15"/>
          <p:cNvSpPr/>
          <p:nvPr/>
        </p:nvSpPr>
        <p:spPr>
          <a:xfrm>
            <a:off x="425450" y="3877945"/>
            <a:ext cx="5274945" cy="1511300"/>
          </a:xfrm>
          <a:prstGeom prst="roundRect">
            <a:avLst>
              <a:gd name="adj" fmla="val 16572"/>
            </a:avLst>
          </a:prstGeom>
          <a:gradFill>
            <a:gsLst>
              <a:gs pos="100000">
                <a:schemeClr val="accent1"/>
              </a:gs>
              <a:gs pos="29000">
                <a:srgbClr val="7005DB">
                  <a:alpha val="65000"/>
                  <a:lumMod val="84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latin typeface="Arial" panose="020B0604020202020204" pitchFamily="34" charset="0"/>
            </a:endParaRPr>
          </a:p>
        </p:txBody>
      </p:sp>
      <p:sp>
        <p:nvSpPr>
          <p:cNvPr id="15" name="TextBox 23"/>
          <p:cNvSpPr txBox="1"/>
          <p:nvPr/>
        </p:nvSpPr>
        <p:spPr>
          <a:xfrm>
            <a:off x="1119640" y="3945605"/>
            <a:ext cx="3885999" cy="460375"/>
          </a:xfrm>
          <a:prstGeom prst="rect">
            <a:avLst/>
          </a:prstGeom>
          <a:noFill/>
        </p:spPr>
        <p:txBody>
          <a:bodyPr wrap="square" rtlCol="0">
            <a:spAutoFit/>
          </a:bodyPr>
          <a:p>
            <a:r>
              <a:rPr lang="vi-VN" altLang="en-US" sz="2400" b="1" dirty="0">
                <a:solidFill>
                  <a:schemeClr val="bg1"/>
                </a:solidFill>
                <a:latin typeface="Arial" panose="020B0604020202020204" pitchFamily="34" charset="0"/>
              </a:rPr>
              <a:t>3 . Tiếp cận khách hàng</a:t>
            </a:r>
            <a:endParaRPr lang="vi-VN" altLang="en-US" sz="2400" b="1" dirty="0">
              <a:solidFill>
                <a:schemeClr val="bg1"/>
              </a:solidFill>
              <a:latin typeface="Arial" panose="020B0604020202020204" pitchFamily="34" charset="0"/>
            </a:endParaRPr>
          </a:p>
        </p:txBody>
      </p:sp>
      <p:sp>
        <p:nvSpPr>
          <p:cNvPr id="17" name="TextBox 24"/>
          <p:cNvSpPr txBox="1"/>
          <p:nvPr/>
        </p:nvSpPr>
        <p:spPr>
          <a:xfrm>
            <a:off x="751094" y="4317323"/>
            <a:ext cx="4870450" cy="953135"/>
          </a:xfrm>
          <a:prstGeom prst="rect">
            <a:avLst/>
          </a:prstGeom>
          <a:noFill/>
        </p:spPr>
        <p:txBody>
          <a:bodyPr wrap="square" rtlCol="0">
            <a:spAutoFit/>
          </a:bodyPr>
          <a:p>
            <a:r>
              <a:rPr sz="1400" b="1">
                <a:solidFill>
                  <a:schemeClr val="bg1"/>
                </a:solidFill>
                <a:latin typeface="Arial" panose="020B0604020202020204" pitchFamily="34" charset="0"/>
              </a:rPr>
              <a:t>Bằng cách lựa chọn địa điểm phù hợp và tối ưu hóa kênh phân phối, các công ty có thể tăng cường sự tiếp cận với khách hàng và tạo điểm khác biệt trong thị trường cạnh tranh.</a:t>
            </a:r>
            <a:endParaRPr sz="1400" b="1">
              <a:solidFill>
                <a:schemeClr val="bg1"/>
              </a:solidFill>
              <a:latin typeface="Arial" panose="020B0604020202020204" pitchFamily="34" charset="0"/>
            </a:endParaRPr>
          </a:p>
        </p:txBody>
      </p:sp>
      <p:sp>
        <p:nvSpPr>
          <p:cNvPr id="31" name="Freeform: Shape 20"/>
          <p:cNvSpPr/>
          <p:nvPr/>
        </p:nvSpPr>
        <p:spPr>
          <a:xfrm rot="16200000">
            <a:off x="4392930" y="4425929"/>
            <a:ext cx="1349908" cy="3528462"/>
          </a:xfrm>
          <a:custGeom>
            <a:avLst/>
            <a:gdLst>
              <a:gd name="connsiteX0" fmla="*/ 0 w 1349908"/>
              <a:gd name="connsiteY0" fmla="*/ 0 h 3528462"/>
              <a:gd name="connsiteX1" fmla="*/ 1016758 w 1349908"/>
              <a:gd name="connsiteY1" fmla="*/ 707680 h 3528462"/>
              <a:gd name="connsiteX2" fmla="*/ 1210593 w 1349908"/>
              <a:gd name="connsiteY2" fmla="*/ 1789144 h 3528462"/>
              <a:gd name="connsiteX3" fmla="*/ 0 w 1349908"/>
              <a:gd name="connsiteY3" fmla="*/ 3528462 h 3528462"/>
              <a:gd name="connsiteX4" fmla="*/ 0 w 1349908"/>
              <a:gd name="connsiteY4" fmla="*/ 0 h 352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9908" h="3528462">
                <a:moveTo>
                  <a:pt x="0" y="0"/>
                </a:moveTo>
                <a:lnTo>
                  <a:pt x="1016758" y="707680"/>
                </a:lnTo>
                <a:cubicBezTo>
                  <a:pt x="1368922" y="952792"/>
                  <a:pt x="1455705" y="1436980"/>
                  <a:pt x="1210593" y="1789144"/>
                </a:cubicBezTo>
                <a:lnTo>
                  <a:pt x="0" y="3528462"/>
                </a:lnTo>
                <a:lnTo>
                  <a:pt x="0" y="0"/>
                </a:lnTo>
                <a:close/>
              </a:path>
            </a:pathLst>
          </a:custGeom>
          <a:gradFill flip="none" rotWithShape="1">
            <a:gsLst>
              <a:gs pos="0">
                <a:srgbClr val="784FC3"/>
              </a:gs>
              <a:gs pos="100000">
                <a:srgbClr val="D643B5"/>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atin typeface="Arial" panose="020B0604020202020204" pitchFamily="34" charset="0"/>
            </a:endParaRPr>
          </a:p>
        </p:txBody>
      </p:sp>
      <p:sp>
        <p:nvSpPr>
          <p:cNvPr id="32" name="Rounded Rectangle 41"/>
          <p:cNvSpPr/>
          <p:nvPr/>
        </p:nvSpPr>
        <p:spPr>
          <a:xfrm>
            <a:off x="6083608" y="1614849"/>
            <a:ext cx="3433436" cy="134881"/>
          </a:xfrm>
          <a:prstGeom prst="roundRect">
            <a:avLst>
              <a:gd name="adj" fmla="val 50000"/>
            </a:avLst>
          </a:prstGeom>
          <a:solidFill>
            <a:srgbClr val="DAE3F4"/>
          </a:solidFill>
          <a:ln>
            <a:noFill/>
          </a:ln>
          <a:effectLst/>
        </p:spPr>
        <p:style>
          <a:lnRef idx="1">
            <a:schemeClr val="accent1"/>
          </a:lnRef>
          <a:fillRef idx="3">
            <a:schemeClr val="accent1"/>
          </a:fillRef>
          <a:effectRef idx="2">
            <a:schemeClr val="accent1"/>
          </a:effectRef>
          <a:fontRef idx="minor">
            <a:schemeClr val="lt1"/>
          </a:fontRef>
        </p:style>
        <p:txBody>
          <a:bodyPr lIns="121926" tIns="60963" rIns="121926" bIns="60963" rtlCol="0" anchor="ctr"/>
          <a:p>
            <a:pPr algn="ctr"/>
            <a:endParaRPr lang="en-US" sz="2000" dirty="0">
              <a:solidFill>
                <a:schemeClr val="bg1"/>
              </a:solidFill>
              <a:latin typeface="Arial" panose="020B0604020202020204" pitchFamily="34" charset="0"/>
            </a:endParaRPr>
          </a:p>
        </p:txBody>
      </p:sp>
      <p:sp>
        <p:nvSpPr>
          <p:cNvPr id="33" name="Rounded Rectangle 41"/>
          <p:cNvSpPr/>
          <p:nvPr/>
        </p:nvSpPr>
        <p:spPr>
          <a:xfrm>
            <a:off x="6083608" y="1614849"/>
            <a:ext cx="2855252" cy="134881"/>
          </a:xfrm>
          <a:prstGeom prst="roundRect">
            <a:avLst>
              <a:gd name="adj" fmla="val 50000"/>
            </a:avLst>
          </a:prstGeom>
          <a:gradFill>
            <a:gsLst>
              <a:gs pos="0">
                <a:srgbClr val="784FC3"/>
              </a:gs>
              <a:gs pos="100000">
                <a:srgbClr val="D643B5"/>
              </a:gs>
            </a:gsLst>
            <a:lin ang="10800000" scaled="1"/>
          </a:gradFill>
          <a:ln>
            <a:noFill/>
          </a:ln>
          <a:effectLst/>
        </p:spPr>
        <p:style>
          <a:lnRef idx="1">
            <a:schemeClr val="accent1"/>
          </a:lnRef>
          <a:fillRef idx="3">
            <a:schemeClr val="accent1"/>
          </a:fillRef>
          <a:effectRef idx="2">
            <a:schemeClr val="accent1"/>
          </a:effectRef>
          <a:fontRef idx="minor">
            <a:schemeClr val="lt1"/>
          </a:fontRef>
        </p:style>
        <p:txBody>
          <a:bodyPr lIns="121926" tIns="60963" rIns="121926" bIns="60963" rtlCol="0" anchor="ctr"/>
          <a:p>
            <a:pPr algn="ctr"/>
            <a:endParaRPr lang="en-US" sz="2000" dirty="0">
              <a:solidFill>
                <a:schemeClr val="bg1"/>
              </a:solidFill>
              <a:latin typeface="Arial" panose="020B0604020202020204" pitchFamily="34" charset="0"/>
            </a:endParaRPr>
          </a:p>
        </p:txBody>
      </p:sp>
      <p:sp>
        <p:nvSpPr>
          <p:cNvPr id="50" name="Text Box 49"/>
          <p:cNvSpPr txBox="1"/>
          <p:nvPr/>
        </p:nvSpPr>
        <p:spPr>
          <a:xfrm>
            <a:off x="5951855" y="867410"/>
            <a:ext cx="5055235" cy="368300"/>
          </a:xfrm>
          <a:prstGeom prst="rect">
            <a:avLst/>
          </a:prstGeom>
          <a:noFill/>
        </p:spPr>
        <p:txBody>
          <a:bodyPr wrap="none" rtlCol="0">
            <a:spAutoFit/>
          </a:bodyPr>
          <a:p>
            <a:r>
              <a:rPr lang="en-US" b="1">
                <a:solidFill>
                  <a:schemeClr val="bg1">
                    <a:lumMod val="65000"/>
                  </a:schemeClr>
                </a:solidFill>
              </a:rPr>
              <a:t>Tỷ lệ phân phối qua cửa hàng bán lẻ và trực tuyến</a:t>
            </a:r>
            <a:r>
              <a:rPr lang="vi-VN" altLang="en-US" b="1">
                <a:solidFill>
                  <a:schemeClr val="bg1">
                    <a:lumMod val="65000"/>
                  </a:schemeClr>
                </a:solidFill>
              </a:rPr>
              <a:t> :</a:t>
            </a:r>
            <a:endParaRPr lang="vi-VN" altLang="en-US" b="1">
              <a:solidFill>
                <a:schemeClr val="bg1">
                  <a:lumMod val="65000"/>
                </a:schemeClr>
              </a:solidFill>
            </a:endParaRPr>
          </a:p>
        </p:txBody>
      </p:sp>
      <p:sp>
        <p:nvSpPr>
          <p:cNvPr id="56" name="Text Box 55"/>
          <p:cNvSpPr txBox="1"/>
          <p:nvPr/>
        </p:nvSpPr>
        <p:spPr>
          <a:xfrm>
            <a:off x="6108700" y="1216025"/>
            <a:ext cx="970280" cy="368300"/>
          </a:xfrm>
          <a:prstGeom prst="rect">
            <a:avLst/>
          </a:prstGeom>
          <a:noFill/>
        </p:spPr>
        <p:txBody>
          <a:bodyPr wrap="none" rtlCol="0">
            <a:spAutoFit/>
          </a:bodyPr>
          <a:p>
            <a:r>
              <a:rPr lang="vi-VN" altLang="en-US" b="1">
                <a:solidFill>
                  <a:schemeClr val="bg1">
                    <a:lumMod val="65000"/>
                  </a:schemeClr>
                </a:solidFill>
              </a:rPr>
              <a:t>70-90%</a:t>
            </a:r>
            <a:endParaRPr lang="vi-VN" altLang="en-US" b="1">
              <a:solidFill>
                <a:schemeClr val="bg1">
                  <a:lumMod val="65000"/>
                </a:schemeClr>
              </a:solidFill>
            </a:endParaRPr>
          </a:p>
        </p:txBody>
      </p:sp>
      <p:sp>
        <p:nvSpPr>
          <p:cNvPr id="61" name="Text Box 60"/>
          <p:cNvSpPr txBox="1"/>
          <p:nvPr/>
        </p:nvSpPr>
        <p:spPr>
          <a:xfrm>
            <a:off x="5951855" y="2417445"/>
            <a:ext cx="5370195" cy="368300"/>
          </a:xfrm>
          <a:prstGeom prst="rect">
            <a:avLst/>
          </a:prstGeom>
          <a:noFill/>
        </p:spPr>
        <p:txBody>
          <a:bodyPr wrap="none" rtlCol="0">
            <a:spAutoFit/>
          </a:bodyPr>
          <a:p>
            <a:r>
              <a:rPr b="1">
                <a:solidFill>
                  <a:schemeClr val="bg1">
                    <a:lumMod val="65000"/>
                  </a:schemeClr>
                </a:solidFill>
              </a:rPr>
              <a:t>Tỷ lệ phân phối qua kênh bán hàng qua đại lý </a:t>
            </a:r>
            <a:r>
              <a:rPr lang="vi-VN" b="1">
                <a:solidFill>
                  <a:schemeClr val="bg1">
                    <a:lumMod val="65000"/>
                  </a:schemeClr>
                </a:solidFill>
              </a:rPr>
              <a:t>, đối tác</a:t>
            </a:r>
            <a:endParaRPr lang="vi-VN" b="1">
              <a:solidFill>
                <a:schemeClr val="bg1">
                  <a:lumMod val="65000"/>
                </a:schemeClr>
              </a:solidFill>
            </a:endParaRPr>
          </a:p>
        </p:txBody>
      </p:sp>
      <p:sp>
        <p:nvSpPr>
          <p:cNvPr id="62" name="Text Box 61"/>
          <p:cNvSpPr txBox="1"/>
          <p:nvPr/>
        </p:nvSpPr>
        <p:spPr>
          <a:xfrm>
            <a:off x="6108700" y="2882900"/>
            <a:ext cx="970280" cy="368300"/>
          </a:xfrm>
          <a:prstGeom prst="rect">
            <a:avLst/>
          </a:prstGeom>
          <a:noFill/>
        </p:spPr>
        <p:txBody>
          <a:bodyPr wrap="none" rtlCol="0">
            <a:spAutoFit/>
          </a:bodyPr>
          <a:p>
            <a:r>
              <a:rPr lang="vi-VN" altLang="en-US" b="1">
                <a:solidFill>
                  <a:schemeClr val="bg1">
                    <a:lumMod val="65000"/>
                  </a:schemeClr>
                </a:solidFill>
              </a:rPr>
              <a:t>20-50%</a:t>
            </a:r>
            <a:endParaRPr lang="vi-VN" altLang="en-US" b="1">
              <a:solidFill>
                <a:schemeClr val="bg1">
                  <a:lumMod val="65000"/>
                </a:schemeClr>
              </a:solidFill>
            </a:endParaRPr>
          </a:p>
        </p:txBody>
      </p:sp>
      <p:sp>
        <p:nvSpPr>
          <p:cNvPr id="64" name="Text Box 63"/>
          <p:cNvSpPr txBox="1"/>
          <p:nvPr/>
        </p:nvSpPr>
        <p:spPr>
          <a:xfrm>
            <a:off x="5951855" y="3966210"/>
            <a:ext cx="3840480" cy="368300"/>
          </a:xfrm>
          <a:prstGeom prst="rect">
            <a:avLst/>
          </a:prstGeom>
          <a:noFill/>
        </p:spPr>
        <p:txBody>
          <a:bodyPr wrap="none" rtlCol="0">
            <a:spAutoFit/>
          </a:bodyPr>
          <a:p>
            <a:r>
              <a:rPr b="1">
                <a:solidFill>
                  <a:schemeClr val="bg1">
                    <a:lumMod val="65000"/>
                  </a:schemeClr>
                </a:solidFill>
              </a:rPr>
              <a:t>Tỷ lệ sử dụng kênh phân phối trực tiếp</a:t>
            </a:r>
            <a:endParaRPr b="1">
              <a:solidFill>
                <a:schemeClr val="bg1">
                  <a:lumMod val="65000"/>
                </a:schemeClr>
              </a:solidFill>
            </a:endParaRPr>
          </a:p>
        </p:txBody>
      </p:sp>
      <p:pic>
        <p:nvPicPr>
          <p:cNvPr id="102" name="Picture Placeholder 101"/>
          <p:cNvPicPr>
            <a:picLocks noChangeAspect="1"/>
          </p:cNvPicPr>
          <p:nvPr>
            <p:ph type="pic" sz="quarter" idx="10"/>
          </p:nvPr>
        </p:nvPicPr>
        <p:blipFill>
          <a:blip r:embed="rId1"/>
          <a:stretch>
            <a:fillRect/>
          </a:stretch>
        </p:blipFill>
        <p:spPr>
          <a:xfrm>
            <a:off x="8237855" y="4817110"/>
            <a:ext cx="3644265" cy="2040890"/>
          </a:xfrm>
          <a:prstGeom prst="rect">
            <a:avLst/>
          </a:prstGeom>
          <a:noFill/>
          <a:ln w="9525">
            <a:noFill/>
          </a:ln>
        </p:spPr>
      </p:pic>
      <p:sp>
        <p:nvSpPr>
          <p:cNvPr id="65" name="Text Box 64"/>
          <p:cNvSpPr txBox="1"/>
          <p:nvPr/>
        </p:nvSpPr>
        <p:spPr>
          <a:xfrm>
            <a:off x="6083300" y="4384675"/>
            <a:ext cx="970280" cy="368300"/>
          </a:xfrm>
          <a:prstGeom prst="rect">
            <a:avLst/>
          </a:prstGeom>
          <a:noFill/>
        </p:spPr>
        <p:txBody>
          <a:bodyPr wrap="none" rtlCol="0">
            <a:spAutoFit/>
          </a:bodyPr>
          <a:p>
            <a:r>
              <a:rPr lang="vi-VN" altLang="en-US" b="1">
                <a:solidFill>
                  <a:schemeClr val="bg1">
                    <a:lumMod val="65000"/>
                  </a:schemeClr>
                </a:solidFill>
              </a:rPr>
              <a:t>10-40%</a:t>
            </a:r>
            <a:endParaRPr lang="vi-VN" altLang="en-US" b="1">
              <a:solidFill>
                <a:schemeClr val="bg1">
                  <a:lumMod val="65000"/>
                </a:schemeClr>
              </a:solidFill>
            </a:endParaRPr>
          </a:p>
        </p:txBody>
      </p:sp>
      <p:sp>
        <p:nvSpPr>
          <p:cNvPr id="68" name="Rounded Rectangle 41"/>
          <p:cNvSpPr/>
          <p:nvPr/>
        </p:nvSpPr>
        <p:spPr>
          <a:xfrm>
            <a:off x="6109008" y="3260134"/>
            <a:ext cx="3433436" cy="134881"/>
          </a:xfrm>
          <a:prstGeom prst="roundRect">
            <a:avLst>
              <a:gd name="adj" fmla="val 50000"/>
            </a:avLst>
          </a:prstGeom>
          <a:solidFill>
            <a:srgbClr val="DAE3F4"/>
          </a:solidFill>
          <a:ln>
            <a:noFill/>
          </a:ln>
          <a:effectLst/>
        </p:spPr>
        <p:style>
          <a:lnRef idx="1">
            <a:schemeClr val="accent1"/>
          </a:lnRef>
          <a:fillRef idx="3">
            <a:schemeClr val="accent1"/>
          </a:fillRef>
          <a:effectRef idx="2">
            <a:schemeClr val="accent1"/>
          </a:effectRef>
          <a:fontRef idx="minor">
            <a:schemeClr val="lt1"/>
          </a:fontRef>
        </p:style>
        <p:txBody>
          <a:bodyPr lIns="121926" tIns="60963" rIns="121926" bIns="60963" rtlCol="0" anchor="ctr"/>
          <a:p>
            <a:pPr algn="ctr"/>
            <a:endParaRPr lang="en-US" sz="2000" dirty="0">
              <a:solidFill>
                <a:schemeClr val="bg1"/>
              </a:solidFill>
              <a:latin typeface="Arial" panose="020B0604020202020204" pitchFamily="34" charset="0"/>
            </a:endParaRPr>
          </a:p>
        </p:txBody>
      </p:sp>
      <p:sp>
        <p:nvSpPr>
          <p:cNvPr id="69" name="Rounded Rectangle 41"/>
          <p:cNvSpPr/>
          <p:nvPr/>
        </p:nvSpPr>
        <p:spPr>
          <a:xfrm>
            <a:off x="6134100" y="3260090"/>
            <a:ext cx="1760220" cy="134620"/>
          </a:xfrm>
          <a:prstGeom prst="roundRect">
            <a:avLst>
              <a:gd name="adj" fmla="val 50000"/>
            </a:avLst>
          </a:prstGeom>
          <a:gradFill>
            <a:gsLst>
              <a:gs pos="0">
                <a:srgbClr val="784FC3"/>
              </a:gs>
              <a:gs pos="100000">
                <a:srgbClr val="D643B5"/>
              </a:gs>
            </a:gsLst>
            <a:lin ang="10800000" scaled="1"/>
          </a:gradFill>
          <a:ln>
            <a:noFill/>
          </a:ln>
          <a:effectLst/>
        </p:spPr>
        <p:style>
          <a:lnRef idx="1">
            <a:schemeClr val="accent1"/>
          </a:lnRef>
          <a:fillRef idx="3">
            <a:schemeClr val="accent1"/>
          </a:fillRef>
          <a:effectRef idx="2">
            <a:schemeClr val="accent1"/>
          </a:effectRef>
          <a:fontRef idx="minor">
            <a:schemeClr val="lt1"/>
          </a:fontRef>
        </p:style>
        <p:txBody>
          <a:bodyPr lIns="121926" tIns="60963" rIns="121926" bIns="60963" rtlCol="0" anchor="ctr"/>
          <a:p>
            <a:pPr algn="ctr"/>
            <a:endParaRPr lang="en-US" sz="2000" dirty="0">
              <a:solidFill>
                <a:schemeClr val="bg1"/>
              </a:solidFill>
              <a:latin typeface="Arial" panose="020B0604020202020204" pitchFamily="34" charset="0"/>
            </a:endParaRPr>
          </a:p>
        </p:txBody>
      </p:sp>
      <p:sp>
        <p:nvSpPr>
          <p:cNvPr id="70" name="Rounded Rectangle 41"/>
          <p:cNvSpPr/>
          <p:nvPr/>
        </p:nvSpPr>
        <p:spPr>
          <a:xfrm>
            <a:off x="6083608" y="4759369"/>
            <a:ext cx="3433436" cy="134881"/>
          </a:xfrm>
          <a:prstGeom prst="roundRect">
            <a:avLst>
              <a:gd name="adj" fmla="val 50000"/>
            </a:avLst>
          </a:prstGeom>
          <a:solidFill>
            <a:srgbClr val="DAE3F4"/>
          </a:solidFill>
          <a:ln>
            <a:noFill/>
          </a:ln>
          <a:effectLst/>
        </p:spPr>
        <p:style>
          <a:lnRef idx="1">
            <a:schemeClr val="accent1"/>
          </a:lnRef>
          <a:fillRef idx="3">
            <a:schemeClr val="accent1"/>
          </a:fillRef>
          <a:effectRef idx="2">
            <a:schemeClr val="accent1"/>
          </a:effectRef>
          <a:fontRef idx="minor">
            <a:schemeClr val="lt1"/>
          </a:fontRef>
        </p:style>
        <p:txBody>
          <a:bodyPr lIns="121926" tIns="60963" rIns="121926" bIns="60963" rtlCol="0" anchor="ctr"/>
          <a:p>
            <a:pPr algn="ctr"/>
            <a:endParaRPr lang="en-US" sz="2000" dirty="0">
              <a:solidFill>
                <a:schemeClr val="bg1"/>
              </a:solidFill>
              <a:latin typeface="Arial" panose="020B0604020202020204" pitchFamily="34" charset="0"/>
            </a:endParaRPr>
          </a:p>
        </p:txBody>
      </p:sp>
      <p:sp>
        <p:nvSpPr>
          <p:cNvPr id="71" name="Rounded Rectangle 41"/>
          <p:cNvSpPr/>
          <p:nvPr/>
        </p:nvSpPr>
        <p:spPr>
          <a:xfrm>
            <a:off x="6083300" y="4759325"/>
            <a:ext cx="1464310" cy="134620"/>
          </a:xfrm>
          <a:prstGeom prst="roundRect">
            <a:avLst>
              <a:gd name="adj" fmla="val 50000"/>
            </a:avLst>
          </a:prstGeom>
          <a:gradFill>
            <a:gsLst>
              <a:gs pos="0">
                <a:srgbClr val="784FC3"/>
              </a:gs>
              <a:gs pos="100000">
                <a:srgbClr val="D643B5"/>
              </a:gs>
            </a:gsLst>
            <a:lin ang="10800000" scaled="1"/>
          </a:gradFill>
          <a:ln>
            <a:noFill/>
          </a:ln>
          <a:effectLst/>
        </p:spPr>
        <p:style>
          <a:lnRef idx="1">
            <a:schemeClr val="accent1"/>
          </a:lnRef>
          <a:fillRef idx="3">
            <a:schemeClr val="accent1"/>
          </a:fillRef>
          <a:effectRef idx="2">
            <a:schemeClr val="accent1"/>
          </a:effectRef>
          <a:fontRef idx="minor">
            <a:schemeClr val="lt1"/>
          </a:fontRef>
        </p:style>
        <p:txBody>
          <a:bodyPr lIns="121926" tIns="60963" rIns="121926" bIns="60963" rtlCol="0" anchor="ctr"/>
          <a:p>
            <a:pPr algn="ctr"/>
            <a:endParaRPr lang="en-US" sz="2000" dirty="0">
              <a:solidFill>
                <a:schemeClr val="bg1"/>
              </a:solidFill>
              <a:latin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0" fill="hold"/>
                                        <p:tgtEl>
                                          <p:spTgt spid="21"/>
                                        </p:tgtEl>
                                        <p:attrNameLst>
                                          <p:attrName>ppt_x</p:attrName>
                                        </p:attrNameLst>
                                      </p:cBhvr>
                                      <p:tavLst>
                                        <p:tav tm="0">
                                          <p:val>
                                            <p:strVal val="#ppt_x"/>
                                          </p:val>
                                        </p:tav>
                                        <p:tav tm="100000">
                                          <p:val>
                                            <p:strVal val="#ppt_x"/>
                                          </p:val>
                                        </p:tav>
                                      </p:tavLst>
                                    </p:anim>
                                    <p:anim calcmode="lin" valueType="num">
                                      <p:cBhvr additive="base">
                                        <p:cTn id="8" dur="10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1000" fill="hold"/>
                                        <p:tgtEl>
                                          <p:spTgt spid="31"/>
                                        </p:tgtEl>
                                        <p:attrNameLst>
                                          <p:attrName>ppt_x</p:attrName>
                                        </p:attrNameLst>
                                      </p:cBhvr>
                                      <p:tavLst>
                                        <p:tav tm="0">
                                          <p:val>
                                            <p:strVal val="#ppt_x"/>
                                          </p:val>
                                        </p:tav>
                                        <p:tav tm="100000">
                                          <p:val>
                                            <p:strVal val="#ppt_x"/>
                                          </p:val>
                                        </p:tav>
                                      </p:tavLst>
                                    </p:anim>
                                    <p:anim calcmode="lin" valueType="num">
                                      <p:cBhvr additive="base">
                                        <p:cTn id="12" dur="1000" fill="hold"/>
                                        <p:tgtEl>
                                          <p:spTgt spid="31"/>
                                        </p:tgtEl>
                                        <p:attrNameLst>
                                          <p:attrName>ppt_y</p:attrName>
                                        </p:attrNameLst>
                                      </p:cBhvr>
                                      <p:tavLst>
                                        <p:tav tm="0">
                                          <p:val>
                                            <p:strVal val="1+#ppt_h/2"/>
                                          </p:val>
                                        </p:tav>
                                        <p:tav tm="100000">
                                          <p:val>
                                            <p:strVal val="#ppt_y"/>
                                          </p:val>
                                        </p:tav>
                                      </p:tavLst>
                                    </p:anim>
                                  </p:childTnLst>
                                </p:cTn>
                              </p:par>
                              <p:par>
                                <p:cTn id="13" presetID="10" presetClass="entr" presetSubtype="0" fill="hold" grpId="0" nodeType="withEffect">
                                  <p:stCondLst>
                                    <p:cond delay="340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22" presetClass="entr" presetSubtype="8" fill="hold" grpId="0" nodeType="withEffect">
                                  <p:stCondLst>
                                    <p:cond delay="3900"/>
                                  </p:stCondLst>
                                  <p:childTnLst>
                                    <p:set>
                                      <p:cBhvr>
                                        <p:cTn id="17" dur="1" fill="hold">
                                          <p:stCondLst>
                                            <p:cond delay="0"/>
                                          </p:stCondLst>
                                        </p:cTn>
                                        <p:tgtEl>
                                          <p:spTgt spid="33"/>
                                        </p:tgtEl>
                                        <p:attrNameLst>
                                          <p:attrName>style.visibility</p:attrName>
                                        </p:attrNameLst>
                                      </p:cBhvr>
                                      <p:to>
                                        <p:strVal val="visible"/>
                                      </p:to>
                                    </p:set>
                                    <p:animEffect transition="in" filter="wipe(left)">
                                      <p:cBhvr>
                                        <p:cTn id="18" dur="500"/>
                                        <p:tgtEl>
                                          <p:spTgt spid="33"/>
                                        </p:tgtEl>
                                      </p:cBhvr>
                                    </p:animEffect>
                                  </p:childTnLst>
                                </p:cTn>
                              </p:par>
                              <p:par>
                                <p:cTn id="19" presetID="10" presetClass="entr" presetSubtype="0" fill="hold" grpId="0" nodeType="withEffect">
                                  <p:stCondLst>
                                    <p:cond delay="3400"/>
                                  </p:stCondLst>
                                  <p:childTnLst>
                                    <p:set>
                                      <p:cBhvr>
                                        <p:cTn id="20" dur="1" fill="hold">
                                          <p:stCondLst>
                                            <p:cond delay="0"/>
                                          </p:stCondLst>
                                        </p:cTn>
                                        <p:tgtEl>
                                          <p:spTgt spid="68"/>
                                        </p:tgtEl>
                                        <p:attrNameLst>
                                          <p:attrName>style.visibility</p:attrName>
                                        </p:attrNameLst>
                                      </p:cBhvr>
                                      <p:to>
                                        <p:strVal val="visible"/>
                                      </p:to>
                                    </p:set>
                                    <p:animEffect transition="in" filter="fade">
                                      <p:cBhvr>
                                        <p:cTn id="21" dur="500"/>
                                        <p:tgtEl>
                                          <p:spTgt spid="68"/>
                                        </p:tgtEl>
                                      </p:cBhvr>
                                    </p:animEffect>
                                  </p:childTnLst>
                                </p:cTn>
                              </p:par>
                              <p:par>
                                <p:cTn id="22" presetID="22" presetClass="entr" presetSubtype="8" fill="hold" grpId="0" nodeType="withEffect">
                                  <p:stCondLst>
                                    <p:cond delay="3900"/>
                                  </p:stCondLst>
                                  <p:childTnLst>
                                    <p:set>
                                      <p:cBhvr>
                                        <p:cTn id="23" dur="1" fill="hold">
                                          <p:stCondLst>
                                            <p:cond delay="0"/>
                                          </p:stCondLst>
                                        </p:cTn>
                                        <p:tgtEl>
                                          <p:spTgt spid="69"/>
                                        </p:tgtEl>
                                        <p:attrNameLst>
                                          <p:attrName>style.visibility</p:attrName>
                                        </p:attrNameLst>
                                      </p:cBhvr>
                                      <p:to>
                                        <p:strVal val="visible"/>
                                      </p:to>
                                    </p:set>
                                    <p:animEffect transition="in" filter="wipe(left)">
                                      <p:cBhvr>
                                        <p:cTn id="24" dur="500"/>
                                        <p:tgtEl>
                                          <p:spTgt spid="69"/>
                                        </p:tgtEl>
                                      </p:cBhvr>
                                    </p:animEffect>
                                  </p:childTnLst>
                                </p:cTn>
                              </p:par>
                              <p:par>
                                <p:cTn id="25" presetID="10" presetClass="entr" presetSubtype="0" fill="hold" grpId="0" nodeType="withEffect">
                                  <p:stCondLst>
                                    <p:cond delay="3400"/>
                                  </p:stCondLst>
                                  <p:childTnLst>
                                    <p:set>
                                      <p:cBhvr>
                                        <p:cTn id="26" dur="1" fill="hold">
                                          <p:stCondLst>
                                            <p:cond delay="0"/>
                                          </p:stCondLst>
                                        </p:cTn>
                                        <p:tgtEl>
                                          <p:spTgt spid="70"/>
                                        </p:tgtEl>
                                        <p:attrNameLst>
                                          <p:attrName>style.visibility</p:attrName>
                                        </p:attrNameLst>
                                      </p:cBhvr>
                                      <p:to>
                                        <p:strVal val="visible"/>
                                      </p:to>
                                    </p:set>
                                    <p:animEffect transition="in" filter="fade">
                                      <p:cBhvr>
                                        <p:cTn id="27" dur="500"/>
                                        <p:tgtEl>
                                          <p:spTgt spid="70"/>
                                        </p:tgtEl>
                                      </p:cBhvr>
                                    </p:animEffect>
                                  </p:childTnLst>
                                </p:cTn>
                              </p:par>
                              <p:par>
                                <p:cTn id="28" presetID="22" presetClass="entr" presetSubtype="8" fill="hold" grpId="0" nodeType="withEffect">
                                  <p:stCondLst>
                                    <p:cond delay="3900"/>
                                  </p:stCondLst>
                                  <p:childTnLst>
                                    <p:set>
                                      <p:cBhvr>
                                        <p:cTn id="29" dur="1" fill="hold">
                                          <p:stCondLst>
                                            <p:cond delay="0"/>
                                          </p:stCondLst>
                                        </p:cTn>
                                        <p:tgtEl>
                                          <p:spTgt spid="71"/>
                                        </p:tgtEl>
                                        <p:attrNameLst>
                                          <p:attrName>style.visibility</p:attrName>
                                        </p:attrNameLst>
                                      </p:cBhvr>
                                      <p:to>
                                        <p:strVal val="visible"/>
                                      </p:to>
                                    </p:set>
                                    <p:animEffect transition="in" filter="wipe(left)">
                                      <p:cBhvr>
                                        <p:cTn id="30"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31" grpId="0" bldLvl="0" animBg="1"/>
      <p:bldP spid="32" grpId="0" bldLvl="0" animBg="1"/>
      <p:bldP spid="33" grpId="0" bldLvl="0" animBg="1"/>
      <p:bldP spid="68" grpId="0" bldLvl="0" animBg="1"/>
      <p:bldP spid="69" grpId="0" bldLvl="0" animBg="1"/>
      <p:bldP spid="70" grpId="0" bldLvl="0" animBg="1"/>
      <p:bldP spid="71"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5925185" cy="6858000"/>
          </a:xfrm>
          <a:prstGeom prst="rect">
            <a:avLst/>
          </a:prstGeom>
          <a:gradFill flip="none" rotWithShape="1">
            <a:gsLst>
              <a:gs pos="50000">
                <a:srgbClr val="A749BC">
                  <a:alpha val="100000"/>
                </a:srgbClr>
              </a:gs>
              <a:gs pos="0">
                <a:srgbClr val="784FC3">
                  <a:alpha val="83000"/>
                </a:srgbClr>
              </a:gs>
              <a:gs pos="100000">
                <a:srgbClr val="D643B5">
                  <a:alpha val="71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sp>
        <p:nvSpPr>
          <p:cNvPr id="5" name="TextBox 4"/>
          <p:cNvSpPr txBox="1"/>
          <p:nvPr/>
        </p:nvSpPr>
        <p:spPr>
          <a:xfrm>
            <a:off x="1654399" y="189071"/>
            <a:ext cx="3214241" cy="829945"/>
          </a:xfrm>
          <a:prstGeom prst="rect">
            <a:avLst/>
          </a:prstGeom>
          <a:noFill/>
        </p:spPr>
        <p:txBody>
          <a:bodyPr wrap="square" rtlCol="0">
            <a:spAutoFit/>
          </a:bodyPr>
          <a:lstStyle/>
          <a:p>
            <a:pPr algn="ctr"/>
            <a:r>
              <a:rPr lang="en-US" sz="2400" b="1" dirty="0">
                <a:solidFill>
                  <a:schemeClr val="bg1"/>
                </a:solidFill>
                <a:latin typeface="Arial" panose="020B0604020202020204" pitchFamily="34" charset="0"/>
              </a:rPr>
              <a:t>Quan hệ công chúng (P</a:t>
            </a:r>
            <a:r>
              <a:rPr lang="vi-VN" altLang="en-US" sz="2400" b="1" dirty="0">
                <a:solidFill>
                  <a:schemeClr val="bg1"/>
                </a:solidFill>
                <a:latin typeface="Arial" panose="020B0604020202020204" pitchFamily="34" charset="0"/>
              </a:rPr>
              <a:t>romotion</a:t>
            </a:r>
            <a:r>
              <a:rPr lang="en-US" sz="2400" b="1" dirty="0">
                <a:solidFill>
                  <a:schemeClr val="bg1"/>
                </a:solidFill>
                <a:latin typeface="Arial" panose="020B0604020202020204" pitchFamily="34" charset="0"/>
              </a:rPr>
              <a:t>):</a:t>
            </a:r>
            <a:endParaRPr lang="en-US" sz="2400" b="1" dirty="0">
              <a:solidFill>
                <a:schemeClr val="bg1"/>
              </a:solidFill>
              <a:latin typeface="Arial" panose="020B0604020202020204" pitchFamily="34" charset="0"/>
            </a:endParaRPr>
          </a:p>
        </p:txBody>
      </p:sp>
      <p:sp>
        <p:nvSpPr>
          <p:cNvPr id="7" name="TextBox 4"/>
          <p:cNvSpPr txBox="1"/>
          <p:nvPr/>
        </p:nvSpPr>
        <p:spPr>
          <a:xfrm>
            <a:off x="7189059" y="218916"/>
            <a:ext cx="3214241" cy="460375"/>
          </a:xfrm>
          <a:prstGeom prst="rect">
            <a:avLst/>
          </a:prstGeom>
          <a:noFill/>
        </p:spPr>
        <p:txBody>
          <a:bodyPr wrap="square" rtlCol="0">
            <a:spAutoFit/>
          </a:bodyPr>
          <a:p>
            <a:pPr algn="ctr"/>
            <a:r>
              <a:rPr lang="vi-VN" altLang="en-US" sz="2400" b="1" dirty="0">
                <a:latin typeface="Arial" panose="020B0604020202020204" pitchFamily="34" charset="0"/>
              </a:rPr>
              <a:t>Quảng cáo</a:t>
            </a:r>
            <a:endParaRPr lang="vi-VN" altLang="en-US" sz="2400" b="1" dirty="0">
              <a:latin typeface="Arial" panose="020B0604020202020204" pitchFamily="34" charset="0"/>
            </a:endParaRPr>
          </a:p>
        </p:txBody>
      </p:sp>
      <p:sp>
        <p:nvSpPr>
          <p:cNvPr id="10" name="Rounded Rectangle 9"/>
          <p:cNvSpPr/>
          <p:nvPr/>
        </p:nvSpPr>
        <p:spPr>
          <a:xfrm>
            <a:off x="592455" y="1134745"/>
            <a:ext cx="5008880" cy="6438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2000" b="1">
                <a:latin typeface="+mn-ea"/>
                <a:cs typeface="+mn-ea"/>
              </a:rPr>
              <a:t>Xây dựng mối quan hệ tích cực với công chúng.</a:t>
            </a:r>
            <a:endParaRPr lang="en-US" sz="2000" b="1">
              <a:latin typeface="+mn-ea"/>
              <a:cs typeface="+mn-ea"/>
            </a:endParaRPr>
          </a:p>
        </p:txBody>
      </p:sp>
      <p:sp>
        <p:nvSpPr>
          <p:cNvPr id="11" name="Rounded Rectangle 10"/>
          <p:cNvSpPr/>
          <p:nvPr/>
        </p:nvSpPr>
        <p:spPr>
          <a:xfrm>
            <a:off x="592455" y="2105660"/>
            <a:ext cx="5008880" cy="6438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vi-VN" altLang="en-US" sz="2000" b="1"/>
              <a:t>Tạo lòng tin, hình ảnh đáng tin cậy cho doanh nghiệp.</a:t>
            </a:r>
            <a:endParaRPr lang="vi-VN" altLang="en-US" sz="2000" b="1"/>
          </a:p>
        </p:txBody>
      </p:sp>
      <p:sp>
        <p:nvSpPr>
          <p:cNvPr id="12" name="Rounded Rectangle 11"/>
          <p:cNvSpPr/>
          <p:nvPr/>
        </p:nvSpPr>
        <p:spPr>
          <a:xfrm>
            <a:off x="592455" y="3076575"/>
            <a:ext cx="5009515" cy="6438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vi-VN" altLang="en-US" sz="2000" b="1"/>
              <a:t>Sử dụng các hoạt động như báo cáo báo chí, tổ chức sự </a:t>
            </a:r>
            <a:r>
              <a:rPr lang="vi-VN" altLang="en-US" sz="2000" b="1"/>
              <a:t>kiện... </a:t>
            </a:r>
            <a:endParaRPr lang="vi-VN" altLang="en-US" sz="2000" b="1"/>
          </a:p>
        </p:txBody>
      </p:sp>
      <p:sp>
        <p:nvSpPr>
          <p:cNvPr id="27" name="Rectangle: Rounded Corners 37"/>
          <p:cNvSpPr/>
          <p:nvPr/>
        </p:nvSpPr>
        <p:spPr>
          <a:xfrm>
            <a:off x="6367780" y="2992755"/>
            <a:ext cx="5358765" cy="811530"/>
          </a:xfrm>
          <a:prstGeom prst="roundRect">
            <a:avLst>
              <a:gd name="adj" fmla="val 16572"/>
            </a:avLst>
          </a:prstGeom>
          <a:gradFill>
            <a:gsLst>
              <a:gs pos="0">
                <a:srgbClr val="784FC3"/>
              </a:gs>
              <a:gs pos="53000">
                <a:srgbClr val="D643B5"/>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latin typeface="Arial" panose="020B0604020202020204" pitchFamily="34" charset="0"/>
            </a:endParaRPr>
          </a:p>
        </p:txBody>
      </p:sp>
      <p:sp>
        <p:nvSpPr>
          <p:cNvPr id="38" name="Rectangle: Rounded Corners 37"/>
          <p:cNvSpPr/>
          <p:nvPr/>
        </p:nvSpPr>
        <p:spPr>
          <a:xfrm>
            <a:off x="6323330" y="967105"/>
            <a:ext cx="5358765" cy="811530"/>
          </a:xfrm>
          <a:prstGeom prst="roundRect">
            <a:avLst>
              <a:gd name="adj" fmla="val 16572"/>
            </a:avLst>
          </a:prstGeom>
          <a:gradFill>
            <a:gsLst>
              <a:gs pos="0">
                <a:srgbClr val="784FC3"/>
              </a:gs>
              <a:gs pos="100000">
                <a:srgbClr val="D643B5"/>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latin typeface="Arial" panose="020B0604020202020204" pitchFamily="34" charset="0"/>
            </a:endParaRPr>
          </a:p>
        </p:txBody>
      </p:sp>
      <p:sp>
        <p:nvSpPr>
          <p:cNvPr id="17" name="Text Box 16"/>
          <p:cNvSpPr txBox="1"/>
          <p:nvPr/>
        </p:nvSpPr>
        <p:spPr>
          <a:xfrm>
            <a:off x="6323330" y="1019175"/>
            <a:ext cx="5358130" cy="706755"/>
          </a:xfrm>
          <a:prstGeom prst="rect">
            <a:avLst/>
          </a:prstGeom>
          <a:noFill/>
        </p:spPr>
        <p:txBody>
          <a:bodyPr wrap="square" rtlCol="0">
            <a:spAutoFit/>
          </a:bodyPr>
          <a:p>
            <a:r>
              <a:rPr lang="en-US" sz="2000" b="1">
                <a:solidFill>
                  <a:schemeClr val="bg1"/>
                </a:solidFill>
                <a:latin typeface="+mn-ea"/>
                <a:cs typeface="+mn-ea"/>
              </a:rPr>
              <a:t>Quảng cáo giúp thông báo về sản phẩm và tạo nhận diện thương hiệu.</a:t>
            </a:r>
            <a:endParaRPr lang="en-US" sz="2000" b="1">
              <a:solidFill>
                <a:schemeClr val="bg1"/>
              </a:solidFill>
              <a:latin typeface="+mn-ea"/>
              <a:cs typeface="+mn-ea"/>
            </a:endParaRPr>
          </a:p>
        </p:txBody>
      </p:sp>
      <p:sp>
        <p:nvSpPr>
          <p:cNvPr id="20" name="Text Box 19"/>
          <p:cNvSpPr txBox="1"/>
          <p:nvPr/>
        </p:nvSpPr>
        <p:spPr>
          <a:xfrm>
            <a:off x="6412865" y="3044825"/>
            <a:ext cx="5314315" cy="706755"/>
          </a:xfrm>
          <a:prstGeom prst="rect">
            <a:avLst/>
          </a:prstGeom>
          <a:noFill/>
        </p:spPr>
        <p:txBody>
          <a:bodyPr wrap="square" rtlCol="0">
            <a:spAutoFit/>
          </a:bodyPr>
          <a:p>
            <a:r>
              <a:rPr lang="en-US" sz="2000" b="1">
                <a:solidFill>
                  <a:schemeClr val="bg1"/>
                </a:solidFill>
                <a:latin typeface="+mn-ea"/>
                <a:cs typeface="+mn-ea"/>
              </a:rPr>
              <a:t>Xây dựng ý thức thương hiệu, tăng sự quan tâm của khách hàng.</a:t>
            </a:r>
            <a:endParaRPr lang="en-US" sz="2000" b="1">
              <a:solidFill>
                <a:schemeClr val="bg1"/>
              </a:solidFill>
              <a:latin typeface="+mn-ea"/>
              <a:cs typeface="+mn-ea"/>
            </a:endParaRPr>
          </a:p>
        </p:txBody>
      </p:sp>
      <p:sp>
        <p:nvSpPr>
          <p:cNvPr id="26" name="Rectangle: Rounded Corners 37"/>
          <p:cNvSpPr/>
          <p:nvPr/>
        </p:nvSpPr>
        <p:spPr>
          <a:xfrm>
            <a:off x="6367145" y="1989455"/>
            <a:ext cx="5358765" cy="811530"/>
          </a:xfrm>
          <a:prstGeom prst="roundRect">
            <a:avLst>
              <a:gd name="adj" fmla="val 16572"/>
            </a:avLst>
          </a:prstGeom>
          <a:gradFill>
            <a:gsLst>
              <a:gs pos="64000">
                <a:srgbClr val="784FC3"/>
              </a:gs>
              <a:gs pos="100000">
                <a:srgbClr val="D643B5"/>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latin typeface="Arial" panose="020B0604020202020204" pitchFamily="34" charset="0"/>
            </a:endParaRPr>
          </a:p>
        </p:txBody>
      </p:sp>
      <p:sp>
        <p:nvSpPr>
          <p:cNvPr id="24" name="Text Box 23"/>
          <p:cNvSpPr txBox="1"/>
          <p:nvPr/>
        </p:nvSpPr>
        <p:spPr>
          <a:xfrm>
            <a:off x="6367780" y="2042160"/>
            <a:ext cx="5358130" cy="706755"/>
          </a:xfrm>
          <a:prstGeom prst="rect">
            <a:avLst/>
          </a:prstGeom>
          <a:noFill/>
        </p:spPr>
        <p:txBody>
          <a:bodyPr wrap="square" rtlCol="0">
            <a:spAutoFit/>
          </a:bodyPr>
          <a:p>
            <a:r>
              <a:rPr lang="en-US" sz="2000" b="1">
                <a:solidFill>
                  <a:schemeClr val="bg1"/>
                </a:solidFill>
                <a:latin typeface="+mn-ea"/>
                <a:cs typeface="+mn-ea"/>
              </a:rPr>
              <a:t>Có thể sử dụng các hình thức quảng cáo truyền thống và trực tuyến.</a:t>
            </a:r>
            <a:endParaRPr lang="en-US" sz="2000" b="1">
              <a:solidFill>
                <a:schemeClr val="bg1"/>
              </a:solidFill>
              <a:latin typeface="+mn-ea"/>
              <a:cs typeface="+mn-ea"/>
            </a:endParaRPr>
          </a:p>
        </p:txBody>
      </p:sp>
      <p:sp>
        <p:nvSpPr>
          <p:cNvPr id="30" name="Rounded Rectangle 29"/>
          <p:cNvSpPr/>
          <p:nvPr/>
        </p:nvSpPr>
        <p:spPr>
          <a:xfrm>
            <a:off x="2597150" y="4257675"/>
            <a:ext cx="6769100" cy="2389505"/>
          </a:xfrm>
          <a:prstGeom prst="roundRect">
            <a:avLst/>
          </a:prstGeom>
          <a:gradFill>
            <a:gsLst>
              <a:gs pos="0">
                <a:srgbClr val="784FC3"/>
              </a:gs>
              <a:gs pos="53000">
                <a:srgbClr val="FCFCFC"/>
              </a:gs>
            </a:gsLst>
            <a:lin ang="10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sz="2400" b="1">
              <a:solidFill>
                <a:schemeClr val="tx1"/>
              </a:solidFill>
            </a:endParaRPr>
          </a:p>
        </p:txBody>
      </p:sp>
      <p:pic>
        <p:nvPicPr>
          <p:cNvPr id="100" name="Picture Placeholder 99"/>
          <p:cNvPicPr>
            <a:picLocks noChangeAspect="1"/>
          </p:cNvPicPr>
          <p:nvPr>
            <p:ph type="pic" sz="quarter" idx="10"/>
          </p:nvPr>
        </p:nvPicPr>
        <p:blipFill>
          <a:blip r:embed="rId1"/>
          <a:stretch>
            <a:fillRect/>
          </a:stretch>
        </p:blipFill>
        <p:spPr>
          <a:xfrm>
            <a:off x="592455" y="4563110"/>
            <a:ext cx="1901190" cy="1908175"/>
          </a:xfrm>
          <a:prstGeom prst="rect">
            <a:avLst/>
          </a:prstGeom>
          <a:noFill/>
          <a:ln w="9525">
            <a:noFill/>
          </a:ln>
          <a:effectLst>
            <a:glow rad="63500">
              <a:schemeClr val="accent5">
                <a:satMod val="175000"/>
                <a:alpha val="40000"/>
              </a:schemeClr>
            </a:glow>
            <a:outerShdw blurRad="152400" dir="11400000" sx="1000" sy="1000" algn="tr" rotWithShape="0">
              <a:prstClr val="black">
                <a:alpha val="40000"/>
              </a:prstClr>
            </a:outerShdw>
          </a:effectLst>
        </p:spPr>
      </p:pic>
      <p:cxnSp>
        <p:nvCxnSpPr>
          <p:cNvPr id="59" name="Straight Connector 58"/>
          <p:cNvCxnSpPr/>
          <p:nvPr/>
        </p:nvCxnSpPr>
        <p:spPr>
          <a:xfrm flipV="1">
            <a:off x="3202305" y="4802505"/>
            <a:ext cx="5116195" cy="8890"/>
          </a:xfrm>
          <a:prstGeom prst="line">
            <a:avLst/>
          </a:prstGeom>
          <a:ln w="47625" cmpd="sng">
            <a:gradFill>
              <a:gsLst>
                <a:gs pos="0">
                  <a:srgbClr val="D644B6">
                    <a:alpha val="45000"/>
                    <a:lumMod val="97000"/>
                  </a:srgbClr>
                </a:gs>
                <a:gs pos="100000">
                  <a:srgbClr val="7005DB">
                    <a:alpha val="33000"/>
                  </a:srgb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32" name="TextBox 4"/>
          <p:cNvSpPr txBox="1"/>
          <p:nvPr/>
        </p:nvSpPr>
        <p:spPr>
          <a:xfrm>
            <a:off x="4153759" y="4257516"/>
            <a:ext cx="3214241" cy="460375"/>
          </a:xfrm>
          <a:prstGeom prst="rect">
            <a:avLst/>
          </a:prstGeom>
          <a:noFill/>
        </p:spPr>
        <p:txBody>
          <a:bodyPr wrap="square" rtlCol="0">
            <a:spAutoFit/>
          </a:bodyPr>
          <a:p>
            <a:pPr algn="ctr"/>
            <a:r>
              <a:rPr lang="vi-VN" altLang="en-US" sz="2400" b="1" dirty="0">
                <a:latin typeface="Arial" panose="020B0604020202020204" pitchFamily="34" charset="0"/>
              </a:rPr>
              <a:t>Sự kết hợp</a:t>
            </a:r>
            <a:endParaRPr lang="vi-VN" altLang="en-US" sz="2400" b="1" dirty="0">
              <a:latin typeface="Arial" panose="020B0604020202020204" pitchFamily="34" charset="0"/>
            </a:endParaRPr>
          </a:p>
        </p:txBody>
      </p:sp>
      <p:sp>
        <p:nvSpPr>
          <p:cNvPr id="33" name="Text Box 32"/>
          <p:cNvSpPr txBox="1"/>
          <p:nvPr/>
        </p:nvSpPr>
        <p:spPr>
          <a:xfrm>
            <a:off x="2725420" y="4718050"/>
            <a:ext cx="6972300" cy="1753235"/>
          </a:xfrm>
          <a:prstGeom prst="rect">
            <a:avLst/>
          </a:prstGeom>
          <a:noFill/>
        </p:spPr>
        <p:txBody>
          <a:bodyPr wrap="square" rtlCol="0">
            <a:spAutoFit/>
          </a:bodyPr>
          <a:p>
            <a:pPr>
              <a:lnSpc>
                <a:spcPct val="150000"/>
              </a:lnSpc>
            </a:pPr>
            <a:r>
              <a:rPr lang="vi-VN" altLang="en-US" sz="2400" b="1"/>
              <a:t>#</a:t>
            </a:r>
            <a:r>
              <a:rPr lang="en-US" sz="2400" b="1"/>
              <a:t>Xây dựng sự nhận diện thương hiệu mạnh mẽ.</a:t>
            </a:r>
            <a:endParaRPr lang="en-US" sz="2400" b="1"/>
          </a:p>
          <a:p>
            <a:pPr>
              <a:lnSpc>
                <a:spcPct val="150000"/>
              </a:lnSpc>
            </a:pPr>
            <a:r>
              <a:rPr lang="vi-VN" altLang="en-US" sz="2400" b="1"/>
              <a:t>#</a:t>
            </a:r>
            <a:r>
              <a:rPr lang="en-US" sz="2400" b="1"/>
              <a:t>Tăng tương tác với khách hàng và tạo lòng tin cậy</a:t>
            </a:r>
            <a:endParaRPr lang="en-US" sz="2400" b="1"/>
          </a:p>
          <a:p>
            <a:pPr>
              <a:lnSpc>
                <a:spcPct val="150000"/>
              </a:lnSpc>
            </a:pPr>
            <a:r>
              <a:rPr lang="vi-VN" altLang="en-US" sz="2400" b="1"/>
              <a:t>#</a:t>
            </a:r>
            <a:r>
              <a:rPr lang="en-US" sz="2400" b="1"/>
              <a:t>Chiến dịch truyền thông toàn diện và hiệu quả</a:t>
            </a:r>
            <a:r>
              <a:rPr lang="en-US" sz="2400"/>
              <a:t>.</a:t>
            </a:r>
            <a:endParaRPr lang="en-US" sz="2400"/>
          </a:p>
        </p:txBody>
      </p:sp>
      <p:pic>
        <p:nvPicPr>
          <p:cNvPr id="101" name="Picture 100"/>
          <p:cNvPicPr/>
          <p:nvPr/>
        </p:nvPicPr>
        <p:blipFill>
          <a:blip r:embed="rId2"/>
          <a:stretch>
            <a:fillRect/>
          </a:stretch>
        </p:blipFill>
        <p:spPr>
          <a:xfrm>
            <a:off x="9469755" y="4563110"/>
            <a:ext cx="2407285" cy="1908810"/>
          </a:xfrm>
          <a:prstGeom prst="rect">
            <a:avLst/>
          </a:prstGeom>
          <a:noFill/>
          <a:ln w="9525">
            <a:noFill/>
          </a:ln>
          <a:effectLst>
            <a:glow rad="101600">
              <a:schemeClr val="accent5">
                <a:satMod val="175000"/>
                <a:alpha val="40000"/>
              </a:schemeClr>
            </a:glow>
          </a:effectLst>
        </p:spPr>
      </p:pic>
    </p:spTree>
  </p:cSld>
  <p:clrMapOvr>
    <a:masterClrMapping/>
  </p:clrMapOvr>
  <mc:AlternateContent xmlns:mc="http://schemas.openxmlformats.org/markup-compatibility/2006">
    <mc:Choice xmlns:p14="http://schemas.microsoft.com/office/powerpoint/2010/main" Requires="p14">
      <p:transition spd="slow" p14:dur="1600">
        <p14:gallery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180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800"/>
                                  </p:stCondLst>
                                  <p:iterate type="wd">
                                    <p:tmPct val="10000"/>
                                  </p:iterate>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ppt_x"/>
                                          </p:val>
                                        </p:tav>
                                        <p:tav tm="100000">
                                          <p:val>
                                            <p:strVal val="#ppt_x"/>
                                          </p:val>
                                        </p:tav>
                                      </p:tavLst>
                                    </p:anim>
                                    <p:anim calcmode="lin" valueType="num">
                                      <p:cBhvr additive="base">
                                        <p:cTn id="16" dur="1000" fill="hold"/>
                                        <p:tgtEl>
                                          <p:spTgt spid="7"/>
                                        </p:tgtEl>
                                        <p:attrNameLst>
                                          <p:attrName>ppt_y</p:attrName>
                                        </p:attrNameLst>
                                      </p:cBhvr>
                                      <p:tavLst>
                                        <p:tav tm="0">
                                          <p:val>
                                            <p:strVal val="1+#ppt_h/2"/>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2" presetClass="entr" presetSubtype="4" decel="100000" fill="hold" grpId="0" nodeType="withEffect">
                                  <p:stCondLst>
                                    <p:cond delay="1800"/>
                                  </p:stCondLst>
                                  <p:iterate type="wd">
                                    <p:tmPct val="10000"/>
                                  </p:iterate>
                                  <p:childTnLst>
                                    <p:set>
                                      <p:cBhvr>
                                        <p:cTn id="27" dur="1" fill="hold">
                                          <p:stCondLst>
                                            <p:cond delay="0"/>
                                          </p:stCondLst>
                                        </p:cTn>
                                        <p:tgtEl>
                                          <p:spTgt spid="32"/>
                                        </p:tgtEl>
                                        <p:attrNameLst>
                                          <p:attrName>style.visibility</p:attrName>
                                        </p:attrNameLst>
                                      </p:cBhvr>
                                      <p:to>
                                        <p:strVal val="visible"/>
                                      </p:to>
                                    </p:set>
                                    <p:anim calcmode="lin" valueType="num">
                                      <p:cBhvr additive="base">
                                        <p:cTn id="28" dur="1000" fill="hold"/>
                                        <p:tgtEl>
                                          <p:spTgt spid="32"/>
                                        </p:tgtEl>
                                        <p:attrNameLst>
                                          <p:attrName>ppt_x</p:attrName>
                                        </p:attrNameLst>
                                      </p:cBhvr>
                                      <p:tavLst>
                                        <p:tav tm="0">
                                          <p:val>
                                            <p:strVal val="#ppt_x"/>
                                          </p:val>
                                        </p:tav>
                                        <p:tav tm="100000">
                                          <p:val>
                                            <p:strVal val="#ppt_x"/>
                                          </p:val>
                                        </p:tav>
                                      </p:tavLst>
                                    </p:anim>
                                    <p:anim calcmode="lin" valueType="num">
                                      <p:cBhvr additive="base">
                                        <p:cTn id="29" dur="10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7" grpId="0"/>
      <p:bldP spid="38" grpId="0" bldLvl="0" animBg="1"/>
      <p:bldP spid="26" grpId="0" bldLvl="0" animBg="1"/>
      <p:bldP spid="27" grpId="0" bldLvl="0" animBg="1"/>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25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67" name="Rectangle: Rounded Corners 66"/>
          <p:cNvSpPr/>
          <p:nvPr/>
        </p:nvSpPr>
        <p:spPr>
          <a:xfrm>
            <a:off x="8989109" y="397804"/>
            <a:ext cx="1073087" cy="954107"/>
          </a:xfrm>
          <a:prstGeom prst="roundRect">
            <a:avLst>
              <a:gd name="adj" fmla="val 16572"/>
            </a:avLst>
          </a:prstGeom>
          <a:solidFill>
            <a:schemeClr val="bg1">
              <a:lumMod val="8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7" name="TextBox 6"/>
          <p:cNvSpPr txBox="1"/>
          <p:nvPr/>
        </p:nvSpPr>
        <p:spPr>
          <a:xfrm>
            <a:off x="4210329" y="464151"/>
            <a:ext cx="3771341" cy="953135"/>
          </a:xfrm>
          <a:prstGeom prst="rect">
            <a:avLst/>
          </a:prstGeom>
          <a:noFill/>
        </p:spPr>
        <p:txBody>
          <a:bodyPr wrap="square" rtlCol="0">
            <a:spAutoFit/>
          </a:bodyPr>
          <a:lstStyle/>
          <a:p>
            <a:pPr algn="ctr"/>
            <a:r>
              <a:rPr lang="vi-VN" altLang="en-US" sz="2800" dirty="0">
                <a:solidFill>
                  <a:schemeClr val="tx1">
                    <a:lumMod val="85000"/>
                    <a:lumOff val="15000"/>
                  </a:schemeClr>
                </a:solidFill>
                <a:latin typeface="Arial" panose="020B0604020202020204" pitchFamily="34" charset="0"/>
              </a:rPr>
              <a:t>Thách thức </a:t>
            </a:r>
            <a:br>
              <a:rPr lang="en-US" sz="2800" dirty="0">
                <a:solidFill>
                  <a:schemeClr val="tx1">
                    <a:lumMod val="85000"/>
                    <a:lumOff val="15000"/>
                  </a:schemeClr>
                </a:solidFill>
                <a:latin typeface="Arial" panose="020B0604020202020204" pitchFamily="34" charset="0"/>
              </a:rPr>
            </a:br>
            <a:r>
              <a:rPr lang="vi-VN" altLang="en-US" sz="2800" b="1" dirty="0">
                <a:solidFill>
                  <a:schemeClr val="tx1">
                    <a:lumMod val="85000"/>
                    <a:lumOff val="15000"/>
                  </a:schemeClr>
                </a:solidFill>
                <a:latin typeface="Arial" panose="020B0604020202020204" pitchFamily="34" charset="0"/>
              </a:rPr>
              <a:t>Marketing Mix</a:t>
            </a:r>
            <a:endParaRPr lang="vi-VN" altLang="en-US" sz="2800" b="1" dirty="0">
              <a:solidFill>
                <a:schemeClr val="tx1">
                  <a:lumMod val="85000"/>
                  <a:lumOff val="15000"/>
                </a:schemeClr>
              </a:solidFill>
              <a:latin typeface="Arial" panose="020B0604020202020204" pitchFamily="34" charset="0"/>
            </a:endParaRPr>
          </a:p>
        </p:txBody>
      </p:sp>
      <p:sp>
        <p:nvSpPr>
          <p:cNvPr id="69" name="Rectangle: Rounded Corners 68"/>
          <p:cNvSpPr/>
          <p:nvPr/>
        </p:nvSpPr>
        <p:spPr>
          <a:xfrm>
            <a:off x="3214725" y="109239"/>
            <a:ext cx="832104" cy="831148"/>
          </a:xfrm>
          <a:prstGeom prst="roundRect">
            <a:avLst>
              <a:gd name="adj" fmla="val 16572"/>
            </a:avLst>
          </a:prstGeom>
          <a:gradFill flip="none" rotWithShape="1">
            <a:gsLst>
              <a:gs pos="0">
                <a:srgbClr val="D644B6">
                  <a:alpha val="33000"/>
                </a:srgbClr>
              </a:gs>
              <a:gs pos="100000">
                <a:srgbClr val="7005DB">
                  <a:alpha val="2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cxnSp>
        <p:nvCxnSpPr>
          <p:cNvPr id="68" name="Straight Connector 67"/>
          <p:cNvCxnSpPr>
            <a:stCxn id="7" idx="1"/>
            <a:endCxn id="7" idx="3"/>
          </p:cNvCxnSpPr>
          <p:nvPr/>
        </p:nvCxnSpPr>
        <p:spPr>
          <a:xfrm>
            <a:off x="4210050" y="940435"/>
            <a:ext cx="3771265"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ounded Rectangle 71"/>
          <p:cNvSpPr/>
          <p:nvPr/>
        </p:nvSpPr>
        <p:spPr>
          <a:xfrm>
            <a:off x="209550" y="1784985"/>
            <a:ext cx="3675380" cy="3359150"/>
          </a:xfrm>
          <a:prstGeom prst="round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sz="2400" b="1">
              <a:solidFill>
                <a:schemeClr val="tx1"/>
              </a:solidFill>
              <a:latin typeface="+mn-ea"/>
              <a:cs typeface="+mn-ea"/>
            </a:endParaRPr>
          </a:p>
          <a:p>
            <a:pPr algn="l"/>
            <a:r>
              <a:rPr lang="en-US" sz="2400" b="1">
                <a:solidFill>
                  <a:schemeClr val="tx1"/>
                </a:solidFill>
                <a:latin typeface="+mn-ea"/>
                <a:cs typeface="+mn-ea"/>
              </a:rPr>
              <a:t>Đòi hỏi các doanh nghiệp phải tìm cách tạo sự khác biệt và đáng chú ý trong thị trường đầy cạnh tranh.</a:t>
            </a:r>
            <a:endParaRPr lang="en-US" sz="2400" b="1">
              <a:solidFill>
                <a:schemeClr val="tx1"/>
              </a:solidFill>
              <a:latin typeface="+mn-ea"/>
              <a:cs typeface="+mn-ea"/>
            </a:endParaRPr>
          </a:p>
        </p:txBody>
      </p:sp>
      <p:sp>
        <p:nvSpPr>
          <p:cNvPr id="75" name="Rounded Rectangle 74"/>
          <p:cNvSpPr/>
          <p:nvPr/>
        </p:nvSpPr>
        <p:spPr>
          <a:xfrm>
            <a:off x="371475" y="1417320"/>
            <a:ext cx="3324225" cy="894715"/>
          </a:xfrm>
          <a:prstGeom prst="roundRect">
            <a:avLst/>
          </a:prstGeom>
          <a:solidFill>
            <a:srgbClr val="F9C3F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Sự cạnh tranh gay gắt</a:t>
            </a:r>
            <a:endParaRPr lang="en-US" sz="2400" b="1"/>
          </a:p>
        </p:txBody>
      </p:sp>
      <p:sp>
        <p:nvSpPr>
          <p:cNvPr id="76" name="Rounded Rectangle 75"/>
          <p:cNvSpPr/>
          <p:nvPr/>
        </p:nvSpPr>
        <p:spPr>
          <a:xfrm>
            <a:off x="4328160" y="1784985"/>
            <a:ext cx="3554730" cy="3359150"/>
          </a:xfrm>
          <a:prstGeom prst="round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vi-VN" altLang="en-US" sz="2400" b="1">
                <a:solidFill>
                  <a:schemeClr val="tx1"/>
                </a:solidFill>
                <a:latin typeface="+mn-ea"/>
                <a:cs typeface="+mn-ea"/>
              </a:rPr>
              <a:t>Khách hàng ngày càng thông minh và yêu cầu cao hơn về chất lượng, giá trị và trải nghiệm.</a:t>
            </a:r>
            <a:endParaRPr lang="vi-VN" altLang="en-US" sz="2400" b="1">
              <a:solidFill>
                <a:schemeClr val="tx1"/>
              </a:solidFill>
              <a:latin typeface="+mn-ea"/>
              <a:cs typeface="+mn-ea"/>
            </a:endParaRPr>
          </a:p>
        </p:txBody>
      </p:sp>
      <p:sp>
        <p:nvSpPr>
          <p:cNvPr id="77" name="Rounded Rectangle 76"/>
          <p:cNvSpPr/>
          <p:nvPr/>
        </p:nvSpPr>
        <p:spPr>
          <a:xfrm>
            <a:off x="4572635" y="1417320"/>
            <a:ext cx="3046095" cy="894715"/>
          </a:xfrm>
          <a:prstGeom prst="roundRect">
            <a:avLst/>
          </a:prstGeom>
          <a:solidFill>
            <a:srgbClr val="F9C3F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Thay đổi hành vi người tiêu dùng</a:t>
            </a:r>
            <a:endParaRPr lang="en-US" sz="2400" b="1"/>
          </a:p>
        </p:txBody>
      </p:sp>
      <p:sp>
        <p:nvSpPr>
          <p:cNvPr id="80" name="Rounded Rectangle 79"/>
          <p:cNvSpPr/>
          <p:nvPr/>
        </p:nvSpPr>
        <p:spPr>
          <a:xfrm>
            <a:off x="8286115" y="1784985"/>
            <a:ext cx="3422015" cy="3359150"/>
          </a:xfrm>
          <a:prstGeom prst="round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2400" b="1">
                <a:solidFill>
                  <a:schemeClr val="tx1"/>
                </a:solidFill>
                <a:latin typeface="+mn-ea"/>
                <a:cs typeface="+mn-ea"/>
              </a:rPr>
              <a:t> </a:t>
            </a:r>
            <a:endParaRPr lang="en-US" sz="2400" b="1">
              <a:solidFill>
                <a:schemeClr val="tx1"/>
              </a:solidFill>
              <a:latin typeface="+mn-ea"/>
              <a:cs typeface="+mn-ea"/>
            </a:endParaRPr>
          </a:p>
          <a:p>
            <a:pPr algn="l"/>
            <a:r>
              <a:rPr lang="en-US" sz="2400" b="1">
                <a:solidFill>
                  <a:schemeClr val="tx1"/>
                </a:solidFill>
                <a:latin typeface="+mn-ea"/>
                <a:cs typeface="+mn-ea"/>
              </a:rPr>
              <a:t>Công nghệ đang thúc đẩy sự thay đổi nhanh chóng trong cách tiếp cận và tương tác với khách hàng</a:t>
            </a:r>
            <a:endParaRPr lang="en-US" sz="2400" b="1">
              <a:solidFill>
                <a:schemeClr val="tx1"/>
              </a:solidFill>
              <a:latin typeface="+mn-ea"/>
              <a:cs typeface="+mn-ea"/>
            </a:endParaRPr>
          </a:p>
        </p:txBody>
      </p:sp>
      <p:sp>
        <p:nvSpPr>
          <p:cNvPr id="81" name="Rounded Rectangle 80"/>
          <p:cNvSpPr/>
          <p:nvPr/>
        </p:nvSpPr>
        <p:spPr>
          <a:xfrm>
            <a:off x="8515350" y="1417320"/>
            <a:ext cx="2964180" cy="894715"/>
          </a:xfrm>
          <a:prstGeom prst="roundRect">
            <a:avLst/>
          </a:prstGeom>
          <a:solidFill>
            <a:srgbClr val="F9C3F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Sự thay đổi của công nghệ</a:t>
            </a:r>
            <a:endParaRPr lang="en-US" sz="2400" b="1"/>
          </a:p>
        </p:txBody>
      </p:sp>
      <p:pic>
        <p:nvPicPr>
          <p:cNvPr id="104" name="Picture Placeholder 103"/>
          <p:cNvPicPr>
            <a:picLocks noChangeAspect="1"/>
          </p:cNvPicPr>
          <p:nvPr>
            <p:ph type="pic" sz="quarter" idx="10"/>
          </p:nvPr>
        </p:nvPicPr>
        <p:blipFill>
          <a:blip r:embed="rId1"/>
          <a:stretch>
            <a:fillRect/>
          </a:stretch>
        </p:blipFill>
        <p:spPr>
          <a:xfrm>
            <a:off x="3862070" y="5206365"/>
            <a:ext cx="4424045" cy="1651635"/>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invX="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69"/>
                                        </p:tgtEl>
                                        <p:attrNameLst>
                                          <p:attrName>style.visibility</p:attrName>
                                        </p:attrNameLst>
                                      </p:cBhvr>
                                      <p:to>
                                        <p:strVal val="visible"/>
                                      </p:to>
                                    </p:set>
                                    <p:animEffect transition="in" filter="fade">
                                      <p:cBhvr>
                                        <p:cTn id="11" dur="500"/>
                                        <p:tgtEl>
                                          <p:spTgt spid="69"/>
                                        </p:tgtEl>
                                      </p:cBhvr>
                                    </p:animEffect>
                                  </p:childTnLst>
                                </p:cTn>
                              </p:par>
                              <p:par>
                                <p:cTn id="12" presetID="10" presetClass="entr" presetSubtype="0" fill="hold" grpId="0" nodeType="withEffect">
                                  <p:stCondLst>
                                    <p:cond delay="1200"/>
                                  </p:stCondLst>
                                  <p:childTnLst>
                                    <p:set>
                                      <p:cBhvr>
                                        <p:cTn id="13" dur="1" fill="hold">
                                          <p:stCondLst>
                                            <p:cond delay="0"/>
                                          </p:stCondLst>
                                        </p:cTn>
                                        <p:tgtEl>
                                          <p:spTgt spid="67"/>
                                        </p:tgtEl>
                                        <p:attrNameLst>
                                          <p:attrName>style.visibility</p:attrName>
                                        </p:attrNameLst>
                                      </p:cBhvr>
                                      <p:to>
                                        <p:strVal val="visible"/>
                                      </p:to>
                                    </p:set>
                                    <p:animEffect transition="in" filter="fade">
                                      <p:cBhvr>
                                        <p:cTn id="1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7" grpId="0"/>
      <p:bldP spid="69"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0" y="2933700"/>
            <a:ext cx="12192000" cy="1504950"/>
          </a:xfrm>
          <a:prstGeom prst="rect">
            <a:avLst/>
          </a:prstGeom>
          <a:gradFill flip="none" rotWithShape="1">
            <a:gsLst>
              <a:gs pos="0">
                <a:srgbClr val="784FC3">
                  <a:alpha val="83000"/>
                </a:srgbClr>
              </a:gs>
              <a:gs pos="100000">
                <a:srgbClr val="D643B5">
                  <a:alpha val="7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sp>
        <p:nvSpPr>
          <p:cNvPr id="19" name="Rectangle 18"/>
          <p:cNvSpPr/>
          <p:nvPr/>
        </p:nvSpPr>
        <p:spPr>
          <a:xfrm>
            <a:off x="-635" y="-66675"/>
            <a:ext cx="12192000" cy="3000375"/>
          </a:xfrm>
          <a:prstGeom prst="rect">
            <a:avLst/>
          </a:prstGeom>
          <a:solidFill>
            <a:schemeClr val="tx1">
              <a:lumMod val="95000"/>
              <a:lumOff val="5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sp>
        <p:nvSpPr>
          <p:cNvPr id="4" name="Rectangle: Rounded Corners 3"/>
          <p:cNvSpPr/>
          <p:nvPr/>
        </p:nvSpPr>
        <p:spPr>
          <a:xfrm>
            <a:off x="173355" y="2533015"/>
            <a:ext cx="3592195" cy="3856990"/>
          </a:xfrm>
          <a:prstGeom prst="roundRect">
            <a:avLst>
              <a:gd name="adj" fmla="val 14944"/>
            </a:avLst>
          </a:prstGeom>
          <a:solidFill>
            <a:schemeClr val="bg1"/>
          </a:solidFill>
          <a:ln>
            <a:noFill/>
          </a:ln>
          <a:effectLst>
            <a:outerShdw blurRad="393700" dist="88900" dir="10320000" sx="104000" sy="104000" algn="ctr"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5" name="Rectangle: Rounded Corners 4"/>
          <p:cNvSpPr/>
          <p:nvPr/>
        </p:nvSpPr>
        <p:spPr>
          <a:xfrm>
            <a:off x="3934460" y="2533015"/>
            <a:ext cx="4339590" cy="3856990"/>
          </a:xfrm>
          <a:prstGeom prst="roundRect">
            <a:avLst>
              <a:gd name="adj" fmla="val 14944"/>
            </a:avLst>
          </a:prstGeom>
          <a:solidFill>
            <a:schemeClr val="bg1"/>
          </a:solidFill>
          <a:ln>
            <a:noFill/>
          </a:ln>
          <a:effectLst>
            <a:outerShdw blurRad="393700" dist="88900" dir="10320000" sx="104000" sy="104000" algn="ctr"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6" name="Rectangle: Rounded Corners 5"/>
          <p:cNvSpPr/>
          <p:nvPr/>
        </p:nvSpPr>
        <p:spPr>
          <a:xfrm>
            <a:off x="8426450" y="2533015"/>
            <a:ext cx="3519170" cy="3856990"/>
          </a:xfrm>
          <a:prstGeom prst="roundRect">
            <a:avLst>
              <a:gd name="adj" fmla="val 14944"/>
            </a:avLst>
          </a:prstGeom>
          <a:solidFill>
            <a:schemeClr val="bg1"/>
          </a:solidFill>
          <a:ln>
            <a:noFill/>
          </a:ln>
          <a:effectLst>
            <a:outerShdw blurRad="393700" dist="88900" dir="10320000" sx="104000" sy="104000" algn="ctr"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22" name="TextBox 21"/>
          <p:cNvSpPr txBox="1"/>
          <p:nvPr/>
        </p:nvSpPr>
        <p:spPr>
          <a:xfrm>
            <a:off x="3471685" y="836593"/>
            <a:ext cx="5390870" cy="1260475"/>
          </a:xfrm>
          <a:prstGeom prst="rect">
            <a:avLst/>
          </a:prstGeom>
          <a:noFill/>
        </p:spPr>
        <p:txBody>
          <a:bodyPr wrap="square" rtlCol="0">
            <a:spAutoFit/>
          </a:bodyPr>
          <a:lstStyle/>
          <a:p>
            <a:pPr algn="ctr"/>
            <a:r>
              <a:rPr lang="vi-VN" altLang="en-US" sz="4400" b="1" dirty="0">
                <a:solidFill>
                  <a:schemeClr val="bg1"/>
                </a:solidFill>
                <a:latin typeface="Arial" panose="020B0604020202020204" pitchFamily="34" charset="0"/>
              </a:rPr>
              <a:t>Xu hướng đổi mới</a:t>
            </a:r>
            <a:br>
              <a:rPr lang="en-US" sz="4400" dirty="0">
                <a:solidFill>
                  <a:schemeClr val="bg1"/>
                </a:solidFill>
                <a:latin typeface="Arial" panose="020B0604020202020204" pitchFamily="34" charset="0"/>
              </a:rPr>
            </a:br>
            <a:r>
              <a:rPr lang="vi-VN" altLang="en-US" sz="3200" dirty="0">
                <a:solidFill>
                  <a:schemeClr val="bg1"/>
                </a:solidFill>
                <a:latin typeface="Arial" panose="020B0604020202020204" pitchFamily="34" charset="0"/>
              </a:rPr>
              <a:t>MARKETINGMIX</a:t>
            </a:r>
            <a:endParaRPr lang="vi-VN" altLang="en-US" sz="3200" dirty="0">
              <a:solidFill>
                <a:schemeClr val="bg1"/>
              </a:solidFill>
              <a:latin typeface="Arial" panose="020B0604020202020204" pitchFamily="34" charset="0"/>
            </a:endParaRPr>
          </a:p>
        </p:txBody>
      </p: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2160" y="3412568"/>
            <a:ext cx="685800" cy="685800"/>
          </a:xfrm>
          <a:prstGeom prst="rect">
            <a:avLst/>
          </a:prstGeom>
        </p:spPr>
      </p:pic>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560" y="3412433"/>
            <a:ext cx="685800" cy="685800"/>
          </a:xfrm>
          <a:prstGeom prst="rect">
            <a:avLst/>
          </a:prstGeom>
        </p:spPr>
      </p:pic>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4520" y="3448128"/>
            <a:ext cx="685800" cy="685800"/>
          </a:xfrm>
          <a:prstGeom prst="rect">
            <a:avLst/>
          </a:prstGeom>
        </p:spPr>
      </p:pic>
      <p:sp>
        <p:nvSpPr>
          <p:cNvPr id="30" name="TextBox 29"/>
          <p:cNvSpPr txBox="1"/>
          <p:nvPr/>
        </p:nvSpPr>
        <p:spPr>
          <a:xfrm>
            <a:off x="331470" y="4133850"/>
            <a:ext cx="3539490" cy="2168525"/>
          </a:xfrm>
          <a:prstGeom prst="rect">
            <a:avLst/>
          </a:prstGeom>
          <a:noFill/>
        </p:spPr>
        <p:txBody>
          <a:bodyPr wrap="square" rtlCol="0">
            <a:spAutoFit/>
          </a:bodyPr>
          <a:lstStyle/>
          <a:p>
            <a:pPr algn="l">
              <a:lnSpc>
                <a:spcPct val="150000"/>
              </a:lnSpc>
            </a:pPr>
            <a:r>
              <a:rPr lang="en-US">
                <a:solidFill>
                  <a:schemeClr val="bg1">
                    <a:lumMod val="50000"/>
                  </a:schemeClr>
                </a:solidFill>
                <a:latin typeface="Arial" panose="020B0604020202020204" pitchFamily="34" charset="0"/>
              </a:rPr>
              <a:t>Sử dụng các kênh trực tuyến như mạng xã hội, trang web, email marketing để tiếp cận khách hàng một cách hiệu quả và tương tác trực tiếp.</a:t>
            </a:r>
            <a:endParaRPr lang="en-US">
              <a:solidFill>
                <a:schemeClr val="bg1">
                  <a:lumMod val="50000"/>
                </a:schemeClr>
              </a:solidFill>
              <a:latin typeface="Arial" panose="020B0604020202020204" pitchFamily="34" charset="0"/>
            </a:endParaRPr>
          </a:p>
        </p:txBody>
      </p:sp>
      <p:sp>
        <p:nvSpPr>
          <p:cNvPr id="31" name="TextBox 30"/>
          <p:cNvSpPr txBox="1"/>
          <p:nvPr/>
        </p:nvSpPr>
        <p:spPr>
          <a:xfrm>
            <a:off x="4669155" y="4196715"/>
            <a:ext cx="3235325" cy="1938020"/>
          </a:xfrm>
          <a:prstGeom prst="rect">
            <a:avLst/>
          </a:prstGeom>
          <a:noFill/>
        </p:spPr>
        <p:txBody>
          <a:bodyPr wrap="square" rtlCol="0">
            <a:spAutoFit/>
          </a:bodyPr>
          <a:lstStyle/>
          <a:p>
            <a:pPr algn="l">
              <a:lnSpc>
                <a:spcPct val="150000"/>
              </a:lnSpc>
            </a:pPr>
            <a:r>
              <a:rPr lang="en-US" sz="2000">
                <a:solidFill>
                  <a:schemeClr val="bg1">
                    <a:lumMod val="50000"/>
                  </a:schemeClr>
                </a:solidFill>
                <a:latin typeface="Arial" panose="020B0604020202020204" pitchFamily="34" charset="0"/>
              </a:rPr>
              <a:t> Kết nối với khách hàng trên phạm vi quốc tế và tận dụng cơ hội mở rộng quy mô kinh doanh.</a:t>
            </a:r>
            <a:endParaRPr lang="en-US" sz="2000">
              <a:solidFill>
                <a:schemeClr val="bg1">
                  <a:lumMod val="50000"/>
                </a:schemeClr>
              </a:solidFill>
              <a:latin typeface="Arial" panose="020B0604020202020204" pitchFamily="34" charset="0"/>
            </a:endParaRPr>
          </a:p>
        </p:txBody>
      </p:sp>
      <p:sp>
        <p:nvSpPr>
          <p:cNvPr id="32" name="TextBox 31"/>
          <p:cNvSpPr txBox="1"/>
          <p:nvPr/>
        </p:nvSpPr>
        <p:spPr>
          <a:xfrm>
            <a:off x="8549640" y="4196715"/>
            <a:ext cx="3238500" cy="1476375"/>
          </a:xfrm>
          <a:prstGeom prst="rect">
            <a:avLst/>
          </a:prstGeom>
          <a:noFill/>
        </p:spPr>
        <p:txBody>
          <a:bodyPr wrap="square" rtlCol="0">
            <a:spAutoFit/>
          </a:bodyPr>
          <a:lstStyle/>
          <a:p>
            <a:pPr algn="l">
              <a:lnSpc>
                <a:spcPct val="150000"/>
              </a:lnSpc>
            </a:pPr>
            <a:r>
              <a:rPr lang="en-US" sz="2000">
                <a:solidFill>
                  <a:schemeClr val="bg1">
                    <a:lumMod val="50000"/>
                  </a:schemeClr>
                </a:solidFill>
                <a:latin typeface="Arial" panose="020B0604020202020204" pitchFamily="34" charset="0"/>
              </a:rPr>
              <a:t>Tạo ra nội dung chất lượng và giá trị để thu hút và gắn kết khách hàng.</a:t>
            </a:r>
            <a:endParaRPr lang="en-US" sz="2000">
              <a:solidFill>
                <a:schemeClr val="bg1">
                  <a:lumMod val="50000"/>
                </a:schemeClr>
              </a:solidFill>
              <a:latin typeface="Arial" panose="020B0604020202020204" pitchFamily="34" charset="0"/>
            </a:endParaRPr>
          </a:p>
        </p:txBody>
      </p:sp>
      <p:sp>
        <p:nvSpPr>
          <p:cNvPr id="33" name="TextBox 32"/>
          <p:cNvSpPr txBox="1"/>
          <p:nvPr/>
        </p:nvSpPr>
        <p:spPr>
          <a:xfrm>
            <a:off x="417195" y="2916555"/>
            <a:ext cx="3105150" cy="460375"/>
          </a:xfrm>
          <a:prstGeom prst="rect">
            <a:avLst/>
          </a:prstGeom>
          <a:noFill/>
        </p:spPr>
        <p:txBody>
          <a:bodyPr wrap="square" rtlCol="0">
            <a:spAutoFit/>
          </a:bodyPr>
          <a:lstStyle/>
          <a:p>
            <a:pPr algn="ctr"/>
            <a:r>
              <a:rPr lang="en-US" sz="2400" b="1" i="1" dirty="0">
                <a:solidFill>
                  <a:schemeClr val="tx1">
                    <a:lumMod val="65000"/>
                    <a:lumOff val="35000"/>
                  </a:schemeClr>
                </a:solidFill>
                <a:latin typeface="Arial" panose="020B0604020202020204" pitchFamily="34" charset="0"/>
              </a:rPr>
              <a:t>Tiếp cận kỹ thuật số</a:t>
            </a:r>
            <a:endParaRPr lang="en-US" sz="2400" b="1" i="1" dirty="0">
              <a:solidFill>
                <a:schemeClr val="tx1">
                  <a:lumMod val="65000"/>
                  <a:lumOff val="35000"/>
                </a:schemeClr>
              </a:solidFill>
              <a:latin typeface="Arial" panose="020B0604020202020204" pitchFamily="34" charset="0"/>
            </a:endParaRPr>
          </a:p>
        </p:txBody>
      </p:sp>
      <p:sp>
        <p:nvSpPr>
          <p:cNvPr id="34" name="TextBox 33"/>
          <p:cNvSpPr txBox="1"/>
          <p:nvPr/>
        </p:nvSpPr>
        <p:spPr>
          <a:xfrm>
            <a:off x="3871595" y="2916555"/>
            <a:ext cx="4449445" cy="460375"/>
          </a:xfrm>
          <a:prstGeom prst="rect">
            <a:avLst/>
          </a:prstGeom>
          <a:noFill/>
        </p:spPr>
        <p:txBody>
          <a:bodyPr wrap="square" rtlCol="0">
            <a:spAutoFit/>
          </a:bodyPr>
          <a:lstStyle/>
          <a:p>
            <a:pPr algn="ctr"/>
            <a:r>
              <a:rPr lang="en-US" sz="2400" b="1" i="1" dirty="0">
                <a:solidFill>
                  <a:schemeClr val="tx1">
                    <a:lumMod val="65000"/>
                    <a:lumOff val="35000"/>
                  </a:schemeClr>
                </a:solidFill>
                <a:latin typeface="Arial" panose="020B0604020202020204" pitchFamily="34" charset="0"/>
              </a:rPr>
              <a:t>Tiếp cận thị trường toàn cầu</a:t>
            </a:r>
            <a:endParaRPr lang="en-US" sz="2400" b="1" i="1" dirty="0">
              <a:solidFill>
                <a:schemeClr val="tx1">
                  <a:lumMod val="65000"/>
                  <a:lumOff val="35000"/>
                </a:schemeClr>
              </a:solidFill>
              <a:latin typeface="Arial" panose="020B0604020202020204" pitchFamily="34" charset="0"/>
            </a:endParaRPr>
          </a:p>
        </p:txBody>
      </p:sp>
      <p:sp>
        <p:nvSpPr>
          <p:cNvPr id="35" name="TextBox 34"/>
          <p:cNvSpPr txBox="1"/>
          <p:nvPr/>
        </p:nvSpPr>
        <p:spPr>
          <a:xfrm>
            <a:off x="8549640" y="2916555"/>
            <a:ext cx="3185795" cy="460375"/>
          </a:xfrm>
          <a:prstGeom prst="rect">
            <a:avLst/>
          </a:prstGeom>
          <a:noFill/>
        </p:spPr>
        <p:txBody>
          <a:bodyPr wrap="square" rtlCol="0">
            <a:spAutoFit/>
          </a:bodyPr>
          <a:lstStyle/>
          <a:p>
            <a:pPr algn="ctr"/>
            <a:r>
              <a:rPr lang="en-US" sz="2400" b="1" i="1" dirty="0">
                <a:solidFill>
                  <a:schemeClr val="tx1">
                    <a:lumMod val="65000"/>
                    <a:lumOff val="35000"/>
                  </a:schemeClr>
                </a:solidFill>
                <a:latin typeface="Arial" panose="020B0604020202020204" pitchFamily="34" charset="0"/>
              </a:rPr>
              <a:t>Tiếp thị nội dung</a:t>
            </a:r>
            <a:endParaRPr lang="en-US" sz="2400" b="1" i="1" dirty="0">
              <a:solidFill>
                <a:schemeClr val="tx1">
                  <a:lumMod val="65000"/>
                  <a:lumOff val="35000"/>
                </a:schemeClr>
              </a:solidFill>
              <a:latin typeface="Arial" panose="020B0604020202020204" pitchFamily="34" charset="0"/>
            </a:endParaRPr>
          </a:p>
        </p:txBody>
      </p:sp>
      <p:sp>
        <p:nvSpPr>
          <p:cNvPr id="44" name="Oval 43"/>
          <p:cNvSpPr/>
          <p:nvPr/>
        </p:nvSpPr>
        <p:spPr>
          <a:xfrm>
            <a:off x="2049780" y="3093989"/>
            <a:ext cx="548640" cy="548640"/>
          </a:xfrm>
          <a:prstGeom prst="ellips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sp>
        <p:nvSpPr>
          <p:cNvPr id="37" name="Oval 36"/>
          <p:cNvSpPr/>
          <p:nvPr/>
        </p:nvSpPr>
        <p:spPr>
          <a:xfrm>
            <a:off x="2118360" y="3162569"/>
            <a:ext cx="411480" cy="411480"/>
          </a:xfrm>
          <a:prstGeom prst="ellips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sp>
        <p:nvSpPr>
          <p:cNvPr id="36" name="Oval 35"/>
          <p:cNvSpPr/>
          <p:nvPr/>
        </p:nvSpPr>
        <p:spPr>
          <a:xfrm>
            <a:off x="2186940" y="3231149"/>
            <a:ext cx="274320" cy="274320"/>
          </a:xfrm>
          <a:prstGeom prst="ellipse">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sp>
        <p:nvSpPr>
          <p:cNvPr id="46" name="Oval 45"/>
          <p:cNvSpPr/>
          <p:nvPr/>
        </p:nvSpPr>
        <p:spPr>
          <a:xfrm>
            <a:off x="5821679" y="3093989"/>
            <a:ext cx="548640" cy="548640"/>
          </a:xfrm>
          <a:prstGeom prst="ellips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sp>
        <p:nvSpPr>
          <p:cNvPr id="47" name="Oval 46"/>
          <p:cNvSpPr/>
          <p:nvPr/>
        </p:nvSpPr>
        <p:spPr>
          <a:xfrm>
            <a:off x="5890259" y="3162569"/>
            <a:ext cx="411480" cy="411480"/>
          </a:xfrm>
          <a:prstGeom prst="ellips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sp>
        <p:nvSpPr>
          <p:cNvPr id="48" name="Oval 47"/>
          <p:cNvSpPr/>
          <p:nvPr/>
        </p:nvSpPr>
        <p:spPr>
          <a:xfrm>
            <a:off x="5958839" y="3231149"/>
            <a:ext cx="274320" cy="274320"/>
          </a:xfrm>
          <a:prstGeom prst="ellipse">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sp>
        <p:nvSpPr>
          <p:cNvPr id="50" name="Oval 49"/>
          <p:cNvSpPr/>
          <p:nvPr/>
        </p:nvSpPr>
        <p:spPr>
          <a:xfrm>
            <a:off x="9593576" y="3099184"/>
            <a:ext cx="548640" cy="548640"/>
          </a:xfrm>
          <a:prstGeom prst="ellips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sp>
        <p:nvSpPr>
          <p:cNvPr id="51" name="Oval 50"/>
          <p:cNvSpPr/>
          <p:nvPr/>
        </p:nvSpPr>
        <p:spPr>
          <a:xfrm>
            <a:off x="9662156" y="3167764"/>
            <a:ext cx="411480" cy="411480"/>
          </a:xfrm>
          <a:prstGeom prst="ellips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sp>
        <p:nvSpPr>
          <p:cNvPr id="52" name="Oval 51"/>
          <p:cNvSpPr/>
          <p:nvPr/>
        </p:nvSpPr>
        <p:spPr>
          <a:xfrm>
            <a:off x="9730736" y="3236344"/>
            <a:ext cx="274320" cy="274320"/>
          </a:xfrm>
          <a:prstGeom prst="ellipse">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par>
                                <p:cTn id="12" presetID="2" presetClass="entr" presetSubtype="1" decel="100000" fill="hold" grpId="0" nodeType="withEffect">
                                  <p:stCondLst>
                                    <p:cond delay="1000"/>
                                  </p:stCondLst>
                                  <p:childTnLst>
                                    <p:set>
                                      <p:cBhvr>
                                        <p:cTn id="13" dur="1" fill="hold">
                                          <p:stCondLst>
                                            <p:cond delay="0"/>
                                          </p:stCondLst>
                                        </p:cTn>
                                        <p:tgtEl>
                                          <p:spTgt spid="22"/>
                                        </p:tgtEl>
                                        <p:attrNameLst>
                                          <p:attrName>style.visibility</p:attrName>
                                        </p:attrNameLst>
                                      </p:cBhvr>
                                      <p:to>
                                        <p:strVal val="visible"/>
                                      </p:to>
                                    </p:set>
                                    <p:anim calcmode="lin" valueType="num">
                                      <p:cBhvr additive="base">
                                        <p:cTn id="14" dur="500" fill="hold"/>
                                        <p:tgtEl>
                                          <p:spTgt spid="22"/>
                                        </p:tgtEl>
                                        <p:attrNameLst>
                                          <p:attrName>ppt_x</p:attrName>
                                        </p:attrNameLst>
                                      </p:cBhvr>
                                      <p:tavLst>
                                        <p:tav tm="0">
                                          <p:val>
                                            <p:strVal val="#ppt_x"/>
                                          </p:val>
                                        </p:tav>
                                        <p:tav tm="100000">
                                          <p:val>
                                            <p:strVal val="#ppt_x"/>
                                          </p:val>
                                        </p:tav>
                                      </p:tavLst>
                                    </p:anim>
                                    <p:anim calcmode="lin" valueType="num">
                                      <p:cBhvr additive="base">
                                        <p:cTn id="15" dur="500" fill="hold"/>
                                        <p:tgtEl>
                                          <p:spTgt spid="22"/>
                                        </p:tgtEl>
                                        <p:attrNameLst>
                                          <p:attrName>ppt_y</p:attrName>
                                        </p:attrNameLst>
                                      </p:cBhvr>
                                      <p:tavLst>
                                        <p:tav tm="0">
                                          <p:val>
                                            <p:strVal val="0-#ppt_h/2"/>
                                          </p:val>
                                        </p:tav>
                                        <p:tav tm="100000">
                                          <p:val>
                                            <p:strVal val="#ppt_y"/>
                                          </p:val>
                                        </p:tav>
                                      </p:tavLst>
                                    </p:anim>
                                  </p:childTnLst>
                                </p:cTn>
                              </p:par>
                              <p:par>
                                <p:cTn id="16" presetID="23" presetClass="entr" presetSubtype="16" fill="hold" grpId="0" nodeType="withEffect">
                                  <p:stCondLst>
                                    <p:cond delay="1500"/>
                                  </p:stCondLst>
                                  <p:childTnLst>
                                    <p:set>
                                      <p:cBhvr>
                                        <p:cTn id="17" dur="1" fill="hold">
                                          <p:stCondLst>
                                            <p:cond delay="0"/>
                                          </p:stCondLst>
                                        </p:cTn>
                                        <p:tgtEl>
                                          <p:spTgt spid="44"/>
                                        </p:tgtEl>
                                        <p:attrNameLst>
                                          <p:attrName>style.visibility</p:attrName>
                                        </p:attrNameLst>
                                      </p:cBhvr>
                                      <p:to>
                                        <p:strVal val="visible"/>
                                      </p:to>
                                    </p:set>
                                    <p:anim calcmode="lin" valueType="num">
                                      <p:cBhvr>
                                        <p:cTn id="18" dur="500" fill="hold"/>
                                        <p:tgtEl>
                                          <p:spTgt spid="44"/>
                                        </p:tgtEl>
                                        <p:attrNameLst>
                                          <p:attrName>ppt_w</p:attrName>
                                        </p:attrNameLst>
                                      </p:cBhvr>
                                      <p:tavLst>
                                        <p:tav tm="0">
                                          <p:val>
                                            <p:fltVal val="0"/>
                                          </p:val>
                                        </p:tav>
                                        <p:tav tm="100000">
                                          <p:val>
                                            <p:strVal val="#ppt_w"/>
                                          </p:val>
                                        </p:tav>
                                      </p:tavLst>
                                    </p:anim>
                                    <p:anim calcmode="lin" valueType="num">
                                      <p:cBhvr>
                                        <p:cTn id="19" dur="500" fill="hold"/>
                                        <p:tgtEl>
                                          <p:spTgt spid="44"/>
                                        </p:tgtEl>
                                        <p:attrNameLst>
                                          <p:attrName>ppt_h</p:attrName>
                                        </p:attrNameLst>
                                      </p:cBhvr>
                                      <p:tavLst>
                                        <p:tav tm="0">
                                          <p:val>
                                            <p:fltVal val="0"/>
                                          </p:val>
                                        </p:tav>
                                        <p:tav tm="100000">
                                          <p:val>
                                            <p:strVal val="#ppt_h"/>
                                          </p:val>
                                        </p:tav>
                                      </p:tavLst>
                                    </p:anim>
                                  </p:childTnLst>
                                </p:cTn>
                              </p:par>
                              <p:par>
                                <p:cTn id="20" presetID="23" presetClass="entr" presetSubtype="16" fill="hold" grpId="0" nodeType="withEffect">
                                  <p:stCondLst>
                                    <p:cond delay="1600"/>
                                  </p:stCondLst>
                                  <p:childTnLst>
                                    <p:set>
                                      <p:cBhvr>
                                        <p:cTn id="21" dur="1" fill="hold">
                                          <p:stCondLst>
                                            <p:cond delay="0"/>
                                          </p:stCondLst>
                                        </p:cTn>
                                        <p:tgtEl>
                                          <p:spTgt spid="37"/>
                                        </p:tgtEl>
                                        <p:attrNameLst>
                                          <p:attrName>style.visibility</p:attrName>
                                        </p:attrNameLst>
                                      </p:cBhvr>
                                      <p:to>
                                        <p:strVal val="visible"/>
                                      </p:to>
                                    </p:set>
                                    <p:anim calcmode="lin" valueType="num">
                                      <p:cBhvr>
                                        <p:cTn id="22" dur="500" fill="hold"/>
                                        <p:tgtEl>
                                          <p:spTgt spid="37"/>
                                        </p:tgtEl>
                                        <p:attrNameLst>
                                          <p:attrName>ppt_w</p:attrName>
                                        </p:attrNameLst>
                                      </p:cBhvr>
                                      <p:tavLst>
                                        <p:tav tm="0">
                                          <p:val>
                                            <p:fltVal val="0"/>
                                          </p:val>
                                        </p:tav>
                                        <p:tav tm="100000">
                                          <p:val>
                                            <p:strVal val="#ppt_w"/>
                                          </p:val>
                                        </p:tav>
                                      </p:tavLst>
                                    </p:anim>
                                    <p:anim calcmode="lin" valueType="num">
                                      <p:cBhvr>
                                        <p:cTn id="23" dur="500" fill="hold"/>
                                        <p:tgtEl>
                                          <p:spTgt spid="37"/>
                                        </p:tgtEl>
                                        <p:attrNameLst>
                                          <p:attrName>ppt_h</p:attrName>
                                        </p:attrNameLst>
                                      </p:cBhvr>
                                      <p:tavLst>
                                        <p:tav tm="0">
                                          <p:val>
                                            <p:fltVal val="0"/>
                                          </p:val>
                                        </p:tav>
                                        <p:tav tm="100000">
                                          <p:val>
                                            <p:strVal val="#ppt_h"/>
                                          </p:val>
                                        </p:tav>
                                      </p:tavLst>
                                    </p:anim>
                                  </p:childTnLst>
                                </p:cTn>
                              </p:par>
                              <p:par>
                                <p:cTn id="24" presetID="23" presetClass="entr" presetSubtype="16" fill="hold" grpId="0" nodeType="withEffect">
                                  <p:stCondLst>
                                    <p:cond delay="1700"/>
                                  </p:stCondLst>
                                  <p:childTnLst>
                                    <p:set>
                                      <p:cBhvr>
                                        <p:cTn id="25" dur="1" fill="hold">
                                          <p:stCondLst>
                                            <p:cond delay="0"/>
                                          </p:stCondLst>
                                        </p:cTn>
                                        <p:tgtEl>
                                          <p:spTgt spid="36"/>
                                        </p:tgtEl>
                                        <p:attrNameLst>
                                          <p:attrName>style.visibility</p:attrName>
                                        </p:attrNameLst>
                                      </p:cBhvr>
                                      <p:to>
                                        <p:strVal val="visible"/>
                                      </p:to>
                                    </p:set>
                                    <p:anim calcmode="lin" valueType="num">
                                      <p:cBhvr>
                                        <p:cTn id="26" dur="500" fill="hold"/>
                                        <p:tgtEl>
                                          <p:spTgt spid="36"/>
                                        </p:tgtEl>
                                        <p:attrNameLst>
                                          <p:attrName>ppt_w</p:attrName>
                                        </p:attrNameLst>
                                      </p:cBhvr>
                                      <p:tavLst>
                                        <p:tav tm="0">
                                          <p:val>
                                            <p:fltVal val="0"/>
                                          </p:val>
                                        </p:tav>
                                        <p:tav tm="100000">
                                          <p:val>
                                            <p:strVal val="#ppt_w"/>
                                          </p:val>
                                        </p:tav>
                                      </p:tavLst>
                                    </p:anim>
                                    <p:anim calcmode="lin" valueType="num">
                                      <p:cBhvr>
                                        <p:cTn id="27" dur="500" fill="hold"/>
                                        <p:tgtEl>
                                          <p:spTgt spid="36"/>
                                        </p:tgtEl>
                                        <p:attrNameLst>
                                          <p:attrName>ppt_h</p:attrName>
                                        </p:attrNameLst>
                                      </p:cBhvr>
                                      <p:tavLst>
                                        <p:tav tm="0">
                                          <p:val>
                                            <p:fltVal val="0"/>
                                          </p:val>
                                        </p:tav>
                                        <p:tav tm="100000">
                                          <p:val>
                                            <p:strVal val="#ppt_h"/>
                                          </p:val>
                                        </p:tav>
                                      </p:tavLst>
                                    </p:anim>
                                  </p:childTnLst>
                                </p:cTn>
                              </p:par>
                              <p:par>
                                <p:cTn id="28" presetID="2" presetClass="entr" presetSubtype="4" decel="100000" fill="hold" grpId="0" nodeType="withEffect">
                                  <p:stCondLst>
                                    <p:cond delay="220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ppt_x"/>
                                          </p:val>
                                        </p:tav>
                                        <p:tav tm="100000">
                                          <p:val>
                                            <p:strVal val="#ppt_x"/>
                                          </p:val>
                                        </p:tav>
                                      </p:tavLst>
                                    </p:anim>
                                    <p:anim calcmode="lin" valueType="num">
                                      <p:cBhvr additive="base">
                                        <p:cTn id="31" dur="500" fill="hold"/>
                                        <p:tgtEl>
                                          <p:spTgt spid="4"/>
                                        </p:tgtEl>
                                        <p:attrNameLst>
                                          <p:attrName>ppt_y</p:attrName>
                                        </p:attrNameLst>
                                      </p:cBhvr>
                                      <p:tavLst>
                                        <p:tav tm="0">
                                          <p:val>
                                            <p:strVal val="1+#ppt_h/2"/>
                                          </p:val>
                                        </p:tav>
                                        <p:tav tm="100000">
                                          <p:val>
                                            <p:strVal val="#ppt_y"/>
                                          </p:val>
                                        </p:tav>
                                      </p:tavLst>
                                    </p:anim>
                                  </p:childTnLst>
                                </p:cTn>
                              </p:par>
                              <p:par>
                                <p:cTn id="32" presetID="49" presetClass="entr" presetSubtype="0" decel="100000" fill="hold" grpId="0" nodeType="withEffect">
                                  <p:stCondLst>
                                    <p:cond delay="2700"/>
                                  </p:stCondLst>
                                  <p:childTnLst>
                                    <p:set>
                                      <p:cBhvr>
                                        <p:cTn id="33" dur="1" fill="hold">
                                          <p:stCondLst>
                                            <p:cond delay="0"/>
                                          </p:stCondLst>
                                        </p:cTn>
                                        <p:tgtEl>
                                          <p:spTgt spid="33"/>
                                        </p:tgtEl>
                                        <p:attrNameLst>
                                          <p:attrName>style.visibility</p:attrName>
                                        </p:attrNameLst>
                                      </p:cBhvr>
                                      <p:to>
                                        <p:strVal val="visible"/>
                                      </p:to>
                                    </p:set>
                                    <p:anim calcmode="lin" valueType="num">
                                      <p:cBhvr>
                                        <p:cTn id="34" dur="500" fill="hold"/>
                                        <p:tgtEl>
                                          <p:spTgt spid="33"/>
                                        </p:tgtEl>
                                        <p:attrNameLst>
                                          <p:attrName>ppt_w</p:attrName>
                                        </p:attrNameLst>
                                      </p:cBhvr>
                                      <p:tavLst>
                                        <p:tav tm="0">
                                          <p:val>
                                            <p:fltVal val="0"/>
                                          </p:val>
                                        </p:tav>
                                        <p:tav tm="100000">
                                          <p:val>
                                            <p:strVal val="#ppt_w"/>
                                          </p:val>
                                        </p:tav>
                                      </p:tavLst>
                                    </p:anim>
                                    <p:anim calcmode="lin" valueType="num">
                                      <p:cBhvr>
                                        <p:cTn id="35" dur="500" fill="hold"/>
                                        <p:tgtEl>
                                          <p:spTgt spid="33"/>
                                        </p:tgtEl>
                                        <p:attrNameLst>
                                          <p:attrName>ppt_h</p:attrName>
                                        </p:attrNameLst>
                                      </p:cBhvr>
                                      <p:tavLst>
                                        <p:tav tm="0">
                                          <p:val>
                                            <p:fltVal val="0"/>
                                          </p:val>
                                        </p:tav>
                                        <p:tav tm="100000">
                                          <p:val>
                                            <p:strVal val="#ppt_h"/>
                                          </p:val>
                                        </p:tav>
                                      </p:tavLst>
                                    </p:anim>
                                    <p:anim calcmode="lin" valueType="num">
                                      <p:cBhvr>
                                        <p:cTn id="36" dur="500" fill="hold"/>
                                        <p:tgtEl>
                                          <p:spTgt spid="33"/>
                                        </p:tgtEl>
                                        <p:attrNameLst>
                                          <p:attrName>style.rotation</p:attrName>
                                        </p:attrNameLst>
                                      </p:cBhvr>
                                      <p:tavLst>
                                        <p:tav tm="0">
                                          <p:val>
                                            <p:fltVal val="360"/>
                                          </p:val>
                                        </p:tav>
                                        <p:tav tm="100000">
                                          <p:val>
                                            <p:fltVal val="0"/>
                                          </p:val>
                                        </p:tav>
                                      </p:tavLst>
                                    </p:anim>
                                    <p:animEffect transition="in" filter="fade">
                                      <p:cBhvr>
                                        <p:cTn id="37" dur="500"/>
                                        <p:tgtEl>
                                          <p:spTgt spid="33"/>
                                        </p:tgtEl>
                                      </p:cBhvr>
                                    </p:animEffect>
                                  </p:childTnLst>
                                </p:cTn>
                              </p:par>
                              <p:par>
                                <p:cTn id="38" presetID="23" presetClass="entr" presetSubtype="16" fill="hold" nodeType="withEffect">
                                  <p:stCondLst>
                                    <p:cond delay="2900"/>
                                  </p:stCondLst>
                                  <p:childTnLst>
                                    <p:set>
                                      <p:cBhvr>
                                        <p:cTn id="39" dur="1" fill="hold">
                                          <p:stCondLst>
                                            <p:cond delay="0"/>
                                          </p:stCondLst>
                                        </p:cTn>
                                        <p:tgtEl>
                                          <p:spTgt spid="28"/>
                                        </p:tgtEl>
                                        <p:attrNameLst>
                                          <p:attrName>style.visibility</p:attrName>
                                        </p:attrNameLst>
                                      </p:cBhvr>
                                      <p:to>
                                        <p:strVal val="visible"/>
                                      </p:to>
                                    </p:set>
                                    <p:anim calcmode="lin" valueType="num">
                                      <p:cBhvr>
                                        <p:cTn id="40" dur="500" fill="hold"/>
                                        <p:tgtEl>
                                          <p:spTgt spid="28"/>
                                        </p:tgtEl>
                                        <p:attrNameLst>
                                          <p:attrName>ppt_w</p:attrName>
                                        </p:attrNameLst>
                                      </p:cBhvr>
                                      <p:tavLst>
                                        <p:tav tm="0">
                                          <p:val>
                                            <p:fltVal val="0"/>
                                          </p:val>
                                        </p:tav>
                                        <p:tav tm="100000">
                                          <p:val>
                                            <p:strVal val="#ppt_w"/>
                                          </p:val>
                                        </p:tav>
                                      </p:tavLst>
                                    </p:anim>
                                    <p:anim calcmode="lin" valueType="num">
                                      <p:cBhvr>
                                        <p:cTn id="41" dur="500" fill="hold"/>
                                        <p:tgtEl>
                                          <p:spTgt spid="28"/>
                                        </p:tgtEl>
                                        <p:attrNameLst>
                                          <p:attrName>ppt_h</p:attrName>
                                        </p:attrNameLst>
                                      </p:cBhvr>
                                      <p:tavLst>
                                        <p:tav tm="0">
                                          <p:val>
                                            <p:fltVal val="0"/>
                                          </p:val>
                                        </p:tav>
                                        <p:tav tm="100000">
                                          <p:val>
                                            <p:strVal val="#ppt_h"/>
                                          </p:val>
                                        </p:tav>
                                      </p:tavLst>
                                    </p:anim>
                                  </p:childTnLst>
                                </p:cTn>
                              </p:par>
                              <p:par>
                                <p:cTn id="42" presetID="10" presetClass="entr" presetSubtype="0" fill="hold" grpId="0" nodeType="withEffect">
                                  <p:stCondLst>
                                    <p:cond delay="310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par>
                                <p:cTn id="45" presetID="23" presetClass="entr" presetSubtype="16" fill="hold" grpId="0" nodeType="withEffect">
                                  <p:stCondLst>
                                    <p:cond delay="3600"/>
                                  </p:stCondLst>
                                  <p:childTnLst>
                                    <p:set>
                                      <p:cBhvr>
                                        <p:cTn id="46" dur="1" fill="hold">
                                          <p:stCondLst>
                                            <p:cond delay="0"/>
                                          </p:stCondLst>
                                        </p:cTn>
                                        <p:tgtEl>
                                          <p:spTgt spid="46"/>
                                        </p:tgtEl>
                                        <p:attrNameLst>
                                          <p:attrName>style.visibility</p:attrName>
                                        </p:attrNameLst>
                                      </p:cBhvr>
                                      <p:to>
                                        <p:strVal val="visible"/>
                                      </p:to>
                                    </p:set>
                                    <p:anim calcmode="lin" valueType="num">
                                      <p:cBhvr>
                                        <p:cTn id="47" dur="500" fill="hold"/>
                                        <p:tgtEl>
                                          <p:spTgt spid="46"/>
                                        </p:tgtEl>
                                        <p:attrNameLst>
                                          <p:attrName>ppt_w</p:attrName>
                                        </p:attrNameLst>
                                      </p:cBhvr>
                                      <p:tavLst>
                                        <p:tav tm="0">
                                          <p:val>
                                            <p:fltVal val="0"/>
                                          </p:val>
                                        </p:tav>
                                        <p:tav tm="100000">
                                          <p:val>
                                            <p:strVal val="#ppt_w"/>
                                          </p:val>
                                        </p:tav>
                                      </p:tavLst>
                                    </p:anim>
                                    <p:anim calcmode="lin" valueType="num">
                                      <p:cBhvr>
                                        <p:cTn id="48" dur="500" fill="hold"/>
                                        <p:tgtEl>
                                          <p:spTgt spid="46"/>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3700"/>
                                  </p:stCondLst>
                                  <p:childTnLst>
                                    <p:set>
                                      <p:cBhvr>
                                        <p:cTn id="50" dur="1" fill="hold">
                                          <p:stCondLst>
                                            <p:cond delay="0"/>
                                          </p:stCondLst>
                                        </p:cTn>
                                        <p:tgtEl>
                                          <p:spTgt spid="47"/>
                                        </p:tgtEl>
                                        <p:attrNameLst>
                                          <p:attrName>style.visibility</p:attrName>
                                        </p:attrNameLst>
                                      </p:cBhvr>
                                      <p:to>
                                        <p:strVal val="visible"/>
                                      </p:to>
                                    </p:set>
                                    <p:anim calcmode="lin" valueType="num">
                                      <p:cBhvr>
                                        <p:cTn id="51" dur="500" fill="hold"/>
                                        <p:tgtEl>
                                          <p:spTgt spid="47"/>
                                        </p:tgtEl>
                                        <p:attrNameLst>
                                          <p:attrName>ppt_w</p:attrName>
                                        </p:attrNameLst>
                                      </p:cBhvr>
                                      <p:tavLst>
                                        <p:tav tm="0">
                                          <p:val>
                                            <p:fltVal val="0"/>
                                          </p:val>
                                        </p:tav>
                                        <p:tav tm="100000">
                                          <p:val>
                                            <p:strVal val="#ppt_w"/>
                                          </p:val>
                                        </p:tav>
                                      </p:tavLst>
                                    </p:anim>
                                    <p:anim calcmode="lin" valueType="num">
                                      <p:cBhvr>
                                        <p:cTn id="52" dur="500" fill="hold"/>
                                        <p:tgtEl>
                                          <p:spTgt spid="47"/>
                                        </p:tgtEl>
                                        <p:attrNameLst>
                                          <p:attrName>ppt_h</p:attrName>
                                        </p:attrNameLst>
                                      </p:cBhvr>
                                      <p:tavLst>
                                        <p:tav tm="0">
                                          <p:val>
                                            <p:fltVal val="0"/>
                                          </p:val>
                                        </p:tav>
                                        <p:tav tm="100000">
                                          <p:val>
                                            <p:strVal val="#ppt_h"/>
                                          </p:val>
                                        </p:tav>
                                      </p:tavLst>
                                    </p:anim>
                                  </p:childTnLst>
                                </p:cTn>
                              </p:par>
                              <p:par>
                                <p:cTn id="53" presetID="23" presetClass="entr" presetSubtype="16" fill="hold" grpId="0" nodeType="withEffect">
                                  <p:stCondLst>
                                    <p:cond delay="3800"/>
                                  </p:stCondLst>
                                  <p:childTnLst>
                                    <p:set>
                                      <p:cBhvr>
                                        <p:cTn id="54" dur="1" fill="hold">
                                          <p:stCondLst>
                                            <p:cond delay="0"/>
                                          </p:stCondLst>
                                        </p:cTn>
                                        <p:tgtEl>
                                          <p:spTgt spid="48"/>
                                        </p:tgtEl>
                                        <p:attrNameLst>
                                          <p:attrName>style.visibility</p:attrName>
                                        </p:attrNameLst>
                                      </p:cBhvr>
                                      <p:to>
                                        <p:strVal val="visible"/>
                                      </p:to>
                                    </p:set>
                                    <p:anim calcmode="lin" valueType="num">
                                      <p:cBhvr>
                                        <p:cTn id="55" dur="500" fill="hold"/>
                                        <p:tgtEl>
                                          <p:spTgt spid="48"/>
                                        </p:tgtEl>
                                        <p:attrNameLst>
                                          <p:attrName>ppt_w</p:attrName>
                                        </p:attrNameLst>
                                      </p:cBhvr>
                                      <p:tavLst>
                                        <p:tav tm="0">
                                          <p:val>
                                            <p:fltVal val="0"/>
                                          </p:val>
                                        </p:tav>
                                        <p:tav tm="100000">
                                          <p:val>
                                            <p:strVal val="#ppt_w"/>
                                          </p:val>
                                        </p:tav>
                                      </p:tavLst>
                                    </p:anim>
                                    <p:anim calcmode="lin" valueType="num">
                                      <p:cBhvr>
                                        <p:cTn id="56" dur="500" fill="hold"/>
                                        <p:tgtEl>
                                          <p:spTgt spid="48"/>
                                        </p:tgtEl>
                                        <p:attrNameLst>
                                          <p:attrName>ppt_h</p:attrName>
                                        </p:attrNameLst>
                                      </p:cBhvr>
                                      <p:tavLst>
                                        <p:tav tm="0">
                                          <p:val>
                                            <p:fltVal val="0"/>
                                          </p:val>
                                        </p:tav>
                                        <p:tav tm="100000">
                                          <p:val>
                                            <p:strVal val="#ppt_h"/>
                                          </p:val>
                                        </p:tav>
                                      </p:tavLst>
                                    </p:anim>
                                  </p:childTnLst>
                                </p:cTn>
                              </p:par>
                              <p:par>
                                <p:cTn id="57" presetID="2" presetClass="entr" presetSubtype="4" decel="100000" fill="hold" grpId="0" nodeType="withEffect">
                                  <p:stCondLst>
                                    <p:cond delay="430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ppt_x"/>
                                          </p:val>
                                        </p:tav>
                                        <p:tav tm="100000">
                                          <p:val>
                                            <p:strVal val="#ppt_x"/>
                                          </p:val>
                                        </p:tav>
                                      </p:tavLst>
                                    </p:anim>
                                    <p:anim calcmode="lin" valueType="num">
                                      <p:cBhvr additive="base">
                                        <p:cTn id="60" dur="500" fill="hold"/>
                                        <p:tgtEl>
                                          <p:spTgt spid="5"/>
                                        </p:tgtEl>
                                        <p:attrNameLst>
                                          <p:attrName>ppt_y</p:attrName>
                                        </p:attrNameLst>
                                      </p:cBhvr>
                                      <p:tavLst>
                                        <p:tav tm="0">
                                          <p:val>
                                            <p:strVal val="1+#ppt_h/2"/>
                                          </p:val>
                                        </p:tav>
                                        <p:tav tm="100000">
                                          <p:val>
                                            <p:strVal val="#ppt_y"/>
                                          </p:val>
                                        </p:tav>
                                      </p:tavLst>
                                    </p:anim>
                                  </p:childTnLst>
                                </p:cTn>
                              </p:par>
                              <p:par>
                                <p:cTn id="61" presetID="49" presetClass="entr" presetSubtype="0" decel="100000" fill="hold" grpId="0" nodeType="withEffect">
                                  <p:stCondLst>
                                    <p:cond delay="4800"/>
                                  </p:stCondLst>
                                  <p:childTnLst>
                                    <p:set>
                                      <p:cBhvr>
                                        <p:cTn id="62" dur="1" fill="hold">
                                          <p:stCondLst>
                                            <p:cond delay="0"/>
                                          </p:stCondLst>
                                        </p:cTn>
                                        <p:tgtEl>
                                          <p:spTgt spid="34"/>
                                        </p:tgtEl>
                                        <p:attrNameLst>
                                          <p:attrName>style.visibility</p:attrName>
                                        </p:attrNameLst>
                                      </p:cBhvr>
                                      <p:to>
                                        <p:strVal val="visible"/>
                                      </p:to>
                                    </p:set>
                                    <p:anim calcmode="lin" valueType="num">
                                      <p:cBhvr>
                                        <p:cTn id="63" dur="500" fill="hold"/>
                                        <p:tgtEl>
                                          <p:spTgt spid="34"/>
                                        </p:tgtEl>
                                        <p:attrNameLst>
                                          <p:attrName>ppt_w</p:attrName>
                                        </p:attrNameLst>
                                      </p:cBhvr>
                                      <p:tavLst>
                                        <p:tav tm="0">
                                          <p:val>
                                            <p:fltVal val="0"/>
                                          </p:val>
                                        </p:tav>
                                        <p:tav tm="100000">
                                          <p:val>
                                            <p:strVal val="#ppt_w"/>
                                          </p:val>
                                        </p:tav>
                                      </p:tavLst>
                                    </p:anim>
                                    <p:anim calcmode="lin" valueType="num">
                                      <p:cBhvr>
                                        <p:cTn id="64" dur="500" fill="hold"/>
                                        <p:tgtEl>
                                          <p:spTgt spid="34"/>
                                        </p:tgtEl>
                                        <p:attrNameLst>
                                          <p:attrName>ppt_h</p:attrName>
                                        </p:attrNameLst>
                                      </p:cBhvr>
                                      <p:tavLst>
                                        <p:tav tm="0">
                                          <p:val>
                                            <p:fltVal val="0"/>
                                          </p:val>
                                        </p:tav>
                                        <p:tav tm="100000">
                                          <p:val>
                                            <p:strVal val="#ppt_h"/>
                                          </p:val>
                                        </p:tav>
                                      </p:tavLst>
                                    </p:anim>
                                    <p:anim calcmode="lin" valueType="num">
                                      <p:cBhvr>
                                        <p:cTn id="65" dur="500" fill="hold"/>
                                        <p:tgtEl>
                                          <p:spTgt spid="34"/>
                                        </p:tgtEl>
                                        <p:attrNameLst>
                                          <p:attrName>style.rotation</p:attrName>
                                        </p:attrNameLst>
                                      </p:cBhvr>
                                      <p:tavLst>
                                        <p:tav tm="0">
                                          <p:val>
                                            <p:fltVal val="360"/>
                                          </p:val>
                                        </p:tav>
                                        <p:tav tm="100000">
                                          <p:val>
                                            <p:fltVal val="0"/>
                                          </p:val>
                                        </p:tav>
                                      </p:tavLst>
                                    </p:anim>
                                    <p:animEffect transition="in" filter="fade">
                                      <p:cBhvr>
                                        <p:cTn id="66" dur="500"/>
                                        <p:tgtEl>
                                          <p:spTgt spid="34"/>
                                        </p:tgtEl>
                                      </p:cBhvr>
                                    </p:animEffect>
                                  </p:childTnLst>
                                </p:cTn>
                              </p:par>
                              <p:par>
                                <p:cTn id="67" presetID="23" presetClass="entr" presetSubtype="16" fill="hold" nodeType="withEffect">
                                  <p:stCondLst>
                                    <p:cond delay="4900"/>
                                  </p:stCondLst>
                                  <p:childTnLst>
                                    <p:set>
                                      <p:cBhvr>
                                        <p:cTn id="68" dur="1" fill="hold">
                                          <p:stCondLst>
                                            <p:cond delay="0"/>
                                          </p:stCondLst>
                                        </p:cTn>
                                        <p:tgtEl>
                                          <p:spTgt spid="29"/>
                                        </p:tgtEl>
                                        <p:attrNameLst>
                                          <p:attrName>style.visibility</p:attrName>
                                        </p:attrNameLst>
                                      </p:cBhvr>
                                      <p:to>
                                        <p:strVal val="visible"/>
                                      </p:to>
                                    </p:set>
                                    <p:anim calcmode="lin" valueType="num">
                                      <p:cBhvr>
                                        <p:cTn id="69" dur="500" fill="hold"/>
                                        <p:tgtEl>
                                          <p:spTgt spid="29"/>
                                        </p:tgtEl>
                                        <p:attrNameLst>
                                          <p:attrName>ppt_w</p:attrName>
                                        </p:attrNameLst>
                                      </p:cBhvr>
                                      <p:tavLst>
                                        <p:tav tm="0">
                                          <p:val>
                                            <p:fltVal val="0"/>
                                          </p:val>
                                        </p:tav>
                                        <p:tav tm="100000">
                                          <p:val>
                                            <p:strVal val="#ppt_w"/>
                                          </p:val>
                                        </p:tav>
                                      </p:tavLst>
                                    </p:anim>
                                    <p:anim calcmode="lin" valueType="num">
                                      <p:cBhvr>
                                        <p:cTn id="70" dur="500" fill="hold"/>
                                        <p:tgtEl>
                                          <p:spTgt spid="29"/>
                                        </p:tgtEl>
                                        <p:attrNameLst>
                                          <p:attrName>ppt_h</p:attrName>
                                        </p:attrNameLst>
                                      </p:cBhvr>
                                      <p:tavLst>
                                        <p:tav tm="0">
                                          <p:val>
                                            <p:fltVal val="0"/>
                                          </p:val>
                                        </p:tav>
                                        <p:tav tm="100000">
                                          <p:val>
                                            <p:strVal val="#ppt_h"/>
                                          </p:val>
                                        </p:tav>
                                      </p:tavLst>
                                    </p:anim>
                                  </p:childTnLst>
                                </p:cTn>
                              </p:par>
                              <p:par>
                                <p:cTn id="71" presetID="10" presetClass="entr" presetSubtype="0" fill="hold" grpId="0" nodeType="withEffect">
                                  <p:stCondLst>
                                    <p:cond delay="500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500"/>
                                        <p:tgtEl>
                                          <p:spTgt spid="31"/>
                                        </p:tgtEl>
                                      </p:cBhvr>
                                    </p:animEffect>
                                  </p:childTnLst>
                                </p:cTn>
                              </p:par>
                              <p:par>
                                <p:cTn id="74" presetID="23" presetClass="entr" presetSubtype="16" fill="hold" grpId="0" nodeType="withEffect">
                                  <p:stCondLst>
                                    <p:cond delay="5500"/>
                                  </p:stCondLst>
                                  <p:childTnLst>
                                    <p:set>
                                      <p:cBhvr>
                                        <p:cTn id="75" dur="1" fill="hold">
                                          <p:stCondLst>
                                            <p:cond delay="0"/>
                                          </p:stCondLst>
                                        </p:cTn>
                                        <p:tgtEl>
                                          <p:spTgt spid="50"/>
                                        </p:tgtEl>
                                        <p:attrNameLst>
                                          <p:attrName>style.visibility</p:attrName>
                                        </p:attrNameLst>
                                      </p:cBhvr>
                                      <p:to>
                                        <p:strVal val="visible"/>
                                      </p:to>
                                    </p:set>
                                    <p:anim calcmode="lin" valueType="num">
                                      <p:cBhvr>
                                        <p:cTn id="76" dur="500" fill="hold"/>
                                        <p:tgtEl>
                                          <p:spTgt spid="50"/>
                                        </p:tgtEl>
                                        <p:attrNameLst>
                                          <p:attrName>ppt_w</p:attrName>
                                        </p:attrNameLst>
                                      </p:cBhvr>
                                      <p:tavLst>
                                        <p:tav tm="0">
                                          <p:val>
                                            <p:fltVal val="0"/>
                                          </p:val>
                                        </p:tav>
                                        <p:tav tm="100000">
                                          <p:val>
                                            <p:strVal val="#ppt_w"/>
                                          </p:val>
                                        </p:tav>
                                      </p:tavLst>
                                    </p:anim>
                                    <p:anim calcmode="lin" valueType="num">
                                      <p:cBhvr>
                                        <p:cTn id="77" dur="500" fill="hold"/>
                                        <p:tgtEl>
                                          <p:spTgt spid="50"/>
                                        </p:tgtEl>
                                        <p:attrNameLst>
                                          <p:attrName>ppt_h</p:attrName>
                                        </p:attrNameLst>
                                      </p:cBhvr>
                                      <p:tavLst>
                                        <p:tav tm="0">
                                          <p:val>
                                            <p:fltVal val="0"/>
                                          </p:val>
                                        </p:tav>
                                        <p:tav tm="100000">
                                          <p:val>
                                            <p:strVal val="#ppt_h"/>
                                          </p:val>
                                        </p:tav>
                                      </p:tavLst>
                                    </p:anim>
                                  </p:childTnLst>
                                </p:cTn>
                              </p:par>
                              <p:par>
                                <p:cTn id="78" presetID="23" presetClass="entr" presetSubtype="16" fill="hold" grpId="0" nodeType="withEffect">
                                  <p:stCondLst>
                                    <p:cond delay="5600"/>
                                  </p:stCondLst>
                                  <p:childTnLst>
                                    <p:set>
                                      <p:cBhvr>
                                        <p:cTn id="79" dur="1" fill="hold">
                                          <p:stCondLst>
                                            <p:cond delay="0"/>
                                          </p:stCondLst>
                                        </p:cTn>
                                        <p:tgtEl>
                                          <p:spTgt spid="51"/>
                                        </p:tgtEl>
                                        <p:attrNameLst>
                                          <p:attrName>style.visibility</p:attrName>
                                        </p:attrNameLst>
                                      </p:cBhvr>
                                      <p:to>
                                        <p:strVal val="visible"/>
                                      </p:to>
                                    </p:set>
                                    <p:anim calcmode="lin" valueType="num">
                                      <p:cBhvr>
                                        <p:cTn id="80" dur="500" fill="hold"/>
                                        <p:tgtEl>
                                          <p:spTgt spid="51"/>
                                        </p:tgtEl>
                                        <p:attrNameLst>
                                          <p:attrName>ppt_w</p:attrName>
                                        </p:attrNameLst>
                                      </p:cBhvr>
                                      <p:tavLst>
                                        <p:tav tm="0">
                                          <p:val>
                                            <p:fltVal val="0"/>
                                          </p:val>
                                        </p:tav>
                                        <p:tav tm="100000">
                                          <p:val>
                                            <p:strVal val="#ppt_w"/>
                                          </p:val>
                                        </p:tav>
                                      </p:tavLst>
                                    </p:anim>
                                    <p:anim calcmode="lin" valueType="num">
                                      <p:cBhvr>
                                        <p:cTn id="81" dur="500" fill="hold"/>
                                        <p:tgtEl>
                                          <p:spTgt spid="51"/>
                                        </p:tgtEl>
                                        <p:attrNameLst>
                                          <p:attrName>ppt_h</p:attrName>
                                        </p:attrNameLst>
                                      </p:cBhvr>
                                      <p:tavLst>
                                        <p:tav tm="0">
                                          <p:val>
                                            <p:fltVal val="0"/>
                                          </p:val>
                                        </p:tav>
                                        <p:tav tm="100000">
                                          <p:val>
                                            <p:strVal val="#ppt_h"/>
                                          </p:val>
                                        </p:tav>
                                      </p:tavLst>
                                    </p:anim>
                                  </p:childTnLst>
                                </p:cTn>
                              </p:par>
                              <p:par>
                                <p:cTn id="82" presetID="23" presetClass="entr" presetSubtype="16" fill="hold" grpId="0" nodeType="withEffect">
                                  <p:stCondLst>
                                    <p:cond delay="5700"/>
                                  </p:stCondLst>
                                  <p:childTnLst>
                                    <p:set>
                                      <p:cBhvr>
                                        <p:cTn id="83" dur="1" fill="hold">
                                          <p:stCondLst>
                                            <p:cond delay="0"/>
                                          </p:stCondLst>
                                        </p:cTn>
                                        <p:tgtEl>
                                          <p:spTgt spid="52"/>
                                        </p:tgtEl>
                                        <p:attrNameLst>
                                          <p:attrName>style.visibility</p:attrName>
                                        </p:attrNameLst>
                                      </p:cBhvr>
                                      <p:to>
                                        <p:strVal val="visible"/>
                                      </p:to>
                                    </p:set>
                                    <p:anim calcmode="lin" valueType="num">
                                      <p:cBhvr>
                                        <p:cTn id="84" dur="500" fill="hold"/>
                                        <p:tgtEl>
                                          <p:spTgt spid="52"/>
                                        </p:tgtEl>
                                        <p:attrNameLst>
                                          <p:attrName>ppt_w</p:attrName>
                                        </p:attrNameLst>
                                      </p:cBhvr>
                                      <p:tavLst>
                                        <p:tav tm="0">
                                          <p:val>
                                            <p:fltVal val="0"/>
                                          </p:val>
                                        </p:tav>
                                        <p:tav tm="100000">
                                          <p:val>
                                            <p:strVal val="#ppt_w"/>
                                          </p:val>
                                        </p:tav>
                                      </p:tavLst>
                                    </p:anim>
                                    <p:anim calcmode="lin" valueType="num">
                                      <p:cBhvr>
                                        <p:cTn id="85" dur="500" fill="hold"/>
                                        <p:tgtEl>
                                          <p:spTgt spid="52"/>
                                        </p:tgtEl>
                                        <p:attrNameLst>
                                          <p:attrName>ppt_h</p:attrName>
                                        </p:attrNameLst>
                                      </p:cBhvr>
                                      <p:tavLst>
                                        <p:tav tm="0">
                                          <p:val>
                                            <p:fltVal val="0"/>
                                          </p:val>
                                        </p:tav>
                                        <p:tav tm="100000">
                                          <p:val>
                                            <p:strVal val="#ppt_h"/>
                                          </p:val>
                                        </p:tav>
                                      </p:tavLst>
                                    </p:anim>
                                  </p:childTnLst>
                                </p:cTn>
                              </p:par>
                              <p:par>
                                <p:cTn id="86" presetID="2" presetClass="entr" presetSubtype="4" decel="100000" fill="hold" grpId="0" nodeType="withEffect">
                                  <p:stCondLst>
                                    <p:cond delay="6100"/>
                                  </p:stCondLst>
                                  <p:childTnLst>
                                    <p:set>
                                      <p:cBhvr>
                                        <p:cTn id="87" dur="1" fill="hold">
                                          <p:stCondLst>
                                            <p:cond delay="0"/>
                                          </p:stCondLst>
                                        </p:cTn>
                                        <p:tgtEl>
                                          <p:spTgt spid="6"/>
                                        </p:tgtEl>
                                        <p:attrNameLst>
                                          <p:attrName>style.visibility</p:attrName>
                                        </p:attrNameLst>
                                      </p:cBhvr>
                                      <p:to>
                                        <p:strVal val="visible"/>
                                      </p:to>
                                    </p:set>
                                    <p:anim calcmode="lin" valueType="num">
                                      <p:cBhvr additive="base">
                                        <p:cTn id="88" dur="500" fill="hold"/>
                                        <p:tgtEl>
                                          <p:spTgt spid="6"/>
                                        </p:tgtEl>
                                        <p:attrNameLst>
                                          <p:attrName>ppt_x</p:attrName>
                                        </p:attrNameLst>
                                      </p:cBhvr>
                                      <p:tavLst>
                                        <p:tav tm="0">
                                          <p:val>
                                            <p:strVal val="#ppt_x"/>
                                          </p:val>
                                        </p:tav>
                                        <p:tav tm="100000">
                                          <p:val>
                                            <p:strVal val="#ppt_x"/>
                                          </p:val>
                                        </p:tav>
                                      </p:tavLst>
                                    </p:anim>
                                    <p:anim calcmode="lin" valueType="num">
                                      <p:cBhvr additive="base">
                                        <p:cTn id="89" dur="500" fill="hold"/>
                                        <p:tgtEl>
                                          <p:spTgt spid="6"/>
                                        </p:tgtEl>
                                        <p:attrNameLst>
                                          <p:attrName>ppt_y</p:attrName>
                                        </p:attrNameLst>
                                      </p:cBhvr>
                                      <p:tavLst>
                                        <p:tav tm="0">
                                          <p:val>
                                            <p:strVal val="1+#ppt_h/2"/>
                                          </p:val>
                                        </p:tav>
                                        <p:tav tm="100000">
                                          <p:val>
                                            <p:strVal val="#ppt_y"/>
                                          </p:val>
                                        </p:tav>
                                      </p:tavLst>
                                    </p:anim>
                                  </p:childTnLst>
                                </p:cTn>
                              </p:par>
                              <p:par>
                                <p:cTn id="90" presetID="49" presetClass="entr" presetSubtype="0" decel="100000" fill="hold" grpId="0" nodeType="withEffect">
                                  <p:stCondLst>
                                    <p:cond delay="6600"/>
                                  </p:stCondLst>
                                  <p:childTnLst>
                                    <p:set>
                                      <p:cBhvr>
                                        <p:cTn id="91" dur="1" fill="hold">
                                          <p:stCondLst>
                                            <p:cond delay="0"/>
                                          </p:stCondLst>
                                        </p:cTn>
                                        <p:tgtEl>
                                          <p:spTgt spid="35"/>
                                        </p:tgtEl>
                                        <p:attrNameLst>
                                          <p:attrName>style.visibility</p:attrName>
                                        </p:attrNameLst>
                                      </p:cBhvr>
                                      <p:to>
                                        <p:strVal val="visible"/>
                                      </p:to>
                                    </p:set>
                                    <p:anim calcmode="lin" valueType="num">
                                      <p:cBhvr>
                                        <p:cTn id="92" dur="500" fill="hold"/>
                                        <p:tgtEl>
                                          <p:spTgt spid="35"/>
                                        </p:tgtEl>
                                        <p:attrNameLst>
                                          <p:attrName>ppt_w</p:attrName>
                                        </p:attrNameLst>
                                      </p:cBhvr>
                                      <p:tavLst>
                                        <p:tav tm="0">
                                          <p:val>
                                            <p:fltVal val="0"/>
                                          </p:val>
                                        </p:tav>
                                        <p:tav tm="100000">
                                          <p:val>
                                            <p:strVal val="#ppt_w"/>
                                          </p:val>
                                        </p:tav>
                                      </p:tavLst>
                                    </p:anim>
                                    <p:anim calcmode="lin" valueType="num">
                                      <p:cBhvr>
                                        <p:cTn id="93" dur="500" fill="hold"/>
                                        <p:tgtEl>
                                          <p:spTgt spid="35"/>
                                        </p:tgtEl>
                                        <p:attrNameLst>
                                          <p:attrName>ppt_h</p:attrName>
                                        </p:attrNameLst>
                                      </p:cBhvr>
                                      <p:tavLst>
                                        <p:tav tm="0">
                                          <p:val>
                                            <p:fltVal val="0"/>
                                          </p:val>
                                        </p:tav>
                                        <p:tav tm="100000">
                                          <p:val>
                                            <p:strVal val="#ppt_h"/>
                                          </p:val>
                                        </p:tav>
                                      </p:tavLst>
                                    </p:anim>
                                    <p:anim calcmode="lin" valueType="num">
                                      <p:cBhvr>
                                        <p:cTn id="94" dur="500" fill="hold"/>
                                        <p:tgtEl>
                                          <p:spTgt spid="35"/>
                                        </p:tgtEl>
                                        <p:attrNameLst>
                                          <p:attrName>style.rotation</p:attrName>
                                        </p:attrNameLst>
                                      </p:cBhvr>
                                      <p:tavLst>
                                        <p:tav tm="0">
                                          <p:val>
                                            <p:fltVal val="360"/>
                                          </p:val>
                                        </p:tav>
                                        <p:tav tm="100000">
                                          <p:val>
                                            <p:fltVal val="0"/>
                                          </p:val>
                                        </p:tav>
                                      </p:tavLst>
                                    </p:anim>
                                    <p:animEffect transition="in" filter="fade">
                                      <p:cBhvr>
                                        <p:cTn id="95" dur="500"/>
                                        <p:tgtEl>
                                          <p:spTgt spid="35"/>
                                        </p:tgtEl>
                                      </p:cBhvr>
                                    </p:animEffect>
                                  </p:childTnLst>
                                </p:cTn>
                              </p:par>
                              <p:par>
                                <p:cTn id="96" presetID="23" presetClass="entr" presetSubtype="16" fill="hold" nodeType="withEffect">
                                  <p:stCondLst>
                                    <p:cond delay="6700"/>
                                  </p:stCondLst>
                                  <p:childTnLst>
                                    <p:set>
                                      <p:cBhvr>
                                        <p:cTn id="97" dur="1" fill="hold">
                                          <p:stCondLst>
                                            <p:cond delay="0"/>
                                          </p:stCondLst>
                                        </p:cTn>
                                        <p:tgtEl>
                                          <p:spTgt spid="27"/>
                                        </p:tgtEl>
                                        <p:attrNameLst>
                                          <p:attrName>style.visibility</p:attrName>
                                        </p:attrNameLst>
                                      </p:cBhvr>
                                      <p:to>
                                        <p:strVal val="visible"/>
                                      </p:to>
                                    </p:set>
                                    <p:anim calcmode="lin" valueType="num">
                                      <p:cBhvr>
                                        <p:cTn id="98" dur="500" fill="hold"/>
                                        <p:tgtEl>
                                          <p:spTgt spid="27"/>
                                        </p:tgtEl>
                                        <p:attrNameLst>
                                          <p:attrName>ppt_w</p:attrName>
                                        </p:attrNameLst>
                                      </p:cBhvr>
                                      <p:tavLst>
                                        <p:tav tm="0">
                                          <p:val>
                                            <p:fltVal val="0"/>
                                          </p:val>
                                        </p:tav>
                                        <p:tav tm="100000">
                                          <p:val>
                                            <p:strVal val="#ppt_w"/>
                                          </p:val>
                                        </p:tav>
                                      </p:tavLst>
                                    </p:anim>
                                    <p:anim calcmode="lin" valueType="num">
                                      <p:cBhvr>
                                        <p:cTn id="99" dur="500" fill="hold"/>
                                        <p:tgtEl>
                                          <p:spTgt spid="27"/>
                                        </p:tgtEl>
                                        <p:attrNameLst>
                                          <p:attrName>ppt_h</p:attrName>
                                        </p:attrNameLst>
                                      </p:cBhvr>
                                      <p:tavLst>
                                        <p:tav tm="0">
                                          <p:val>
                                            <p:fltVal val="0"/>
                                          </p:val>
                                        </p:tav>
                                        <p:tav tm="100000">
                                          <p:val>
                                            <p:strVal val="#ppt_h"/>
                                          </p:val>
                                        </p:tav>
                                      </p:tavLst>
                                    </p:anim>
                                  </p:childTnLst>
                                </p:cTn>
                              </p:par>
                              <p:par>
                                <p:cTn id="100" presetID="10" presetClass="entr" presetSubtype="0" fill="hold" grpId="0" nodeType="withEffect">
                                  <p:stCondLst>
                                    <p:cond delay="6800"/>
                                  </p:stCondLst>
                                  <p:childTnLst>
                                    <p:set>
                                      <p:cBhvr>
                                        <p:cTn id="101" dur="1" fill="hold">
                                          <p:stCondLst>
                                            <p:cond delay="0"/>
                                          </p:stCondLst>
                                        </p:cTn>
                                        <p:tgtEl>
                                          <p:spTgt spid="32"/>
                                        </p:tgtEl>
                                        <p:attrNameLst>
                                          <p:attrName>style.visibility</p:attrName>
                                        </p:attrNameLst>
                                      </p:cBhvr>
                                      <p:to>
                                        <p:strVal val="visible"/>
                                      </p:to>
                                    </p:set>
                                    <p:animEffect transition="in" filter="fade">
                                      <p:cBhvr>
                                        <p:cTn id="10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ldLvl="0" animBg="1"/>
      <p:bldP spid="5" grpId="0" bldLvl="0" animBg="1"/>
      <p:bldP spid="6" grpId="0" bldLvl="0" animBg="1"/>
      <p:bldP spid="19" grpId="0" bldLvl="0" animBg="1"/>
      <p:bldP spid="22" grpId="0"/>
      <p:bldP spid="30" grpId="0"/>
      <p:bldP spid="31" grpId="0"/>
      <p:bldP spid="32" grpId="0"/>
      <p:bldP spid="33" grpId="0"/>
      <p:bldP spid="34" grpId="0"/>
      <p:bldP spid="35" grpId="0"/>
      <p:bldP spid="44" grpId="0" animBg="1"/>
      <p:bldP spid="37" grpId="0" animBg="1"/>
      <p:bldP spid="36" grpId="0" animBg="1"/>
      <p:bldP spid="46" grpId="0" animBg="1"/>
      <p:bldP spid="47" grpId="0" animBg="1"/>
      <p:bldP spid="48" grpId="0" animBg="1"/>
      <p:bldP spid="50" grpId="0" animBg="1"/>
      <p:bldP spid="51" grpId="0" animBg="1"/>
      <p:bldP spid="5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0" y="2933700"/>
            <a:ext cx="12192000" cy="1504950"/>
          </a:xfrm>
          <a:prstGeom prst="rect">
            <a:avLst/>
          </a:prstGeom>
          <a:gradFill flip="none" rotWithShape="1">
            <a:gsLst>
              <a:gs pos="0">
                <a:srgbClr val="784FC3">
                  <a:alpha val="83000"/>
                </a:srgbClr>
              </a:gs>
              <a:gs pos="100000">
                <a:srgbClr val="D643B5">
                  <a:alpha val="71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sp>
        <p:nvSpPr>
          <p:cNvPr id="19" name="Rectangle 18"/>
          <p:cNvSpPr/>
          <p:nvPr/>
        </p:nvSpPr>
        <p:spPr>
          <a:xfrm>
            <a:off x="-635" y="-66675"/>
            <a:ext cx="12192000" cy="3000375"/>
          </a:xfrm>
          <a:prstGeom prst="rect">
            <a:avLst/>
          </a:prstGeom>
          <a:solidFill>
            <a:schemeClr val="tx1">
              <a:lumMod val="95000"/>
              <a:lumOff val="5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sp>
        <p:nvSpPr>
          <p:cNvPr id="4" name="Rectangle: Rounded Corners 3"/>
          <p:cNvSpPr/>
          <p:nvPr/>
        </p:nvSpPr>
        <p:spPr>
          <a:xfrm>
            <a:off x="173355" y="2533015"/>
            <a:ext cx="3592195" cy="3856990"/>
          </a:xfrm>
          <a:prstGeom prst="roundRect">
            <a:avLst>
              <a:gd name="adj" fmla="val 14944"/>
            </a:avLst>
          </a:prstGeom>
          <a:solidFill>
            <a:schemeClr val="bg1"/>
          </a:solidFill>
          <a:ln>
            <a:noFill/>
          </a:ln>
          <a:effectLst>
            <a:outerShdw blurRad="393700" dist="88900" dir="10320000" sx="104000" sy="104000" algn="ctr"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5" name="Rectangle: Rounded Corners 4"/>
          <p:cNvSpPr/>
          <p:nvPr/>
        </p:nvSpPr>
        <p:spPr>
          <a:xfrm>
            <a:off x="3934460" y="2533015"/>
            <a:ext cx="4339590" cy="3856990"/>
          </a:xfrm>
          <a:prstGeom prst="roundRect">
            <a:avLst>
              <a:gd name="adj" fmla="val 14944"/>
            </a:avLst>
          </a:prstGeom>
          <a:solidFill>
            <a:schemeClr val="bg1"/>
          </a:solidFill>
          <a:ln>
            <a:noFill/>
          </a:ln>
          <a:effectLst>
            <a:outerShdw blurRad="393700" dist="88900" dir="10320000" sx="104000" sy="104000" algn="ctr"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6" name="Rectangle: Rounded Corners 5"/>
          <p:cNvSpPr/>
          <p:nvPr/>
        </p:nvSpPr>
        <p:spPr>
          <a:xfrm>
            <a:off x="8426450" y="2533015"/>
            <a:ext cx="3519170" cy="3856990"/>
          </a:xfrm>
          <a:prstGeom prst="roundRect">
            <a:avLst>
              <a:gd name="adj" fmla="val 14944"/>
            </a:avLst>
          </a:prstGeom>
          <a:solidFill>
            <a:schemeClr val="bg1"/>
          </a:solidFill>
          <a:ln>
            <a:noFill/>
          </a:ln>
          <a:effectLst>
            <a:outerShdw blurRad="393700" dist="88900" dir="10320000" sx="104000" sy="104000" algn="ctr"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22" name="TextBox 21"/>
          <p:cNvSpPr txBox="1"/>
          <p:nvPr/>
        </p:nvSpPr>
        <p:spPr>
          <a:xfrm>
            <a:off x="2289810" y="836295"/>
            <a:ext cx="7715250" cy="1260475"/>
          </a:xfrm>
          <a:prstGeom prst="rect">
            <a:avLst/>
          </a:prstGeom>
          <a:noFill/>
        </p:spPr>
        <p:txBody>
          <a:bodyPr wrap="square" rtlCol="0">
            <a:spAutoFit/>
          </a:bodyPr>
          <a:lstStyle/>
          <a:p>
            <a:pPr algn="ctr"/>
            <a:r>
              <a:rPr lang="vi-VN" altLang="en-US" sz="4400" b="1" dirty="0">
                <a:solidFill>
                  <a:schemeClr val="bg1"/>
                </a:solidFill>
                <a:latin typeface="Arial" panose="020B0604020202020204" pitchFamily="34" charset="0"/>
              </a:rPr>
              <a:t>Chiến lược - Phương pháp</a:t>
            </a:r>
            <a:br>
              <a:rPr lang="en-US" sz="4400" dirty="0">
                <a:solidFill>
                  <a:schemeClr val="bg1"/>
                </a:solidFill>
                <a:latin typeface="Arial" panose="020B0604020202020204" pitchFamily="34" charset="0"/>
              </a:rPr>
            </a:br>
            <a:r>
              <a:rPr lang="vi-VN" altLang="en-US" sz="3200" dirty="0">
                <a:solidFill>
                  <a:schemeClr val="bg1"/>
                </a:solidFill>
                <a:latin typeface="Arial" panose="020B0604020202020204" pitchFamily="34" charset="0"/>
              </a:rPr>
              <a:t>MARKETINGMIX</a:t>
            </a:r>
            <a:endParaRPr lang="vi-VN" altLang="en-US" sz="3200" dirty="0">
              <a:solidFill>
                <a:schemeClr val="bg1"/>
              </a:solidFill>
              <a:latin typeface="Arial" panose="020B0604020202020204" pitchFamily="34" charset="0"/>
            </a:endParaRPr>
          </a:p>
        </p:txBody>
      </p:sp>
      <p:sp>
        <p:nvSpPr>
          <p:cNvPr id="30" name="TextBox 29"/>
          <p:cNvSpPr txBox="1"/>
          <p:nvPr/>
        </p:nvSpPr>
        <p:spPr>
          <a:xfrm>
            <a:off x="331470" y="3529965"/>
            <a:ext cx="3450590" cy="2306955"/>
          </a:xfrm>
          <a:prstGeom prst="rect">
            <a:avLst/>
          </a:prstGeom>
          <a:noFill/>
        </p:spPr>
        <p:txBody>
          <a:bodyPr wrap="square" rtlCol="0">
            <a:spAutoFit/>
          </a:bodyPr>
          <a:lstStyle/>
          <a:p>
            <a:pPr algn="l">
              <a:lnSpc>
                <a:spcPct val="150000"/>
              </a:lnSpc>
            </a:pPr>
            <a:r>
              <a:rPr lang="en-US" sz="2400" b="1">
                <a:solidFill>
                  <a:schemeClr val="bg1">
                    <a:lumMod val="50000"/>
                  </a:schemeClr>
                </a:solidFill>
                <a:latin typeface="Arial" panose="020B0604020202020204" pitchFamily="34" charset="0"/>
              </a:rPr>
              <a:t>Sử dụng dữ liệu để hiểu khách hàng và tùy chỉnh chiến lược tiếp thị.</a:t>
            </a:r>
            <a:endParaRPr lang="en-US" sz="2400" b="1">
              <a:solidFill>
                <a:schemeClr val="bg1">
                  <a:lumMod val="50000"/>
                </a:schemeClr>
              </a:solidFill>
              <a:latin typeface="Arial" panose="020B0604020202020204" pitchFamily="34" charset="0"/>
            </a:endParaRPr>
          </a:p>
        </p:txBody>
      </p:sp>
      <p:sp>
        <p:nvSpPr>
          <p:cNvPr id="31" name="TextBox 30"/>
          <p:cNvSpPr txBox="1"/>
          <p:nvPr/>
        </p:nvSpPr>
        <p:spPr>
          <a:xfrm>
            <a:off x="3955415" y="3529965"/>
            <a:ext cx="4314825" cy="2306955"/>
          </a:xfrm>
          <a:prstGeom prst="rect">
            <a:avLst/>
          </a:prstGeom>
          <a:noFill/>
        </p:spPr>
        <p:txBody>
          <a:bodyPr wrap="square" rtlCol="0">
            <a:spAutoFit/>
          </a:bodyPr>
          <a:lstStyle/>
          <a:p>
            <a:pPr algn="l">
              <a:lnSpc>
                <a:spcPct val="150000"/>
              </a:lnSpc>
            </a:pPr>
            <a:r>
              <a:rPr lang="en-US" sz="2400" b="1">
                <a:solidFill>
                  <a:schemeClr val="bg1">
                    <a:lumMod val="50000"/>
                  </a:schemeClr>
                </a:solidFill>
                <a:latin typeface="Arial" panose="020B0604020202020204" pitchFamily="34" charset="0"/>
              </a:rPr>
              <a:t>Tạo ra trải nghiệm tuyệt vời cho khách hàng từ việc tìm hiểu sản phẩm đến mua hàng và hậu mã</a:t>
            </a:r>
            <a:r>
              <a:rPr lang="vi-VN" altLang="en-US" sz="2400" b="1">
                <a:solidFill>
                  <a:schemeClr val="bg1">
                    <a:lumMod val="50000"/>
                  </a:schemeClr>
                </a:solidFill>
                <a:latin typeface="Arial" panose="020B0604020202020204" pitchFamily="34" charset="0"/>
              </a:rPr>
              <a:t>i</a:t>
            </a:r>
            <a:endParaRPr lang="vi-VN" altLang="en-US" sz="2400" b="1">
              <a:solidFill>
                <a:schemeClr val="bg1">
                  <a:lumMod val="50000"/>
                </a:schemeClr>
              </a:solidFill>
              <a:latin typeface="Arial" panose="020B0604020202020204" pitchFamily="34" charset="0"/>
            </a:endParaRPr>
          </a:p>
        </p:txBody>
      </p:sp>
      <p:sp>
        <p:nvSpPr>
          <p:cNvPr id="32" name="TextBox 31"/>
          <p:cNvSpPr txBox="1"/>
          <p:nvPr/>
        </p:nvSpPr>
        <p:spPr>
          <a:xfrm>
            <a:off x="8570595" y="3529965"/>
            <a:ext cx="3348990" cy="2861310"/>
          </a:xfrm>
          <a:prstGeom prst="rect">
            <a:avLst/>
          </a:prstGeom>
          <a:noFill/>
        </p:spPr>
        <p:txBody>
          <a:bodyPr wrap="square" rtlCol="0">
            <a:spAutoFit/>
          </a:bodyPr>
          <a:lstStyle/>
          <a:p>
            <a:pPr algn="l">
              <a:lnSpc>
                <a:spcPct val="150000"/>
              </a:lnSpc>
            </a:pPr>
            <a:r>
              <a:rPr lang="en-US" sz="2400" b="1">
                <a:solidFill>
                  <a:schemeClr val="bg1">
                    <a:lumMod val="50000"/>
                  </a:schemeClr>
                </a:solidFill>
                <a:latin typeface="Arial" panose="020B0604020202020204" pitchFamily="34" charset="0"/>
              </a:rPr>
              <a:t>Theo dõi và thích nghi với các xu hướng mới, công nghệ và yêu cầu của khách hàng</a:t>
            </a:r>
            <a:endParaRPr lang="en-US" sz="2400" b="1">
              <a:solidFill>
                <a:schemeClr val="bg1">
                  <a:lumMod val="50000"/>
                </a:schemeClr>
              </a:solidFill>
              <a:latin typeface="Arial" panose="020B0604020202020204" pitchFamily="34" charset="0"/>
            </a:endParaRPr>
          </a:p>
        </p:txBody>
      </p:sp>
      <p:sp>
        <p:nvSpPr>
          <p:cNvPr id="33" name="TextBox 32"/>
          <p:cNvSpPr txBox="1"/>
          <p:nvPr/>
        </p:nvSpPr>
        <p:spPr>
          <a:xfrm>
            <a:off x="416560" y="2700020"/>
            <a:ext cx="3105150" cy="829945"/>
          </a:xfrm>
          <a:prstGeom prst="rect">
            <a:avLst/>
          </a:prstGeom>
          <a:noFill/>
        </p:spPr>
        <p:txBody>
          <a:bodyPr wrap="square" rtlCol="0">
            <a:spAutoFit/>
          </a:bodyPr>
          <a:lstStyle/>
          <a:p>
            <a:pPr algn="ctr"/>
            <a:r>
              <a:rPr lang="en-US" sz="2400" b="1" i="1" dirty="0">
                <a:solidFill>
                  <a:schemeClr val="accent1">
                    <a:lumMod val="75000"/>
                  </a:schemeClr>
                </a:solidFill>
                <a:latin typeface="Arial" panose="020B0604020202020204" pitchFamily="34" charset="0"/>
              </a:rPr>
              <a:t>Tận dụng dữ liệu và phân tích</a:t>
            </a:r>
            <a:endParaRPr lang="en-US" sz="2400" b="1" i="1" dirty="0">
              <a:solidFill>
                <a:schemeClr val="accent1">
                  <a:lumMod val="75000"/>
                </a:schemeClr>
              </a:solidFill>
              <a:latin typeface="Arial" panose="020B0604020202020204" pitchFamily="34" charset="0"/>
            </a:endParaRPr>
          </a:p>
        </p:txBody>
      </p:sp>
      <p:sp>
        <p:nvSpPr>
          <p:cNvPr id="34" name="TextBox 33"/>
          <p:cNvSpPr txBox="1"/>
          <p:nvPr/>
        </p:nvSpPr>
        <p:spPr>
          <a:xfrm>
            <a:off x="3821430" y="2700020"/>
            <a:ext cx="4449445" cy="829945"/>
          </a:xfrm>
          <a:prstGeom prst="rect">
            <a:avLst/>
          </a:prstGeom>
          <a:noFill/>
        </p:spPr>
        <p:txBody>
          <a:bodyPr wrap="square" rtlCol="0">
            <a:spAutoFit/>
          </a:bodyPr>
          <a:lstStyle/>
          <a:p>
            <a:pPr algn="ctr"/>
            <a:r>
              <a:rPr lang="en-US" sz="2400" b="1" i="1" dirty="0">
                <a:solidFill>
                  <a:schemeClr val="accent1">
                    <a:lumMod val="75000"/>
                  </a:schemeClr>
                </a:solidFill>
                <a:latin typeface="Arial" panose="020B0604020202020204" pitchFamily="34" charset="0"/>
              </a:rPr>
              <a:t>Tăng cường trải nghiệm khách hàng</a:t>
            </a:r>
            <a:endParaRPr lang="en-US" sz="2400" b="1" i="1" dirty="0">
              <a:solidFill>
                <a:schemeClr val="accent1">
                  <a:lumMod val="75000"/>
                </a:schemeClr>
              </a:solidFill>
              <a:latin typeface="Arial" panose="020B0604020202020204" pitchFamily="34" charset="0"/>
            </a:endParaRPr>
          </a:p>
        </p:txBody>
      </p:sp>
      <p:sp>
        <p:nvSpPr>
          <p:cNvPr id="35" name="TextBox 34"/>
          <p:cNvSpPr txBox="1"/>
          <p:nvPr/>
        </p:nvSpPr>
        <p:spPr>
          <a:xfrm>
            <a:off x="8686800" y="2884805"/>
            <a:ext cx="3185795" cy="460375"/>
          </a:xfrm>
          <a:prstGeom prst="rect">
            <a:avLst/>
          </a:prstGeom>
          <a:noFill/>
        </p:spPr>
        <p:txBody>
          <a:bodyPr wrap="square" rtlCol="0">
            <a:spAutoFit/>
          </a:bodyPr>
          <a:lstStyle/>
          <a:p>
            <a:pPr algn="ctr"/>
            <a:r>
              <a:rPr lang="en-US" sz="2400" b="1" i="1" dirty="0">
                <a:solidFill>
                  <a:schemeClr val="accent1">
                    <a:lumMod val="75000"/>
                  </a:schemeClr>
                </a:solidFill>
                <a:latin typeface="Arial" panose="020B0604020202020204" pitchFamily="34" charset="0"/>
              </a:rPr>
              <a:t>Đổi mới liên tục</a:t>
            </a:r>
            <a:endParaRPr lang="en-US" sz="2400" b="1" i="1" dirty="0">
              <a:solidFill>
                <a:schemeClr val="accent1">
                  <a:lumMod val="75000"/>
                </a:schemeClr>
              </a:solidFill>
              <a:latin typeface="Arial" panose="020B0604020202020204" pitchFamily="34" charset="0"/>
            </a:endParaRPr>
          </a:p>
        </p:txBody>
      </p:sp>
      <p:cxnSp>
        <p:nvCxnSpPr>
          <p:cNvPr id="2" name="Straight Connector 1"/>
          <p:cNvCxnSpPr/>
          <p:nvPr/>
        </p:nvCxnSpPr>
        <p:spPr>
          <a:xfrm>
            <a:off x="320040" y="3538855"/>
            <a:ext cx="3360420" cy="16510"/>
          </a:xfrm>
          <a:prstGeom prst="line">
            <a:avLst/>
          </a:prstGeom>
          <a:ln w="28575">
            <a:gradFill>
              <a:gsLst>
                <a:gs pos="0">
                  <a:srgbClr val="D644B6"/>
                </a:gs>
                <a:gs pos="100000">
                  <a:srgbClr val="7005DB"/>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365625" y="3555365"/>
            <a:ext cx="3360420" cy="16510"/>
          </a:xfrm>
          <a:prstGeom prst="line">
            <a:avLst/>
          </a:prstGeom>
          <a:ln w="28575">
            <a:gradFill>
              <a:gsLst>
                <a:gs pos="0">
                  <a:srgbClr val="D644B6"/>
                </a:gs>
                <a:gs pos="100000">
                  <a:srgbClr val="7005DB"/>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569325" y="3529965"/>
            <a:ext cx="3360420" cy="16510"/>
          </a:xfrm>
          <a:prstGeom prst="line">
            <a:avLst/>
          </a:prstGeom>
          <a:ln w="28575">
            <a:gradFill>
              <a:gsLst>
                <a:gs pos="0">
                  <a:srgbClr val="D644B6"/>
                </a:gs>
                <a:gs pos="100000">
                  <a:srgbClr val="7005DB"/>
                </a:gs>
              </a:gsLst>
              <a:lin ang="5400000" scaled="1"/>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par>
                                <p:cTn id="12" presetID="2" presetClass="entr" presetSubtype="1" decel="100000" fill="hold" grpId="0" nodeType="withEffect">
                                  <p:stCondLst>
                                    <p:cond delay="1000"/>
                                  </p:stCondLst>
                                  <p:childTnLst>
                                    <p:set>
                                      <p:cBhvr>
                                        <p:cTn id="13" dur="1" fill="hold">
                                          <p:stCondLst>
                                            <p:cond delay="0"/>
                                          </p:stCondLst>
                                        </p:cTn>
                                        <p:tgtEl>
                                          <p:spTgt spid="22"/>
                                        </p:tgtEl>
                                        <p:attrNameLst>
                                          <p:attrName>style.visibility</p:attrName>
                                        </p:attrNameLst>
                                      </p:cBhvr>
                                      <p:to>
                                        <p:strVal val="visible"/>
                                      </p:to>
                                    </p:set>
                                    <p:anim calcmode="lin" valueType="num">
                                      <p:cBhvr additive="base">
                                        <p:cTn id="14" dur="500" fill="hold"/>
                                        <p:tgtEl>
                                          <p:spTgt spid="22"/>
                                        </p:tgtEl>
                                        <p:attrNameLst>
                                          <p:attrName>ppt_x</p:attrName>
                                        </p:attrNameLst>
                                      </p:cBhvr>
                                      <p:tavLst>
                                        <p:tav tm="0">
                                          <p:val>
                                            <p:strVal val="#ppt_x"/>
                                          </p:val>
                                        </p:tav>
                                        <p:tav tm="100000">
                                          <p:val>
                                            <p:strVal val="#ppt_x"/>
                                          </p:val>
                                        </p:tav>
                                      </p:tavLst>
                                    </p:anim>
                                    <p:anim calcmode="lin" valueType="num">
                                      <p:cBhvr additive="base">
                                        <p:cTn id="15" dur="500" fill="hold"/>
                                        <p:tgtEl>
                                          <p:spTgt spid="22"/>
                                        </p:tgtEl>
                                        <p:attrNameLst>
                                          <p:attrName>ppt_y</p:attrName>
                                        </p:attrNameLst>
                                      </p:cBhvr>
                                      <p:tavLst>
                                        <p:tav tm="0">
                                          <p:val>
                                            <p:strVal val="0-#ppt_h/2"/>
                                          </p:val>
                                        </p:tav>
                                        <p:tav tm="100000">
                                          <p:val>
                                            <p:strVal val="#ppt_y"/>
                                          </p:val>
                                        </p:tav>
                                      </p:tavLst>
                                    </p:anim>
                                  </p:childTnLst>
                                </p:cTn>
                              </p:par>
                              <p:par>
                                <p:cTn id="16" presetID="2" presetClass="entr" presetSubtype="4" decel="100000" fill="hold" grpId="0" nodeType="withEffect">
                                  <p:stCondLst>
                                    <p:cond delay="220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par>
                                <p:cTn id="20" presetID="49" presetClass="entr" presetSubtype="0" decel="100000" fill="hold" grpId="0" nodeType="withEffect">
                                  <p:stCondLst>
                                    <p:cond delay="2700"/>
                                  </p:stCondLst>
                                  <p:childTnLst>
                                    <p:set>
                                      <p:cBhvr>
                                        <p:cTn id="21" dur="1" fill="hold">
                                          <p:stCondLst>
                                            <p:cond delay="0"/>
                                          </p:stCondLst>
                                        </p:cTn>
                                        <p:tgtEl>
                                          <p:spTgt spid="33"/>
                                        </p:tgtEl>
                                        <p:attrNameLst>
                                          <p:attrName>style.visibility</p:attrName>
                                        </p:attrNameLst>
                                      </p:cBhvr>
                                      <p:to>
                                        <p:strVal val="visible"/>
                                      </p:to>
                                    </p:set>
                                    <p:anim calcmode="lin" valueType="num">
                                      <p:cBhvr>
                                        <p:cTn id="22" dur="500" fill="hold"/>
                                        <p:tgtEl>
                                          <p:spTgt spid="33"/>
                                        </p:tgtEl>
                                        <p:attrNameLst>
                                          <p:attrName>ppt_w</p:attrName>
                                        </p:attrNameLst>
                                      </p:cBhvr>
                                      <p:tavLst>
                                        <p:tav tm="0">
                                          <p:val>
                                            <p:fltVal val="0"/>
                                          </p:val>
                                        </p:tav>
                                        <p:tav tm="100000">
                                          <p:val>
                                            <p:strVal val="#ppt_w"/>
                                          </p:val>
                                        </p:tav>
                                      </p:tavLst>
                                    </p:anim>
                                    <p:anim calcmode="lin" valueType="num">
                                      <p:cBhvr>
                                        <p:cTn id="23" dur="500" fill="hold"/>
                                        <p:tgtEl>
                                          <p:spTgt spid="33"/>
                                        </p:tgtEl>
                                        <p:attrNameLst>
                                          <p:attrName>ppt_h</p:attrName>
                                        </p:attrNameLst>
                                      </p:cBhvr>
                                      <p:tavLst>
                                        <p:tav tm="0">
                                          <p:val>
                                            <p:fltVal val="0"/>
                                          </p:val>
                                        </p:tav>
                                        <p:tav tm="100000">
                                          <p:val>
                                            <p:strVal val="#ppt_h"/>
                                          </p:val>
                                        </p:tav>
                                      </p:tavLst>
                                    </p:anim>
                                    <p:anim calcmode="lin" valueType="num">
                                      <p:cBhvr>
                                        <p:cTn id="24" dur="500" fill="hold"/>
                                        <p:tgtEl>
                                          <p:spTgt spid="33"/>
                                        </p:tgtEl>
                                        <p:attrNameLst>
                                          <p:attrName>style.rotation</p:attrName>
                                        </p:attrNameLst>
                                      </p:cBhvr>
                                      <p:tavLst>
                                        <p:tav tm="0">
                                          <p:val>
                                            <p:fltVal val="360"/>
                                          </p:val>
                                        </p:tav>
                                        <p:tav tm="100000">
                                          <p:val>
                                            <p:fltVal val="0"/>
                                          </p:val>
                                        </p:tav>
                                      </p:tavLst>
                                    </p:anim>
                                    <p:animEffect transition="in" filter="fade">
                                      <p:cBhvr>
                                        <p:cTn id="25" dur="500"/>
                                        <p:tgtEl>
                                          <p:spTgt spid="33"/>
                                        </p:tgtEl>
                                      </p:cBhvr>
                                    </p:animEffect>
                                  </p:childTnLst>
                                </p:cTn>
                              </p:par>
                              <p:par>
                                <p:cTn id="26" presetID="10" presetClass="entr" presetSubtype="0" fill="hold" grpId="0" nodeType="withEffect">
                                  <p:stCondLst>
                                    <p:cond delay="310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2" presetClass="entr" presetSubtype="4" decel="100000" fill="hold" grpId="0" nodeType="withEffect">
                                  <p:stCondLst>
                                    <p:cond delay="43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par>
                                <p:cTn id="33" presetID="49" presetClass="entr" presetSubtype="0" decel="100000" fill="hold" grpId="0" nodeType="withEffect">
                                  <p:stCondLst>
                                    <p:cond delay="480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 calcmode="lin" valueType="num">
                                      <p:cBhvr>
                                        <p:cTn id="37" dur="500" fill="hold"/>
                                        <p:tgtEl>
                                          <p:spTgt spid="34"/>
                                        </p:tgtEl>
                                        <p:attrNameLst>
                                          <p:attrName>style.rotation</p:attrName>
                                        </p:attrNameLst>
                                      </p:cBhvr>
                                      <p:tavLst>
                                        <p:tav tm="0">
                                          <p:val>
                                            <p:fltVal val="360"/>
                                          </p:val>
                                        </p:tav>
                                        <p:tav tm="100000">
                                          <p:val>
                                            <p:fltVal val="0"/>
                                          </p:val>
                                        </p:tav>
                                      </p:tavLst>
                                    </p:anim>
                                    <p:animEffect transition="in" filter="fade">
                                      <p:cBhvr>
                                        <p:cTn id="38" dur="500"/>
                                        <p:tgtEl>
                                          <p:spTgt spid="34"/>
                                        </p:tgtEl>
                                      </p:cBhvr>
                                    </p:animEffect>
                                  </p:childTnLst>
                                </p:cTn>
                              </p:par>
                              <p:par>
                                <p:cTn id="39" presetID="10" presetClass="entr" presetSubtype="0" fill="hold" grpId="0" nodeType="withEffect">
                                  <p:stCondLst>
                                    <p:cond delay="500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par>
                                <p:cTn id="42" presetID="2" presetClass="entr" presetSubtype="4" decel="100000" fill="hold" grpId="0" nodeType="withEffect">
                                  <p:stCondLst>
                                    <p:cond delay="6100"/>
                                  </p:stCondLst>
                                  <p:childTnLst>
                                    <p:set>
                                      <p:cBhvr>
                                        <p:cTn id="43" dur="1" fill="hold">
                                          <p:stCondLst>
                                            <p:cond delay="0"/>
                                          </p:stCondLst>
                                        </p:cTn>
                                        <p:tgtEl>
                                          <p:spTgt spid="6"/>
                                        </p:tgtEl>
                                        <p:attrNameLst>
                                          <p:attrName>style.visibility</p:attrName>
                                        </p:attrNameLst>
                                      </p:cBhvr>
                                      <p:to>
                                        <p:strVal val="visible"/>
                                      </p:to>
                                    </p:set>
                                    <p:anim calcmode="lin" valueType="num">
                                      <p:cBhvr additive="base">
                                        <p:cTn id="44" dur="500" fill="hold"/>
                                        <p:tgtEl>
                                          <p:spTgt spid="6"/>
                                        </p:tgtEl>
                                        <p:attrNameLst>
                                          <p:attrName>ppt_x</p:attrName>
                                        </p:attrNameLst>
                                      </p:cBhvr>
                                      <p:tavLst>
                                        <p:tav tm="0">
                                          <p:val>
                                            <p:strVal val="#ppt_x"/>
                                          </p:val>
                                        </p:tav>
                                        <p:tav tm="100000">
                                          <p:val>
                                            <p:strVal val="#ppt_x"/>
                                          </p:val>
                                        </p:tav>
                                      </p:tavLst>
                                    </p:anim>
                                    <p:anim calcmode="lin" valueType="num">
                                      <p:cBhvr additive="base">
                                        <p:cTn id="45" dur="500" fill="hold"/>
                                        <p:tgtEl>
                                          <p:spTgt spid="6"/>
                                        </p:tgtEl>
                                        <p:attrNameLst>
                                          <p:attrName>ppt_y</p:attrName>
                                        </p:attrNameLst>
                                      </p:cBhvr>
                                      <p:tavLst>
                                        <p:tav tm="0">
                                          <p:val>
                                            <p:strVal val="1+#ppt_h/2"/>
                                          </p:val>
                                        </p:tav>
                                        <p:tav tm="100000">
                                          <p:val>
                                            <p:strVal val="#ppt_y"/>
                                          </p:val>
                                        </p:tav>
                                      </p:tavLst>
                                    </p:anim>
                                  </p:childTnLst>
                                </p:cTn>
                              </p:par>
                              <p:par>
                                <p:cTn id="46" presetID="49" presetClass="entr" presetSubtype="0" decel="100000" fill="hold" grpId="0" nodeType="withEffect">
                                  <p:stCondLst>
                                    <p:cond delay="6600"/>
                                  </p:stCondLst>
                                  <p:childTnLst>
                                    <p:set>
                                      <p:cBhvr>
                                        <p:cTn id="47" dur="1" fill="hold">
                                          <p:stCondLst>
                                            <p:cond delay="0"/>
                                          </p:stCondLst>
                                        </p:cTn>
                                        <p:tgtEl>
                                          <p:spTgt spid="35"/>
                                        </p:tgtEl>
                                        <p:attrNameLst>
                                          <p:attrName>style.visibility</p:attrName>
                                        </p:attrNameLst>
                                      </p:cBhvr>
                                      <p:to>
                                        <p:strVal val="visible"/>
                                      </p:to>
                                    </p:set>
                                    <p:anim calcmode="lin" valueType="num">
                                      <p:cBhvr>
                                        <p:cTn id="48" dur="500" fill="hold"/>
                                        <p:tgtEl>
                                          <p:spTgt spid="35"/>
                                        </p:tgtEl>
                                        <p:attrNameLst>
                                          <p:attrName>ppt_w</p:attrName>
                                        </p:attrNameLst>
                                      </p:cBhvr>
                                      <p:tavLst>
                                        <p:tav tm="0">
                                          <p:val>
                                            <p:fltVal val="0"/>
                                          </p:val>
                                        </p:tav>
                                        <p:tav tm="100000">
                                          <p:val>
                                            <p:strVal val="#ppt_w"/>
                                          </p:val>
                                        </p:tav>
                                      </p:tavLst>
                                    </p:anim>
                                    <p:anim calcmode="lin" valueType="num">
                                      <p:cBhvr>
                                        <p:cTn id="49" dur="500" fill="hold"/>
                                        <p:tgtEl>
                                          <p:spTgt spid="35"/>
                                        </p:tgtEl>
                                        <p:attrNameLst>
                                          <p:attrName>ppt_h</p:attrName>
                                        </p:attrNameLst>
                                      </p:cBhvr>
                                      <p:tavLst>
                                        <p:tav tm="0">
                                          <p:val>
                                            <p:fltVal val="0"/>
                                          </p:val>
                                        </p:tav>
                                        <p:tav tm="100000">
                                          <p:val>
                                            <p:strVal val="#ppt_h"/>
                                          </p:val>
                                        </p:tav>
                                      </p:tavLst>
                                    </p:anim>
                                    <p:anim calcmode="lin" valueType="num">
                                      <p:cBhvr>
                                        <p:cTn id="50" dur="500" fill="hold"/>
                                        <p:tgtEl>
                                          <p:spTgt spid="35"/>
                                        </p:tgtEl>
                                        <p:attrNameLst>
                                          <p:attrName>style.rotation</p:attrName>
                                        </p:attrNameLst>
                                      </p:cBhvr>
                                      <p:tavLst>
                                        <p:tav tm="0">
                                          <p:val>
                                            <p:fltVal val="360"/>
                                          </p:val>
                                        </p:tav>
                                        <p:tav tm="100000">
                                          <p:val>
                                            <p:fltVal val="0"/>
                                          </p:val>
                                        </p:tav>
                                      </p:tavLst>
                                    </p:anim>
                                    <p:animEffect transition="in" filter="fade">
                                      <p:cBhvr>
                                        <p:cTn id="51" dur="500"/>
                                        <p:tgtEl>
                                          <p:spTgt spid="35"/>
                                        </p:tgtEl>
                                      </p:cBhvr>
                                    </p:animEffect>
                                  </p:childTnLst>
                                </p:cTn>
                              </p:par>
                              <p:par>
                                <p:cTn id="52" presetID="10" presetClass="entr" presetSubtype="0" fill="hold" grpId="0" nodeType="withEffect">
                                  <p:stCondLst>
                                    <p:cond delay="680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6" grpId="0" bldLvl="0" animBg="1"/>
      <p:bldP spid="19" grpId="0" bldLvl="0" animBg="1"/>
      <p:bldP spid="22" grpId="0"/>
      <p:bldP spid="30" grpId="0"/>
      <p:bldP spid="31" grpId="0"/>
      <p:bldP spid="32" grpId="0"/>
      <p:bldP spid="33" grpId="0"/>
      <p:bldP spid="34" grpId="0"/>
      <p:bldP spid="3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4592</Words>
  <Application>WPS Presentation</Application>
  <PresentationFormat>宽屏</PresentationFormat>
  <Paragraphs>153</Paragraphs>
  <Slides>10</Slides>
  <Notes>0</Notes>
  <HiddenSlides>0</HiddenSlides>
  <MMClips>1</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Microsoft YaHei</vt:lpstr>
      <vt:lpstr>Arial Unicode MS</vt:lpstr>
      <vt:lpstr>Calibri</vt:lpstr>
      <vt:lpstr>Calibri Light</vt:lpstr>
      <vt:lpstr>Algerian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dreamer</dc:title>
  <dc:creator>copyright@2019—dreamer</dc:creator>
  <dc:description>dreamer2020@qq.com</dc:description>
  <cp:lastModifiedBy>duchu</cp:lastModifiedBy>
  <cp:revision>15</cp:revision>
  <dcterms:created xsi:type="dcterms:W3CDTF">2019-02-14T02:42:00Z</dcterms:created>
  <dcterms:modified xsi:type="dcterms:W3CDTF">2023-06-30T09:55:56Z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1033-11.2.0.11537</vt:lpwstr>
  </property>
  <property fmtid="{D5CDD505-2E9C-101B-9397-08002B2CF9AE}" pid="3" name="ICV">
    <vt:lpwstr>F181BFFC1813495E8BAE34038E7F9F48</vt:lpwstr>
  </property>
</Properties>
</file>