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2.svg" ContentType="image/svg+xml"/>
  <Override PartName="/ppt/media/image28.svg" ContentType="image/svg+xml"/>
  <Override PartName="/ppt/media/image30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91" r:id="rId4"/>
    <p:sldId id="277" r:id="rId5"/>
    <p:sldId id="282" r:id="rId6"/>
    <p:sldId id="283" r:id="rId7"/>
    <p:sldId id="286" r:id="rId8"/>
    <p:sldId id="284" r:id="rId9"/>
    <p:sldId id="287" r:id="rId10"/>
    <p:sldId id="285" r:id="rId11"/>
    <p:sldId id="289" r:id="rId12"/>
    <p:sldId id="288" r:id="rId13"/>
    <p:sldId id="290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东葵 磨" initials="东磨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6379" autoAdjust="0"/>
  </p:normalViewPr>
  <p:slideViewPr>
    <p:cSldViewPr snapToGrid="0">
      <p:cViewPr varScale="1">
        <p:scale>
          <a:sx n="106" d="100"/>
          <a:sy n="106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#1">
  <dgm:title val=""/>
  <dgm:desc val=""/>
  <dgm:catLst>
    <dgm:cat type="accent2" pri="11100"/>
  </dgm:catLst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AABF4-7BD7-4DF8-8365-6C4695CCCCE6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2_1#1" csCatId="accent2" phldr="1"/>
      <dgm:spPr/>
      <dgm:t>
        <a:bodyPr/>
        <a:lstStyle/>
        <a:p>
          <a:endParaRPr lang="zh-CN" altLang="en-US"/>
        </a:p>
      </dgm:t>
    </dgm:pt>
    <dgm:pt modelId="{4A611DF0-BF53-4277-8ACC-C058E4052FFF}">
      <dgm:prSet phldrT="[文本]"/>
      <dgm:spPr/>
      <dgm:t>
        <a:bodyPr/>
        <a:lstStyle/>
        <a:p>
          <a:pPr algn="ctr"/>
          <a:r>
            <a:rPr lang="zh-CN" altLang="en-US" dirty="0"/>
            <a:t>参数管理</a:t>
          </a:r>
        </a:p>
      </dgm:t>
    </dgm:pt>
    <dgm:pt modelId="{C8AF5AF6-B55E-4B50-94C4-A849FE51194F}" cxnId="{338065BB-9D55-4BC7-9426-1ED8CF1F8993}" type="parTrans">
      <dgm:prSet/>
      <dgm:spPr/>
      <dgm:t>
        <a:bodyPr/>
        <a:lstStyle/>
        <a:p>
          <a:pPr algn="ctr"/>
          <a:endParaRPr lang="zh-CN" altLang="en-US"/>
        </a:p>
      </dgm:t>
    </dgm:pt>
    <dgm:pt modelId="{DFEB34A5-3562-4E22-9716-4CE103C9D6DE}" cxnId="{338065BB-9D55-4BC7-9426-1ED8CF1F8993}" type="sibTrans">
      <dgm:prSet/>
      <dgm:spPr/>
      <dgm:t>
        <a:bodyPr/>
        <a:lstStyle/>
        <a:p>
          <a:pPr algn="ctr"/>
          <a:endParaRPr lang="zh-CN" altLang="en-US"/>
        </a:p>
      </dgm:t>
    </dgm:pt>
    <dgm:pt modelId="{12B5BA8F-CF80-4F00-BE43-7986D6550812}">
      <dgm:prSet phldrT="[文本]"/>
      <dgm:spPr/>
      <dgm:t>
        <a:bodyPr/>
        <a:lstStyle/>
        <a:p>
          <a:pPr algn="ctr">
            <a:buNone/>
          </a:pPr>
          <a:r>
            <a:rPr lang="zh-CN" altLang="en-US" dirty="0"/>
            <a:t>参数访问</a:t>
          </a:r>
        </a:p>
      </dgm:t>
    </dgm:pt>
    <dgm:pt modelId="{02415724-A6AC-4D45-AAE2-1874F2226BBE}" cxnId="{9AEDE4FE-4220-4BB6-8677-48732E919D74}" type="parTrans">
      <dgm:prSet/>
      <dgm:spPr/>
      <dgm:t>
        <a:bodyPr/>
        <a:lstStyle/>
        <a:p>
          <a:pPr algn="ctr"/>
          <a:endParaRPr lang="zh-CN" altLang="en-US"/>
        </a:p>
      </dgm:t>
    </dgm:pt>
    <dgm:pt modelId="{598A019F-F76F-4FB3-A7E4-5BB67F409472}" cxnId="{9AEDE4FE-4220-4BB6-8677-48732E919D74}" type="sibTrans">
      <dgm:prSet/>
      <dgm:spPr/>
      <dgm:t>
        <a:bodyPr/>
        <a:lstStyle/>
        <a:p>
          <a:pPr algn="ctr"/>
          <a:endParaRPr lang="zh-CN" altLang="en-US"/>
        </a:p>
      </dgm:t>
    </dgm:pt>
    <dgm:pt modelId="{82290FDC-DA08-4089-AD81-D43F19ACC632}">
      <dgm:prSet phldrT="[文本]"/>
      <dgm:spPr/>
      <dgm:t>
        <a:bodyPr/>
        <a:lstStyle/>
        <a:p>
          <a:pPr algn="ctr">
            <a:buNone/>
          </a:pPr>
          <a:r>
            <a:rPr lang="zh-CN" altLang="en-US" dirty="0"/>
            <a:t>参数绑定</a:t>
          </a:r>
        </a:p>
      </dgm:t>
    </dgm:pt>
    <dgm:pt modelId="{F221C201-4A8B-480D-AE43-FC89837FA2D1}" cxnId="{E4EF1BD5-44D1-4FB9-B24A-974F6F710237}" type="parTrans">
      <dgm:prSet/>
      <dgm:spPr/>
      <dgm:t>
        <a:bodyPr/>
        <a:lstStyle/>
        <a:p>
          <a:endParaRPr lang="zh-CN" altLang="en-US"/>
        </a:p>
      </dgm:t>
    </dgm:pt>
    <dgm:pt modelId="{F2953B5A-F968-4AF5-9D33-2F5E97D2F55C}" cxnId="{E4EF1BD5-44D1-4FB9-B24A-974F6F710237}" type="sibTrans">
      <dgm:prSet/>
      <dgm:spPr/>
      <dgm:t>
        <a:bodyPr/>
        <a:lstStyle/>
        <a:p>
          <a:pPr algn="ctr"/>
          <a:endParaRPr lang="zh-CN" altLang="en-US"/>
        </a:p>
      </dgm:t>
    </dgm:pt>
    <dgm:pt modelId="{FEB4C33A-3D5B-4C95-BCE6-E5B5DF5E7E94}">
      <dgm:prSet phldrT="[文本]"/>
      <dgm:spPr/>
      <dgm:t>
        <a:bodyPr/>
        <a:lstStyle/>
        <a:p>
          <a:pPr algn="ctr">
            <a:buNone/>
          </a:pPr>
          <a:r>
            <a:rPr lang="zh-CN" altLang="en-US" dirty="0"/>
            <a:t>参数初始化</a:t>
          </a:r>
        </a:p>
      </dgm:t>
    </dgm:pt>
    <dgm:pt modelId="{79EA5196-1901-43F1-8281-ECA5143A1238}" cxnId="{86BAC38B-35BB-4E44-BE8B-CC30010E1A5B}" type="sibTrans">
      <dgm:prSet/>
      <dgm:spPr/>
      <dgm:t>
        <a:bodyPr/>
        <a:lstStyle/>
        <a:p>
          <a:pPr algn="ctr"/>
          <a:endParaRPr lang="zh-CN" altLang="en-US"/>
        </a:p>
      </dgm:t>
    </dgm:pt>
    <dgm:pt modelId="{DDFAF36C-6D24-4826-A02B-FFBDD057AD16}" cxnId="{86BAC38B-35BB-4E44-BE8B-CC30010E1A5B}" type="parTrans">
      <dgm:prSet/>
      <dgm:spPr/>
      <dgm:t>
        <a:bodyPr/>
        <a:lstStyle/>
        <a:p>
          <a:pPr algn="ctr"/>
          <a:endParaRPr lang="zh-CN" altLang="en-US"/>
        </a:p>
      </dgm:t>
    </dgm:pt>
    <dgm:pt modelId="{697F3B98-4F11-4CFD-A93A-92F9839BF3A5}" type="pres">
      <dgm:prSet presAssocID="{03DAABF4-7BD7-4DF8-8365-6C4695CCCC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D7F1FD-DEAC-4794-AF81-C3580C6EFEBB}" type="pres">
      <dgm:prSet presAssocID="{4A611DF0-BF53-4277-8ACC-C058E4052FFF}" presName="hierRoot1" presStyleCnt="0">
        <dgm:presLayoutVars>
          <dgm:hierBranch val="init"/>
        </dgm:presLayoutVars>
      </dgm:prSet>
      <dgm:spPr/>
    </dgm:pt>
    <dgm:pt modelId="{3BA09C4D-2405-4CAC-99F7-EF46FE3DDCA9}" type="pres">
      <dgm:prSet presAssocID="{4A611DF0-BF53-4277-8ACC-C058E4052FFF}" presName="rootComposite1" presStyleCnt="0"/>
      <dgm:spPr/>
    </dgm:pt>
    <dgm:pt modelId="{20DF4C84-1E4D-4A07-B2D2-DF04A8C487B6}" type="pres">
      <dgm:prSet presAssocID="{4A611DF0-BF53-4277-8ACC-C058E4052FFF}" presName="rootText1" presStyleLbl="node0" presStyleIdx="0" presStyleCnt="1">
        <dgm:presLayoutVars>
          <dgm:chPref val="3"/>
        </dgm:presLayoutVars>
      </dgm:prSet>
      <dgm:spPr/>
    </dgm:pt>
    <dgm:pt modelId="{992141BE-5D4E-46BB-9A09-9C60F2E4D3A2}" type="pres">
      <dgm:prSet presAssocID="{4A611DF0-BF53-4277-8ACC-C058E4052FFF}" presName="rootConnector1" presStyleLbl="node1" presStyleIdx="0" presStyleCnt="0"/>
      <dgm:spPr/>
    </dgm:pt>
    <dgm:pt modelId="{D58DE295-C945-4FC9-9AAE-0097EDE29C68}" type="pres">
      <dgm:prSet presAssocID="{4A611DF0-BF53-4277-8ACC-C058E4052FFF}" presName="hierChild2" presStyleCnt="0"/>
      <dgm:spPr/>
    </dgm:pt>
    <dgm:pt modelId="{CB06B623-7920-445D-AB08-951A33881C76}" type="pres">
      <dgm:prSet presAssocID="{02415724-A6AC-4D45-AAE2-1874F2226BBE}" presName="Name37" presStyleLbl="parChTrans1D2" presStyleIdx="0" presStyleCnt="3"/>
      <dgm:spPr/>
    </dgm:pt>
    <dgm:pt modelId="{309B0987-C998-42DC-87A2-EF60581C3392}" type="pres">
      <dgm:prSet presAssocID="{12B5BA8F-CF80-4F00-BE43-7986D6550812}" presName="hierRoot2" presStyleCnt="0">
        <dgm:presLayoutVars>
          <dgm:hierBranch val="init"/>
        </dgm:presLayoutVars>
      </dgm:prSet>
      <dgm:spPr/>
    </dgm:pt>
    <dgm:pt modelId="{C8DFC4D0-6588-468E-89BB-F45B28531EF7}" type="pres">
      <dgm:prSet presAssocID="{12B5BA8F-CF80-4F00-BE43-7986D6550812}" presName="rootComposite" presStyleCnt="0"/>
      <dgm:spPr/>
    </dgm:pt>
    <dgm:pt modelId="{48DCE097-FC18-417B-B3FB-59D30F6C2460}" type="pres">
      <dgm:prSet presAssocID="{12B5BA8F-CF80-4F00-BE43-7986D6550812}" presName="rootText" presStyleLbl="node2" presStyleIdx="0" presStyleCnt="3">
        <dgm:presLayoutVars>
          <dgm:chPref val="3"/>
        </dgm:presLayoutVars>
      </dgm:prSet>
      <dgm:spPr/>
    </dgm:pt>
    <dgm:pt modelId="{66639A4B-731C-461B-82E7-B58CAE14450F}" type="pres">
      <dgm:prSet presAssocID="{12B5BA8F-CF80-4F00-BE43-7986D6550812}" presName="rootConnector" presStyleLbl="node2" presStyleIdx="0" presStyleCnt="3"/>
      <dgm:spPr/>
    </dgm:pt>
    <dgm:pt modelId="{CCEC8BA5-DD2F-4CC4-B1E7-A2CFFEF49492}" type="pres">
      <dgm:prSet presAssocID="{12B5BA8F-CF80-4F00-BE43-7986D6550812}" presName="hierChild4" presStyleCnt="0"/>
      <dgm:spPr/>
    </dgm:pt>
    <dgm:pt modelId="{C1F61B9D-005A-40DA-BD70-4EFB103EC31D}" type="pres">
      <dgm:prSet presAssocID="{12B5BA8F-CF80-4F00-BE43-7986D6550812}" presName="hierChild5" presStyleCnt="0"/>
      <dgm:spPr/>
    </dgm:pt>
    <dgm:pt modelId="{93E8EFC3-BE6E-436B-824E-E113C7C1C7BA}" type="pres">
      <dgm:prSet presAssocID="{DDFAF36C-6D24-4826-A02B-FFBDD057AD16}" presName="Name37" presStyleLbl="parChTrans1D2" presStyleIdx="1" presStyleCnt="3"/>
      <dgm:spPr/>
    </dgm:pt>
    <dgm:pt modelId="{717D854E-8747-4385-B4E4-4C3A69DA9D49}" type="pres">
      <dgm:prSet presAssocID="{FEB4C33A-3D5B-4C95-BCE6-E5B5DF5E7E94}" presName="hierRoot2" presStyleCnt="0">
        <dgm:presLayoutVars>
          <dgm:hierBranch val="init"/>
        </dgm:presLayoutVars>
      </dgm:prSet>
      <dgm:spPr/>
    </dgm:pt>
    <dgm:pt modelId="{39F4C1CF-B73E-4422-A6D9-A1B0C4CD2BF0}" type="pres">
      <dgm:prSet presAssocID="{FEB4C33A-3D5B-4C95-BCE6-E5B5DF5E7E94}" presName="rootComposite" presStyleCnt="0"/>
      <dgm:spPr/>
    </dgm:pt>
    <dgm:pt modelId="{E3E26EF4-7BAF-4692-A1DE-B5CA057B5B8D}" type="pres">
      <dgm:prSet presAssocID="{FEB4C33A-3D5B-4C95-BCE6-E5B5DF5E7E94}" presName="rootText" presStyleLbl="node2" presStyleIdx="1" presStyleCnt="3">
        <dgm:presLayoutVars>
          <dgm:chPref val="3"/>
        </dgm:presLayoutVars>
      </dgm:prSet>
      <dgm:spPr/>
    </dgm:pt>
    <dgm:pt modelId="{11C67B24-90FD-4504-98FD-7CE476FB29B7}" type="pres">
      <dgm:prSet presAssocID="{FEB4C33A-3D5B-4C95-BCE6-E5B5DF5E7E94}" presName="rootConnector" presStyleLbl="node2" presStyleIdx="1" presStyleCnt="3"/>
      <dgm:spPr/>
    </dgm:pt>
    <dgm:pt modelId="{66FEFF1E-8626-46F8-807A-E3F09C985360}" type="pres">
      <dgm:prSet presAssocID="{FEB4C33A-3D5B-4C95-BCE6-E5B5DF5E7E94}" presName="hierChild4" presStyleCnt="0"/>
      <dgm:spPr/>
    </dgm:pt>
    <dgm:pt modelId="{BE9FCDF6-B43D-4FC1-963D-FF7023760EC8}" type="pres">
      <dgm:prSet presAssocID="{FEB4C33A-3D5B-4C95-BCE6-E5B5DF5E7E94}" presName="hierChild5" presStyleCnt="0"/>
      <dgm:spPr/>
    </dgm:pt>
    <dgm:pt modelId="{2639776B-B204-4AB3-9250-9C44D2A3341C}" type="pres">
      <dgm:prSet presAssocID="{F221C201-4A8B-480D-AE43-FC89837FA2D1}" presName="Name37" presStyleLbl="parChTrans1D2" presStyleIdx="2" presStyleCnt="3"/>
      <dgm:spPr/>
    </dgm:pt>
    <dgm:pt modelId="{C686BC60-3D9B-4511-A400-08CFBAF3F21D}" type="pres">
      <dgm:prSet presAssocID="{82290FDC-DA08-4089-AD81-D43F19ACC632}" presName="hierRoot2" presStyleCnt="0">
        <dgm:presLayoutVars>
          <dgm:hierBranch val="init"/>
        </dgm:presLayoutVars>
      </dgm:prSet>
      <dgm:spPr/>
    </dgm:pt>
    <dgm:pt modelId="{01C4B745-97A9-464F-B787-E1C09F0089C9}" type="pres">
      <dgm:prSet presAssocID="{82290FDC-DA08-4089-AD81-D43F19ACC632}" presName="rootComposite" presStyleCnt="0"/>
      <dgm:spPr/>
    </dgm:pt>
    <dgm:pt modelId="{CA51068F-0426-4D39-B955-18224B9D1D07}" type="pres">
      <dgm:prSet presAssocID="{82290FDC-DA08-4089-AD81-D43F19ACC632}" presName="rootText" presStyleLbl="node2" presStyleIdx="2" presStyleCnt="3">
        <dgm:presLayoutVars>
          <dgm:chPref val="3"/>
        </dgm:presLayoutVars>
      </dgm:prSet>
      <dgm:spPr/>
    </dgm:pt>
    <dgm:pt modelId="{F1C53FBC-7324-49F9-800C-1C568E69060E}" type="pres">
      <dgm:prSet presAssocID="{82290FDC-DA08-4089-AD81-D43F19ACC632}" presName="rootConnector" presStyleLbl="node2" presStyleIdx="2" presStyleCnt="3"/>
      <dgm:spPr/>
    </dgm:pt>
    <dgm:pt modelId="{D823D836-0A52-43CF-BE57-340BA229385A}" type="pres">
      <dgm:prSet presAssocID="{82290FDC-DA08-4089-AD81-D43F19ACC632}" presName="hierChild4" presStyleCnt="0"/>
      <dgm:spPr/>
    </dgm:pt>
    <dgm:pt modelId="{F61A34D1-0935-4940-B4D4-E90FD30B9755}" type="pres">
      <dgm:prSet presAssocID="{82290FDC-DA08-4089-AD81-D43F19ACC632}" presName="hierChild5" presStyleCnt="0"/>
      <dgm:spPr/>
    </dgm:pt>
    <dgm:pt modelId="{19BA50C7-7634-4D42-8746-A8FDED3D8A86}" type="pres">
      <dgm:prSet presAssocID="{4A611DF0-BF53-4277-8ACC-C058E4052FFF}" presName="hierChild3" presStyleCnt="0"/>
      <dgm:spPr/>
    </dgm:pt>
  </dgm:ptLst>
  <dgm:cxnLst>
    <dgm:cxn modelId="{90043D10-8A1F-43B2-93B6-B499B2F5E146}" type="presOf" srcId="{82290FDC-DA08-4089-AD81-D43F19ACC632}" destId="{F1C53FBC-7324-49F9-800C-1C568E69060E}" srcOrd="1" destOrd="0" presId="urn:microsoft.com/office/officeart/2005/8/layout/orgChart1#1"/>
    <dgm:cxn modelId="{BCE1671D-353E-4953-97F4-00561AF5D8D9}" type="presOf" srcId="{4A611DF0-BF53-4277-8ACC-C058E4052FFF}" destId="{20DF4C84-1E4D-4A07-B2D2-DF04A8C487B6}" srcOrd="0" destOrd="0" presId="urn:microsoft.com/office/officeart/2005/8/layout/orgChart1#1"/>
    <dgm:cxn modelId="{39CD5F6C-3687-47D0-833A-7E1C1693E31D}" type="presOf" srcId="{12B5BA8F-CF80-4F00-BE43-7986D6550812}" destId="{48DCE097-FC18-417B-B3FB-59D30F6C2460}" srcOrd="0" destOrd="0" presId="urn:microsoft.com/office/officeart/2005/8/layout/orgChart1#1"/>
    <dgm:cxn modelId="{5DE53951-2A4A-426F-9660-6A1C8A18247B}" type="presOf" srcId="{DDFAF36C-6D24-4826-A02B-FFBDD057AD16}" destId="{93E8EFC3-BE6E-436B-824E-E113C7C1C7BA}" srcOrd="0" destOrd="0" presId="urn:microsoft.com/office/officeart/2005/8/layout/orgChart1#1"/>
    <dgm:cxn modelId="{3001DD58-2848-4590-AB5A-984767917536}" type="presOf" srcId="{03DAABF4-7BD7-4DF8-8365-6C4695CCCCE6}" destId="{697F3B98-4F11-4CFD-A93A-92F9839BF3A5}" srcOrd="0" destOrd="0" presId="urn:microsoft.com/office/officeart/2005/8/layout/orgChart1#1"/>
    <dgm:cxn modelId="{54F8987C-6A2F-459E-8CC3-B4E14F3CC8E3}" type="presOf" srcId="{82290FDC-DA08-4089-AD81-D43F19ACC632}" destId="{CA51068F-0426-4D39-B955-18224B9D1D07}" srcOrd="0" destOrd="0" presId="urn:microsoft.com/office/officeart/2005/8/layout/orgChart1#1"/>
    <dgm:cxn modelId="{86BAC38B-35BB-4E44-BE8B-CC30010E1A5B}" srcId="{4A611DF0-BF53-4277-8ACC-C058E4052FFF}" destId="{FEB4C33A-3D5B-4C95-BCE6-E5B5DF5E7E94}" srcOrd="1" destOrd="0" parTransId="{DDFAF36C-6D24-4826-A02B-FFBDD057AD16}" sibTransId="{79EA5196-1901-43F1-8281-ECA5143A1238}"/>
    <dgm:cxn modelId="{E4C4C2B3-0A94-40B8-930E-2BB5D2E0AF2E}" type="presOf" srcId="{F221C201-4A8B-480D-AE43-FC89837FA2D1}" destId="{2639776B-B204-4AB3-9250-9C44D2A3341C}" srcOrd="0" destOrd="0" presId="urn:microsoft.com/office/officeart/2005/8/layout/orgChart1#1"/>
    <dgm:cxn modelId="{C8D9C4B6-B70D-48C7-A16A-E4312FD5F888}" type="presOf" srcId="{FEB4C33A-3D5B-4C95-BCE6-E5B5DF5E7E94}" destId="{11C67B24-90FD-4504-98FD-7CE476FB29B7}" srcOrd="1" destOrd="0" presId="urn:microsoft.com/office/officeart/2005/8/layout/orgChart1#1"/>
    <dgm:cxn modelId="{516056BA-D8F3-433A-9595-9A372195CE22}" type="presOf" srcId="{12B5BA8F-CF80-4F00-BE43-7986D6550812}" destId="{66639A4B-731C-461B-82E7-B58CAE14450F}" srcOrd="1" destOrd="0" presId="urn:microsoft.com/office/officeart/2005/8/layout/orgChart1#1"/>
    <dgm:cxn modelId="{338065BB-9D55-4BC7-9426-1ED8CF1F8993}" srcId="{03DAABF4-7BD7-4DF8-8365-6C4695CCCCE6}" destId="{4A611DF0-BF53-4277-8ACC-C058E4052FFF}" srcOrd="0" destOrd="0" parTransId="{C8AF5AF6-B55E-4B50-94C4-A849FE51194F}" sibTransId="{DFEB34A5-3562-4E22-9716-4CE103C9D6DE}"/>
    <dgm:cxn modelId="{E4EF1BD5-44D1-4FB9-B24A-974F6F710237}" srcId="{4A611DF0-BF53-4277-8ACC-C058E4052FFF}" destId="{82290FDC-DA08-4089-AD81-D43F19ACC632}" srcOrd="2" destOrd="0" parTransId="{F221C201-4A8B-480D-AE43-FC89837FA2D1}" sibTransId="{F2953B5A-F968-4AF5-9D33-2F5E97D2F55C}"/>
    <dgm:cxn modelId="{284B4FDF-17B0-4440-943D-AD00DCFBA570}" type="presOf" srcId="{02415724-A6AC-4D45-AAE2-1874F2226BBE}" destId="{CB06B623-7920-445D-AB08-951A33881C76}" srcOrd="0" destOrd="0" presId="urn:microsoft.com/office/officeart/2005/8/layout/orgChart1#1"/>
    <dgm:cxn modelId="{BA1272E4-04B0-47FE-8E97-95A85E0FF430}" type="presOf" srcId="{FEB4C33A-3D5B-4C95-BCE6-E5B5DF5E7E94}" destId="{E3E26EF4-7BAF-4692-A1DE-B5CA057B5B8D}" srcOrd="0" destOrd="0" presId="urn:microsoft.com/office/officeart/2005/8/layout/orgChart1#1"/>
    <dgm:cxn modelId="{96C541F2-1CEA-4507-AFE2-DD349C44082E}" type="presOf" srcId="{4A611DF0-BF53-4277-8ACC-C058E4052FFF}" destId="{992141BE-5D4E-46BB-9A09-9C60F2E4D3A2}" srcOrd="1" destOrd="0" presId="urn:microsoft.com/office/officeart/2005/8/layout/orgChart1#1"/>
    <dgm:cxn modelId="{9AEDE4FE-4220-4BB6-8677-48732E919D74}" srcId="{4A611DF0-BF53-4277-8ACC-C058E4052FFF}" destId="{12B5BA8F-CF80-4F00-BE43-7986D6550812}" srcOrd="0" destOrd="0" parTransId="{02415724-A6AC-4D45-AAE2-1874F2226BBE}" sibTransId="{598A019F-F76F-4FB3-A7E4-5BB67F409472}"/>
    <dgm:cxn modelId="{681B7026-E704-4DD2-A459-F0CD1131F464}" type="presParOf" srcId="{697F3B98-4F11-4CFD-A93A-92F9839BF3A5}" destId="{83D7F1FD-DEAC-4794-AF81-C3580C6EFEBB}" srcOrd="0" destOrd="0" presId="urn:microsoft.com/office/officeart/2005/8/layout/orgChart1#1"/>
    <dgm:cxn modelId="{4752FD7E-106D-4165-B6C8-3486A81EFA46}" type="presParOf" srcId="{83D7F1FD-DEAC-4794-AF81-C3580C6EFEBB}" destId="{3BA09C4D-2405-4CAC-99F7-EF46FE3DDCA9}" srcOrd="0" destOrd="0" presId="urn:microsoft.com/office/officeart/2005/8/layout/orgChart1#1"/>
    <dgm:cxn modelId="{7C5F90B9-438E-4C8C-BEBC-ADA81449C510}" type="presParOf" srcId="{3BA09C4D-2405-4CAC-99F7-EF46FE3DDCA9}" destId="{20DF4C84-1E4D-4A07-B2D2-DF04A8C487B6}" srcOrd="0" destOrd="0" presId="urn:microsoft.com/office/officeart/2005/8/layout/orgChart1#1"/>
    <dgm:cxn modelId="{A2BDE360-8EEF-45A5-8BE0-E5CF17F6D9BE}" type="presParOf" srcId="{3BA09C4D-2405-4CAC-99F7-EF46FE3DDCA9}" destId="{992141BE-5D4E-46BB-9A09-9C60F2E4D3A2}" srcOrd="1" destOrd="0" presId="urn:microsoft.com/office/officeart/2005/8/layout/orgChart1#1"/>
    <dgm:cxn modelId="{56D482DA-D9B1-4468-A2A1-99B34EA01CDD}" type="presParOf" srcId="{83D7F1FD-DEAC-4794-AF81-C3580C6EFEBB}" destId="{D58DE295-C945-4FC9-9AAE-0097EDE29C68}" srcOrd="1" destOrd="0" presId="urn:microsoft.com/office/officeart/2005/8/layout/orgChart1#1"/>
    <dgm:cxn modelId="{FD3A115E-27DC-4811-A3C9-DDE6F9B33B5A}" type="presParOf" srcId="{D58DE295-C945-4FC9-9AAE-0097EDE29C68}" destId="{CB06B623-7920-445D-AB08-951A33881C76}" srcOrd="0" destOrd="0" presId="urn:microsoft.com/office/officeart/2005/8/layout/orgChart1#1"/>
    <dgm:cxn modelId="{A7E3D1C6-72BA-45B4-8AB1-4741FF3581F6}" type="presParOf" srcId="{D58DE295-C945-4FC9-9AAE-0097EDE29C68}" destId="{309B0987-C998-42DC-87A2-EF60581C3392}" srcOrd="1" destOrd="0" presId="urn:microsoft.com/office/officeart/2005/8/layout/orgChart1#1"/>
    <dgm:cxn modelId="{603AE924-ED26-404C-995F-A60727E18ACC}" type="presParOf" srcId="{309B0987-C998-42DC-87A2-EF60581C3392}" destId="{C8DFC4D0-6588-468E-89BB-F45B28531EF7}" srcOrd="0" destOrd="0" presId="urn:microsoft.com/office/officeart/2005/8/layout/orgChart1#1"/>
    <dgm:cxn modelId="{7F0941ED-60F7-4D01-B869-ED57004DDC27}" type="presParOf" srcId="{C8DFC4D0-6588-468E-89BB-F45B28531EF7}" destId="{48DCE097-FC18-417B-B3FB-59D30F6C2460}" srcOrd="0" destOrd="0" presId="urn:microsoft.com/office/officeart/2005/8/layout/orgChart1#1"/>
    <dgm:cxn modelId="{A186CEA8-E89B-4D27-8500-08A21A8AF219}" type="presParOf" srcId="{C8DFC4D0-6588-468E-89BB-F45B28531EF7}" destId="{66639A4B-731C-461B-82E7-B58CAE14450F}" srcOrd="1" destOrd="0" presId="urn:microsoft.com/office/officeart/2005/8/layout/orgChart1#1"/>
    <dgm:cxn modelId="{09A9F5B0-9E04-4035-A21A-7C320B5FFA26}" type="presParOf" srcId="{309B0987-C998-42DC-87A2-EF60581C3392}" destId="{CCEC8BA5-DD2F-4CC4-B1E7-A2CFFEF49492}" srcOrd="1" destOrd="0" presId="urn:microsoft.com/office/officeart/2005/8/layout/orgChart1#1"/>
    <dgm:cxn modelId="{5BAB1D0E-D3F2-4F84-BD44-4EB443C0D11A}" type="presParOf" srcId="{309B0987-C998-42DC-87A2-EF60581C3392}" destId="{C1F61B9D-005A-40DA-BD70-4EFB103EC31D}" srcOrd="2" destOrd="0" presId="urn:microsoft.com/office/officeart/2005/8/layout/orgChart1#1"/>
    <dgm:cxn modelId="{5B4B275C-5B7C-443F-8FA4-1063622BDB00}" type="presParOf" srcId="{D58DE295-C945-4FC9-9AAE-0097EDE29C68}" destId="{93E8EFC3-BE6E-436B-824E-E113C7C1C7BA}" srcOrd="2" destOrd="0" presId="urn:microsoft.com/office/officeart/2005/8/layout/orgChart1#1"/>
    <dgm:cxn modelId="{43A4005E-F5D4-4824-A0E6-8134F42FA4B4}" type="presParOf" srcId="{D58DE295-C945-4FC9-9AAE-0097EDE29C68}" destId="{717D854E-8747-4385-B4E4-4C3A69DA9D49}" srcOrd="3" destOrd="0" presId="urn:microsoft.com/office/officeart/2005/8/layout/orgChart1#1"/>
    <dgm:cxn modelId="{9622031E-AAD1-425D-958C-B4A51C63CE29}" type="presParOf" srcId="{717D854E-8747-4385-B4E4-4C3A69DA9D49}" destId="{39F4C1CF-B73E-4422-A6D9-A1B0C4CD2BF0}" srcOrd="0" destOrd="0" presId="urn:microsoft.com/office/officeart/2005/8/layout/orgChart1#1"/>
    <dgm:cxn modelId="{5816DBBA-F00A-4A28-9DCA-D0A39DCB1429}" type="presParOf" srcId="{39F4C1CF-B73E-4422-A6D9-A1B0C4CD2BF0}" destId="{E3E26EF4-7BAF-4692-A1DE-B5CA057B5B8D}" srcOrd="0" destOrd="0" presId="urn:microsoft.com/office/officeart/2005/8/layout/orgChart1#1"/>
    <dgm:cxn modelId="{22C67341-15B0-4B16-B18C-F8059B93606E}" type="presParOf" srcId="{39F4C1CF-B73E-4422-A6D9-A1B0C4CD2BF0}" destId="{11C67B24-90FD-4504-98FD-7CE476FB29B7}" srcOrd="1" destOrd="0" presId="urn:microsoft.com/office/officeart/2005/8/layout/orgChart1#1"/>
    <dgm:cxn modelId="{7F9AB5A0-1113-4960-83AD-160CD7203D18}" type="presParOf" srcId="{717D854E-8747-4385-B4E4-4C3A69DA9D49}" destId="{66FEFF1E-8626-46F8-807A-E3F09C985360}" srcOrd="1" destOrd="0" presId="urn:microsoft.com/office/officeart/2005/8/layout/orgChart1#1"/>
    <dgm:cxn modelId="{F91A36B4-4F78-4B19-821D-A7CC7EB69F10}" type="presParOf" srcId="{717D854E-8747-4385-B4E4-4C3A69DA9D49}" destId="{BE9FCDF6-B43D-4FC1-963D-FF7023760EC8}" srcOrd="2" destOrd="0" presId="urn:microsoft.com/office/officeart/2005/8/layout/orgChart1#1"/>
    <dgm:cxn modelId="{FBEF1607-636D-4AB2-8EB8-E2874113B792}" type="presParOf" srcId="{D58DE295-C945-4FC9-9AAE-0097EDE29C68}" destId="{2639776B-B204-4AB3-9250-9C44D2A3341C}" srcOrd="4" destOrd="0" presId="urn:microsoft.com/office/officeart/2005/8/layout/orgChart1#1"/>
    <dgm:cxn modelId="{BE1B9754-778F-4CAD-A88B-9AC57DD442E1}" type="presParOf" srcId="{D58DE295-C945-4FC9-9AAE-0097EDE29C68}" destId="{C686BC60-3D9B-4511-A400-08CFBAF3F21D}" srcOrd="5" destOrd="0" presId="urn:microsoft.com/office/officeart/2005/8/layout/orgChart1#1"/>
    <dgm:cxn modelId="{BDCE52B5-CC0C-4145-B18C-8E92941CA81A}" type="presParOf" srcId="{C686BC60-3D9B-4511-A400-08CFBAF3F21D}" destId="{01C4B745-97A9-464F-B787-E1C09F0089C9}" srcOrd="0" destOrd="0" presId="urn:microsoft.com/office/officeart/2005/8/layout/orgChart1#1"/>
    <dgm:cxn modelId="{799E4913-4D93-4F4B-8014-85817A813A34}" type="presParOf" srcId="{01C4B745-97A9-464F-B787-E1C09F0089C9}" destId="{CA51068F-0426-4D39-B955-18224B9D1D07}" srcOrd="0" destOrd="0" presId="urn:microsoft.com/office/officeart/2005/8/layout/orgChart1#1"/>
    <dgm:cxn modelId="{CA108C5F-C512-4667-9AFD-7A936F39D099}" type="presParOf" srcId="{01C4B745-97A9-464F-B787-E1C09F0089C9}" destId="{F1C53FBC-7324-49F9-800C-1C568E69060E}" srcOrd="1" destOrd="0" presId="urn:microsoft.com/office/officeart/2005/8/layout/orgChart1#1"/>
    <dgm:cxn modelId="{73AD141E-BFF2-4140-B630-79BB999F35FC}" type="presParOf" srcId="{C686BC60-3D9B-4511-A400-08CFBAF3F21D}" destId="{D823D836-0A52-43CF-BE57-340BA229385A}" srcOrd="1" destOrd="0" presId="urn:microsoft.com/office/officeart/2005/8/layout/orgChart1#1"/>
    <dgm:cxn modelId="{F5355E2D-34D8-4AC9-8DB8-7402680D2B25}" type="presParOf" srcId="{C686BC60-3D9B-4511-A400-08CFBAF3F21D}" destId="{F61A34D1-0935-4940-B4D4-E90FD30B9755}" srcOrd="2" destOrd="0" presId="urn:microsoft.com/office/officeart/2005/8/layout/orgChart1#1"/>
    <dgm:cxn modelId="{F0D462BC-7FCE-463A-A880-6C9DBEC1F968}" type="presParOf" srcId="{83D7F1FD-DEAC-4794-AF81-C3580C6EFEBB}" destId="{19BA50C7-7634-4D42-8746-A8FDED3D8A86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B3ABDD-D6D4-4399-B4A4-1B34BF9C5DEB}" type="doc">
      <dgm:prSet loTypeId="urn:microsoft.com/office/officeart/2005/8/layout/hierarchy3#1" loCatId="list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8166EF1-F947-480A-B200-FBAC850EBF90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buNone/>
          </a:pPr>
          <a:r>
            <a:rPr lang="zh-CN" altLang="en-US" dirty="0"/>
            <a:t>自定义层</a:t>
          </a:r>
        </a:p>
      </dgm:t>
    </dgm:pt>
    <dgm:pt modelId="{90CD8B69-8306-4B93-BF9E-055BCBA871D2}" cxnId="{DC2242B7-AE98-46C7-987B-8F24CDC45C9D}" type="parTrans">
      <dgm:prSet/>
      <dgm:spPr/>
      <dgm:t>
        <a:bodyPr/>
        <a:lstStyle/>
        <a:p>
          <a:endParaRPr lang="zh-CN" altLang="en-US"/>
        </a:p>
      </dgm:t>
    </dgm:pt>
    <dgm:pt modelId="{9E5C0343-D41D-4793-ADB4-E487D5E765E1}" cxnId="{DC2242B7-AE98-46C7-987B-8F24CDC45C9D}" type="sibTrans">
      <dgm:prSet/>
      <dgm:spPr/>
      <dgm:t>
        <a:bodyPr/>
        <a:lstStyle/>
        <a:p>
          <a:endParaRPr lang="zh-CN" altLang="en-US"/>
        </a:p>
      </dgm:t>
    </dgm:pt>
    <dgm:pt modelId="{6C475BAA-12D9-4991-ACE8-7B38FEDE847E}">
      <dgm:prSet phldrT="[文本]"/>
      <dgm:spPr/>
      <dgm:t>
        <a:bodyPr/>
        <a:lstStyle/>
        <a:p>
          <a:pPr>
            <a:buNone/>
          </a:pPr>
          <a:r>
            <a:rPr lang="zh-CN" altLang="en-US" dirty="0"/>
            <a:t>不带参数的层</a:t>
          </a:r>
        </a:p>
      </dgm:t>
    </dgm:pt>
    <dgm:pt modelId="{EE7C3BDE-91C9-47E1-9D7B-9BD5293A0DE0}" cxnId="{7014DB64-BCB5-4B53-9251-9F1B8D3F359A}" type="parTrans">
      <dgm:prSet/>
      <dgm:spPr/>
      <dgm:t>
        <a:bodyPr/>
        <a:lstStyle/>
        <a:p>
          <a:endParaRPr lang="zh-CN" altLang="en-US"/>
        </a:p>
      </dgm:t>
    </dgm:pt>
    <dgm:pt modelId="{99D5DC6C-A0DD-4FB2-A8F9-2A3A4ACFF2E9}" cxnId="{7014DB64-BCB5-4B53-9251-9F1B8D3F359A}" type="sibTrans">
      <dgm:prSet/>
      <dgm:spPr/>
      <dgm:t>
        <a:bodyPr/>
        <a:lstStyle/>
        <a:p>
          <a:endParaRPr lang="zh-CN" altLang="en-US"/>
        </a:p>
      </dgm:t>
    </dgm:pt>
    <dgm:pt modelId="{756E4F04-E7A2-4889-B61C-F0E390A4F83D}">
      <dgm:prSet phldrT="[文本]"/>
      <dgm:spPr/>
      <dgm:t>
        <a:bodyPr/>
        <a:lstStyle/>
        <a:p>
          <a:pPr>
            <a:buNone/>
          </a:pPr>
          <a:r>
            <a:rPr lang="zh-CN" altLang="en-US" dirty="0"/>
            <a:t>带参数的层</a:t>
          </a:r>
        </a:p>
      </dgm:t>
    </dgm:pt>
    <dgm:pt modelId="{6F126632-18D6-40CC-BF74-4208E0487155}" cxnId="{101682EE-BFA4-40C8-8F8B-058219DB24D3}" type="parTrans">
      <dgm:prSet/>
      <dgm:spPr/>
      <dgm:t>
        <a:bodyPr/>
        <a:lstStyle/>
        <a:p>
          <a:endParaRPr lang="zh-CN" altLang="en-US"/>
        </a:p>
      </dgm:t>
    </dgm:pt>
    <dgm:pt modelId="{D587FA57-E594-471E-9C6F-3AD7A125779F}" cxnId="{101682EE-BFA4-40C8-8F8B-058219DB24D3}" type="sibTrans">
      <dgm:prSet/>
      <dgm:spPr/>
      <dgm:t>
        <a:bodyPr/>
        <a:lstStyle/>
        <a:p>
          <a:endParaRPr lang="zh-CN" altLang="en-US"/>
        </a:p>
      </dgm:t>
    </dgm:pt>
    <dgm:pt modelId="{05D2CA08-C178-4B45-9ED2-ED890BD5A0BE}" type="pres">
      <dgm:prSet presAssocID="{05B3ABDD-D6D4-4399-B4A4-1B34BF9C5D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B34F15-FC88-4B54-9B4F-10023D10D2F7}" type="pres">
      <dgm:prSet presAssocID="{18166EF1-F947-480A-B200-FBAC850EBF90}" presName="root" presStyleCnt="0"/>
      <dgm:spPr/>
    </dgm:pt>
    <dgm:pt modelId="{25949437-FD6D-4588-BF12-CFC2FA7569E2}" type="pres">
      <dgm:prSet presAssocID="{18166EF1-F947-480A-B200-FBAC850EBF90}" presName="rootComposite" presStyleCnt="0"/>
      <dgm:spPr/>
    </dgm:pt>
    <dgm:pt modelId="{23C0D885-3892-44C5-94EF-118BF37A58D2}" type="pres">
      <dgm:prSet presAssocID="{18166EF1-F947-480A-B200-FBAC850EBF90}" presName="rootText" presStyleLbl="node1" presStyleIdx="0" presStyleCnt="1"/>
      <dgm:spPr/>
    </dgm:pt>
    <dgm:pt modelId="{E0D688F2-8FF2-487F-900F-39BBF03D893B}" type="pres">
      <dgm:prSet presAssocID="{18166EF1-F947-480A-B200-FBAC850EBF90}" presName="rootConnector" presStyleLbl="node1" presStyleIdx="0" presStyleCnt="1"/>
      <dgm:spPr/>
    </dgm:pt>
    <dgm:pt modelId="{C8E5A189-91D2-4830-B1F9-BD8978B81215}" type="pres">
      <dgm:prSet presAssocID="{18166EF1-F947-480A-B200-FBAC850EBF90}" presName="childShape" presStyleCnt="0"/>
      <dgm:spPr/>
    </dgm:pt>
    <dgm:pt modelId="{67397471-A7AD-4F6F-A0FA-BB1014ED2805}" type="pres">
      <dgm:prSet presAssocID="{EE7C3BDE-91C9-47E1-9D7B-9BD5293A0DE0}" presName="Name13" presStyleLbl="parChTrans1D2" presStyleIdx="0" presStyleCnt="2"/>
      <dgm:spPr/>
    </dgm:pt>
    <dgm:pt modelId="{7CADE25D-5CB2-4685-B33C-E5BBEE005985}" type="pres">
      <dgm:prSet presAssocID="{6C475BAA-12D9-4991-ACE8-7B38FEDE847E}" presName="childText" presStyleLbl="bgAcc1" presStyleIdx="0" presStyleCnt="2">
        <dgm:presLayoutVars>
          <dgm:bulletEnabled val="1"/>
        </dgm:presLayoutVars>
      </dgm:prSet>
      <dgm:spPr/>
    </dgm:pt>
    <dgm:pt modelId="{72D073BA-7EAF-41D9-ABEE-DD1E4638BF11}" type="pres">
      <dgm:prSet presAssocID="{6F126632-18D6-40CC-BF74-4208E0487155}" presName="Name13" presStyleLbl="parChTrans1D2" presStyleIdx="1" presStyleCnt="2"/>
      <dgm:spPr/>
    </dgm:pt>
    <dgm:pt modelId="{95591E15-E438-4BF1-9472-F0568AD942EB}" type="pres">
      <dgm:prSet presAssocID="{756E4F04-E7A2-4889-B61C-F0E390A4F83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6F71303-8381-4169-91B8-4D7763098EB8}" type="presOf" srcId="{05B3ABDD-D6D4-4399-B4A4-1B34BF9C5DEB}" destId="{05D2CA08-C178-4B45-9ED2-ED890BD5A0BE}" srcOrd="0" destOrd="0" presId="urn:microsoft.com/office/officeart/2005/8/layout/hierarchy3#1"/>
    <dgm:cxn modelId="{6254D329-EF39-40B9-9205-8BA0B885B348}" type="presOf" srcId="{756E4F04-E7A2-4889-B61C-F0E390A4F83D}" destId="{95591E15-E438-4BF1-9472-F0568AD942EB}" srcOrd="0" destOrd="0" presId="urn:microsoft.com/office/officeart/2005/8/layout/hierarchy3#1"/>
    <dgm:cxn modelId="{27AD9D63-2448-4D6F-9347-E2B52F682AA0}" type="presOf" srcId="{18166EF1-F947-480A-B200-FBAC850EBF90}" destId="{23C0D885-3892-44C5-94EF-118BF37A58D2}" srcOrd="0" destOrd="0" presId="urn:microsoft.com/office/officeart/2005/8/layout/hierarchy3#1"/>
    <dgm:cxn modelId="{7014DB64-BCB5-4B53-9251-9F1B8D3F359A}" srcId="{18166EF1-F947-480A-B200-FBAC850EBF90}" destId="{6C475BAA-12D9-4991-ACE8-7B38FEDE847E}" srcOrd="0" destOrd="0" parTransId="{EE7C3BDE-91C9-47E1-9D7B-9BD5293A0DE0}" sibTransId="{99D5DC6C-A0DD-4FB2-A8F9-2A3A4ACFF2E9}"/>
    <dgm:cxn modelId="{B8055E8A-B94C-466A-AABD-986EF0CEFE6B}" type="presOf" srcId="{EE7C3BDE-91C9-47E1-9D7B-9BD5293A0DE0}" destId="{67397471-A7AD-4F6F-A0FA-BB1014ED2805}" srcOrd="0" destOrd="0" presId="urn:microsoft.com/office/officeart/2005/8/layout/hierarchy3#1"/>
    <dgm:cxn modelId="{811EA491-1758-4B66-9C31-98BF0DAD4E8A}" type="presOf" srcId="{6C475BAA-12D9-4991-ACE8-7B38FEDE847E}" destId="{7CADE25D-5CB2-4685-B33C-E5BBEE005985}" srcOrd="0" destOrd="0" presId="urn:microsoft.com/office/officeart/2005/8/layout/hierarchy3#1"/>
    <dgm:cxn modelId="{DC2242B7-AE98-46C7-987B-8F24CDC45C9D}" srcId="{05B3ABDD-D6D4-4399-B4A4-1B34BF9C5DEB}" destId="{18166EF1-F947-480A-B200-FBAC850EBF90}" srcOrd="0" destOrd="0" parTransId="{90CD8B69-8306-4B93-BF9E-055BCBA871D2}" sibTransId="{9E5C0343-D41D-4793-ADB4-E487D5E765E1}"/>
    <dgm:cxn modelId="{B5ADA0BE-DC91-48A0-B7D2-F1FD92AFC693}" type="presOf" srcId="{6F126632-18D6-40CC-BF74-4208E0487155}" destId="{72D073BA-7EAF-41D9-ABEE-DD1E4638BF11}" srcOrd="0" destOrd="0" presId="urn:microsoft.com/office/officeart/2005/8/layout/hierarchy3#1"/>
    <dgm:cxn modelId="{E33A88D9-BA0D-4DE3-B4BA-2C057AD16AD4}" type="presOf" srcId="{18166EF1-F947-480A-B200-FBAC850EBF90}" destId="{E0D688F2-8FF2-487F-900F-39BBF03D893B}" srcOrd="1" destOrd="0" presId="urn:microsoft.com/office/officeart/2005/8/layout/hierarchy3#1"/>
    <dgm:cxn modelId="{101682EE-BFA4-40C8-8F8B-058219DB24D3}" srcId="{18166EF1-F947-480A-B200-FBAC850EBF90}" destId="{756E4F04-E7A2-4889-B61C-F0E390A4F83D}" srcOrd="1" destOrd="0" parTransId="{6F126632-18D6-40CC-BF74-4208E0487155}" sibTransId="{D587FA57-E594-471E-9C6F-3AD7A125779F}"/>
    <dgm:cxn modelId="{C1D87E55-8C55-43EE-8F84-0CE54814015F}" type="presParOf" srcId="{05D2CA08-C178-4B45-9ED2-ED890BD5A0BE}" destId="{EDB34F15-FC88-4B54-9B4F-10023D10D2F7}" srcOrd="0" destOrd="0" presId="urn:microsoft.com/office/officeart/2005/8/layout/hierarchy3#1"/>
    <dgm:cxn modelId="{9B64EFD7-E39C-40F5-A594-0284560BF45B}" type="presParOf" srcId="{EDB34F15-FC88-4B54-9B4F-10023D10D2F7}" destId="{25949437-FD6D-4588-BF12-CFC2FA7569E2}" srcOrd="0" destOrd="0" presId="urn:microsoft.com/office/officeart/2005/8/layout/hierarchy3#1"/>
    <dgm:cxn modelId="{80E59827-C75A-4C8D-803A-6624B766D900}" type="presParOf" srcId="{25949437-FD6D-4588-BF12-CFC2FA7569E2}" destId="{23C0D885-3892-44C5-94EF-118BF37A58D2}" srcOrd="0" destOrd="0" presId="urn:microsoft.com/office/officeart/2005/8/layout/hierarchy3#1"/>
    <dgm:cxn modelId="{1C876BF0-909E-4410-9D03-5FB3B58DA256}" type="presParOf" srcId="{25949437-FD6D-4588-BF12-CFC2FA7569E2}" destId="{E0D688F2-8FF2-487F-900F-39BBF03D893B}" srcOrd="1" destOrd="0" presId="urn:microsoft.com/office/officeart/2005/8/layout/hierarchy3#1"/>
    <dgm:cxn modelId="{A43FB8A6-E498-44EA-8F2A-F8F7B7BA804D}" type="presParOf" srcId="{EDB34F15-FC88-4B54-9B4F-10023D10D2F7}" destId="{C8E5A189-91D2-4830-B1F9-BD8978B81215}" srcOrd="1" destOrd="0" presId="urn:microsoft.com/office/officeart/2005/8/layout/hierarchy3#1"/>
    <dgm:cxn modelId="{14344E7F-E58F-4297-952C-B7C5214D4CA9}" type="presParOf" srcId="{C8E5A189-91D2-4830-B1F9-BD8978B81215}" destId="{67397471-A7AD-4F6F-A0FA-BB1014ED2805}" srcOrd="0" destOrd="0" presId="urn:microsoft.com/office/officeart/2005/8/layout/hierarchy3#1"/>
    <dgm:cxn modelId="{528DA337-2700-44CA-8E5E-E49617701042}" type="presParOf" srcId="{C8E5A189-91D2-4830-B1F9-BD8978B81215}" destId="{7CADE25D-5CB2-4685-B33C-E5BBEE005985}" srcOrd="1" destOrd="0" presId="urn:microsoft.com/office/officeart/2005/8/layout/hierarchy3#1"/>
    <dgm:cxn modelId="{9816677E-964C-4D8B-B621-679D4920C205}" type="presParOf" srcId="{C8E5A189-91D2-4830-B1F9-BD8978B81215}" destId="{72D073BA-7EAF-41D9-ABEE-DD1E4638BF11}" srcOrd="2" destOrd="0" presId="urn:microsoft.com/office/officeart/2005/8/layout/hierarchy3#1"/>
    <dgm:cxn modelId="{8E744C81-28FA-45DE-BF96-C70F570DBA55}" type="presParOf" srcId="{C8E5A189-91D2-4830-B1F9-BD8978B81215}" destId="{95591E15-E438-4BF1-9472-F0568AD942EB}" srcOrd="3" destOrd="0" presId="urn:microsoft.com/office/officeart/2005/8/layout/hierarchy3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C0B28-F19B-4CEF-B364-318AF1D910C9}" type="doc">
      <dgm:prSet loTypeId="urn:microsoft.com/office/officeart/2005/8/layout/vList3" loCatId="list" qsTypeId="urn:microsoft.com/office/officeart/2005/8/quickstyle/simple1#3" qsCatId="simple" csTypeId="urn:microsoft.com/office/officeart/2005/8/colors/accent1_2#2" csCatId="accent1" phldr="1"/>
      <dgm:spPr/>
    </dgm:pt>
    <dgm:pt modelId="{48AE5D4A-D1FF-441D-B9B3-C0E3DEBF4EEE}">
      <dgm:prSet phldrT="[文本]" phldr="0" custT="0"/>
      <dgm:spPr>
        <a:solidFill>
          <a:schemeClr val="accent5"/>
        </a:solidFill>
      </dgm:spPr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 设计出适用于各种任务的架构</a:t>
          </a:r>
          <a:endParaRPr/>
        </a:p>
      </dgm:t>
    </dgm:pt>
    <dgm:pt modelId="{D8BFA88C-EEA9-47F9-93CC-5A3347FAA21F}" cxnId="{472E003A-A2D8-44F1-B2FC-60F5FEFA54DC}" type="parTrans">
      <dgm:prSet/>
      <dgm:spPr/>
      <dgm:t>
        <a:bodyPr/>
        <a:lstStyle/>
        <a:p>
          <a:endParaRPr lang="zh-CN" altLang="en-US"/>
        </a:p>
      </dgm:t>
    </dgm:pt>
    <dgm:pt modelId="{29917ED1-477D-421E-BA2B-AB14C877488F}" cxnId="{472E003A-A2D8-44F1-B2FC-60F5FEFA54DC}" type="sibTrans">
      <dgm:prSet/>
      <dgm:spPr/>
      <dgm:t>
        <a:bodyPr/>
        <a:lstStyle/>
        <a:p>
          <a:endParaRPr lang="zh-CN" altLang="en-US"/>
        </a:p>
      </dgm:t>
    </dgm:pt>
    <dgm:pt modelId="{23D83F82-98D2-4268-8BB5-621B34E2BC23}">
      <dgm:prSet phldrT="[文本]" phldr="0" custT="0"/>
      <dgm:spPr>
        <a:solidFill>
          <a:schemeClr val="accent5"/>
        </a:solidFill>
      </dgm:spPr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管理访问、初始化、共享、保存 和加载模型参数</a:t>
          </a:r>
          <a:endParaRPr dirty="0"/>
        </a:p>
      </dgm:t>
    </dgm:pt>
    <dgm:pt modelId="{46D8B1CD-4442-458B-8DD7-DDB9FC4B07E3}" cxnId="{595F7DE1-28C9-4DF8-AC70-CC573D4C6B2D}" type="parTrans">
      <dgm:prSet/>
      <dgm:spPr/>
      <dgm:t>
        <a:bodyPr/>
        <a:lstStyle/>
        <a:p>
          <a:endParaRPr lang="zh-CN" altLang="en-US"/>
        </a:p>
      </dgm:t>
    </dgm:pt>
    <dgm:pt modelId="{EE2C40DE-2197-4EE8-9545-E3B403AC514D}" cxnId="{595F7DE1-28C9-4DF8-AC70-CC573D4C6B2D}" type="sibTrans">
      <dgm:prSet/>
      <dgm:spPr/>
      <dgm:t>
        <a:bodyPr/>
        <a:lstStyle/>
        <a:p>
          <a:endParaRPr lang="zh-CN" altLang="en-US"/>
        </a:p>
      </dgm:t>
    </dgm:pt>
    <dgm:pt modelId="{41C1393C-EC9A-40DD-907B-3A781455A64F}" type="pres">
      <dgm:prSet presAssocID="{90AC0B28-F19B-4CEF-B364-318AF1D910C9}" presName="linearFlow" presStyleCnt="0">
        <dgm:presLayoutVars>
          <dgm:dir/>
          <dgm:resizeHandles val="exact"/>
        </dgm:presLayoutVars>
      </dgm:prSet>
      <dgm:spPr/>
    </dgm:pt>
    <dgm:pt modelId="{F8325AC8-072A-4EB8-9EF4-749FB097C2FC}" type="pres">
      <dgm:prSet presAssocID="{48AE5D4A-D1FF-441D-B9B3-C0E3DEBF4EEE}" presName="composite" presStyleCnt="0"/>
      <dgm:spPr/>
    </dgm:pt>
    <dgm:pt modelId="{C719BE28-7DED-496B-B38A-9C47BBBB24F8}" type="pres">
      <dgm:prSet presAssocID="{48AE5D4A-D1FF-441D-B9B3-C0E3DEBF4EEE}" presName="imgShp" presStyleLbl="fgImgPlace1" presStyleIdx="0" presStyleCnt="2" custScaleX="48506" custScaleY="5537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1DEE3948-E250-4CB3-A920-E141D2A862DA}" type="pres">
      <dgm:prSet presAssocID="{48AE5D4A-D1FF-441D-B9B3-C0E3DEBF4EEE}" presName="txShp" presStyleLbl="node1" presStyleIdx="0" presStyleCnt="2" custLinFactNeighborX="-3254" custLinFactNeighborY="2401">
        <dgm:presLayoutVars>
          <dgm:bulletEnabled val="1"/>
        </dgm:presLayoutVars>
      </dgm:prSet>
      <dgm:spPr/>
    </dgm:pt>
    <dgm:pt modelId="{DBBB88E2-7219-49E6-9049-52A076294CDD}" type="pres">
      <dgm:prSet presAssocID="{29917ED1-477D-421E-BA2B-AB14C877488F}" presName="spacing" presStyleCnt="0"/>
      <dgm:spPr/>
    </dgm:pt>
    <dgm:pt modelId="{B2ABA34B-394E-43B7-A2D6-4FA748ED87B1}" type="pres">
      <dgm:prSet presAssocID="{23D83F82-98D2-4268-8BB5-621B34E2BC23}" presName="composite" presStyleCnt="0"/>
      <dgm:spPr/>
    </dgm:pt>
    <dgm:pt modelId="{BF1760B4-45A3-4FD8-8685-11B4974E91F0}" type="pres">
      <dgm:prSet presAssocID="{23D83F82-98D2-4268-8BB5-621B34E2BC23}" presName="imgShp" presStyleLbl="fgImgPlace1" presStyleIdx="1" presStyleCnt="2" custScaleX="43639" custScaleY="5957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C0FD865F-A0FD-4407-9841-32858756C8CF}" type="pres">
      <dgm:prSet presAssocID="{23D83F82-98D2-4268-8BB5-621B34E2BC23}" presName="txShp" presStyleLbl="node1" presStyleIdx="1" presStyleCnt="2">
        <dgm:presLayoutVars>
          <dgm:bulletEnabled val="1"/>
        </dgm:presLayoutVars>
      </dgm:prSet>
      <dgm:spPr/>
    </dgm:pt>
  </dgm:ptLst>
  <dgm:cxnLst>
    <dgm:cxn modelId="{472E003A-A2D8-44F1-B2FC-60F5FEFA54DC}" srcId="{90AC0B28-F19B-4CEF-B364-318AF1D910C9}" destId="{48AE5D4A-D1FF-441D-B9B3-C0E3DEBF4EEE}" srcOrd="0" destOrd="0" parTransId="{D8BFA88C-EEA9-47F9-93CC-5A3347FAA21F}" sibTransId="{29917ED1-477D-421E-BA2B-AB14C877488F}"/>
    <dgm:cxn modelId="{89CCD9B0-A61C-4408-BA96-05C9CD616511}" type="presOf" srcId="{23D83F82-98D2-4268-8BB5-621B34E2BC23}" destId="{C0FD865F-A0FD-4407-9841-32858756C8CF}" srcOrd="0" destOrd="0" presId="urn:microsoft.com/office/officeart/2005/8/layout/vList3"/>
    <dgm:cxn modelId="{450D17BC-CB50-4747-9D4E-554F30DDFBC3}" type="presOf" srcId="{48AE5D4A-D1FF-441D-B9B3-C0E3DEBF4EEE}" destId="{1DEE3948-E250-4CB3-A920-E141D2A862DA}" srcOrd="0" destOrd="0" presId="urn:microsoft.com/office/officeart/2005/8/layout/vList3"/>
    <dgm:cxn modelId="{AFCD9DD2-B886-4CB6-B12B-5FFE000ABBA9}" type="presOf" srcId="{90AC0B28-F19B-4CEF-B364-318AF1D910C9}" destId="{41C1393C-EC9A-40DD-907B-3A781455A64F}" srcOrd="0" destOrd="0" presId="urn:microsoft.com/office/officeart/2005/8/layout/vList3"/>
    <dgm:cxn modelId="{595F7DE1-28C9-4DF8-AC70-CC573D4C6B2D}" srcId="{90AC0B28-F19B-4CEF-B364-318AF1D910C9}" destId="{23D83F82-98D2-4268-8BB5-621B34E2BC23}" srcOrd="1" destOrd="0" parTransId="{46D8B1CD-4442-458B-8DD7-DDB9FC4B07E3}" sibTransId="{EE2C40DE-2197-4EE8-9545-E3B403AC514D}"/>
    <dgm:cxn modelId="{5D9A55F3-D029-488C-998C-F0F839125486}" type="presOf" srcId="{29917ED1-477D-421E-BA2B-AB14C877488F}" destId="{DBBB88E2-7219-49E6-9049-52A076294CDD}" srcOrd="0" destOrd="0" presId="urn:microsoft.com/office/officeart/2005/8/layout/vList3"/>
    <dgm:cxn modelId="{43E45275-CC0F-4365-8FFA-1E4AA516B8D3}" type="presParOf" srcId="{41C1393C-EC9A-40DD-907B-3A781455A64F}" destId="{F8325AC8-072A-4EB8-9EF4-749FB097C2FC}" srcOrd="0" destOrd="0" presId="urn:microsoft.com/office/officeart/2005/8/layout/vList3"/>
    <dgm:cxn modelId="{E14EE862-BD89-4BC7-8908-3EC36693BE79}" type="presParOf" srcId="{F8325AC8-072A-4EB8-9EF4-749FB097C2FC}" destId="{C719BE28-7DED-496B-B38A-9C47BBBB24F8}" srcOrd="0" destOrd="0" presId="urn:microsoft.com/office/officeart/2005/8/layout/vList3"/>
    <dgm:cxn modelId="{D74D2FE9-80E7-4589-8C2B-A815B80770BB}" type="presParOf" srcId="{F8325AC8-072A-4EB8-9EF4-749FB097C2FC}" destId="{1DEE3948-E250-4CB3-A920-E141D2A862DA}" srcOrd="1" destOrd="0" presId="urn:microsoft.com/office/officeart/2005/8/layout/vList3"/>
    <dgm:cxn modelId="{19442D4A-2F9B-4A86-97C5-592790E93F01}" type="presParOf" srcId="{41C1393C-EC9A-40DD-907B-3A781455A64F}" destId="{DBBB88E2-7219-49E6-9049-52A076294CDD}" srcOrd="1" destOrd="0" presId="urn:microsoft.com/office/officeart/2005/8/layout/vList3"/>
    <dgm:cxn modelId="{06A5DF4C-F5C4-45AA-B18B-78F95A7B6325}" type="presParOf" srcId="{41C1393C-EC9A-40DD-907B-3A781455A64F}" destId="{B2ABA34B-394E-43B7-A2D6-4FA748ED87B1}" srcOrd="2" destOrd="0" presId="urn:microsoft.com/office/officeart/2005/8/layout/vList3"/>
    <dgm:cxn modelId="{13F30FEE-1C58-4924-B023-BF6D2D2E0902}" type="presParOf" srcId="{B2ABA34B-394E-43B7-A2D6-4FA748ED87B1}" destId="{BF1760B4-45A3-4FD8-8685-11B4974E91F0}" srcOrd="0" destOrd="0" presId="urn:microsoft.com/office/officeart/2005/8/layout/vList3"/>
    <dgm:cxn modelId="{5DC7C622-B227-46AB-9D56-F0AF10E3CB5F}" type="presParOf" srcId="{B2ABA34B-394E-43B7-A2D6-4FA748ED87B1}" destId="{C0FD865F-A0FD-4407-9841-32858756C8C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DAABF4-7BD7-4DF8-8365-6C4695CCCCE6}" type="doc">
      <dgm:prSet loTypeId="hierarchy" loCatId="hierarchy" qsTypeId="urn:microsoft.com/office/officeart/2005/8/quickstyle/simple1#1" qsCatId="simple" csTypeId="urn:microsoft.com/office/officeart/2005/8/colors/accent2_1#1" csCatId="accent2" phldr="1"/>
      <dgm:spPr/>
      <dgm:t>
        <a:bodyPr/>
        <a:lstStyle/>
        <a:p>
          <a:endParaRPr lang="zh-CN" altLang="en-US"/>
        </a:p>
      </dgm:t>
    </dgm:pt>
    <dgm:pt modelId="{4A611DF0-BF53-4277-8ACC-C058E4052FFF}">
      <dgm:prSet phldrT="[文本]"/>
      <dgm:spPr/>
      <dgm:t>
        <a:bodyPr/>
        <a:lstStyle/>
        <a:p>
          <a:pPr algn="ctr"/>
          <a:r>
            <a:rPr lang="en-US" b="1" dirty="0"/>
            <a:t>GPU</a:t>
          </a:r>
          <a:endParaRPr lang="zh-CN" altLang="en-US" dirty="0"/>
        </a:p>
      </dgm:t>
    </dgm:pt>
    <dgm:pt modelId="{C8AF5AF6-B55E-4B50-94C4-A849FE51194F}" cxnId="{338065BB-9D55-4BC7-9426-1ED8CF1F8993}" type="parTrans">
      <dgm:prSet/>
      <dgm:spPr/>
      <dgm:t>
        <a:bodyPr/>
        <a:lstStyle/>
        <a:p>
          <a:pPr algn="ctr"/>
          <a:endParaRPr lang="zh-CN" altLang="en-US"/>
        </a:p>
      </dgm:t>
    </dgm:pt>
    <dgm:pt modelId="{DFEB34A5-3562-4E22-9716-4CE103C9D6DE}" cxnId="{338065BB-9D55-4BC7-9426-1ED8CF1F8993}" type="sibTrans">
      <dgm:prSet/>
      <dgm:spPr/>
      <dgm:t>
        <a:bodyPr/>
        <a:lstStyle/>
        <a:p>
          <a:pPr algn="ctr"/>
          <a:endParaRPr lang="zh-CN" altLang="en-US"/>
        </a:p>
      </dgm:t>
    </dgm:pt>
    <dgm:pt modelId="{12B5BA8F-CF80-4F00-BE43-7986D6550812}">
      <dgm:prSet phldrT="[文本]"/>
      <dgm:spPr/>
      <dgm:t>
        <a:bodyPr/>
        <a:lstStyle/>
        <a:p>
          <a:pPr algn="ctr">
            <a:buNone/>
          </a:pPr>
          <a:r>
            <a:rPr lang="zh-CN" altLang="en-US" dirty="0"/>
            <a:t>计算设备</a:t>
          </a:r>
        </a:p>
      </dgm:t>
    </dgm:pt>
    <dgm:pt modelId="{02415724-A6AC-4D45-AAE2-1874F2226BBE}" cxnId="{9AEDE4FE-4220-4BB6-8677-48732E919D74}" type="parTrans">
      <dgm:prSet/>
      <dgm:spPr/>
      <dgm:t>
        <a:bodyPr/>
        <a:lstStyle/>
        <a:p>
          <a:pPr algn="ctr"/>
          <a:endParaRPr lang="zh-CN" altLang="en-US"/>
        </a:p>
      </dgm:t>
    </dgm:pt>
    <dgm:pt modelId="{598A019F-F76F-4FB3-A7E4-5BB67F409472}" cxnId="{9AEDE4FE-4220-4BB6-8677-48732E919D74}" type="sibTrans">
      <dgm:prSet/>
      <dgm:spPr/>
      <dgm:t>
        <a:bodyPr/>
        <a:lstStyle/>
        <a:p>
          <a:pPr algn="ctr"/>
          <a:endParaRPr lang="zh-CN" altLang="en-US"/>
        </a:p>
      </dgm:t>
    </dgm:pt>
    <dgm:pt modelId="{82290FDC-DA08-4089-AD81-D43F19ACC632}">
      <dgm:prSet phldrT="[文本]"/>
      <dgm:spPr/>
      <dgm:t>
        <a:bodyPr/>
        <a:lstStyle/>
        <a:p>
          <a:pPr algn="ctr">
            <a:buNone/>
          </a:pPr>
          <a:r>
            <a:rPr lang="zh-CN" altLang="en-US" dirty="0"/>
            <a:t>神经网络与</a:t>
          </a:r>
          <a:r>
            <a:rPr lang="en-US" b="1" dirty="0"/>
            <a:t>GPU</a:t>
          </a:r>
          <a:endParaRPr lang="zh-CN" altLang="en-US" dirty="0"/>
        </a:p>
      </dgm:t>
    </dgm:pt>
    <dgm:pt modelId="{F221C201-4A8B-480D-AE43-FC89837FA2D1}" cxnId="{E4EF1BD5-44D1-4FB9-B24A-974F6F710237}" type="parTrans">
      <dgm:prSet/>
      <dgm:spPr/>
      <dgm:t>
        <a:bodyPr/>
        <a:lstStyle/>
        <a:p>
          <a:endParaRPr lang="zh-CN" altLang="en-US"/>
        </a:p>
      </dgm:t>
    </dgm:pt>
    <dgm:pt modelId="{F2953B5A-F968-4AF5-9D33-2F5E97D2F55C}" cxnId="{E4EF1BD5-44D1-4FB9-B24A-974F6F710237}" type="sibTrans">
      <dgm:prSet/>
      <dgm:spPr/>
      <dgm:t>
        <a:bodyPr/>
        <a:lstStyle/>
        <a:p>
          <a:pPr algn="ctr"/>
          <a:endParaRPr lang="zh-CN" altLang="en-US"/>
        </a:p>
      </dgm:t>
    </dgm:pt>
    <dgm:pt modelId="{FEB4C33A-3D5B-4C95-BCE6-E5B5DF5E7E94}">
      <dgm:prSet phldrT="[文本]"/>
      <dgm:spPr/>
      <dgm:t>
        <a:bodyPr/>
        <a:lstStyle/>
        <a:p>
          <a:pPr algn="ctr">
            <a:buNone/>
          </a:pPr>
          <a:r>
            <a:rPr lang="zh-CN" altLang="en-US" dirty="0"/>
            <a:t>张量与</a:t>
          </a:r>
          <a:r>
            <a:rPr lang="en-US" b="1" dirty="0"/>
            <a:t>GPU</a:t>
          </a:r>
          <a:endParaRPr lang="zh-CN" altLang="en-US" dirty="0"/>
        </a:p>
      </dgm:t>
    </dgm:pt>
    <dgm:pt modelId="{79EA5196-1901-43F1-8281-ECA5143A1238}" cxnId="{86BAC38B-35BB-4E44-BE8B-CC30010E1A5B}" type="sibTrans">
      <dgm:prSet/>
      <dgm:spPr/>
      <dgm:t>
        <a:bodyPr/>
        <a:lstStyle/>
        <a:p>
          <a:pPr algn="ctr"/>
          <a:endParaRPr lang="zh-CN" altLang="en-US"/>
        </a:p>
      </dgm:t>
    </dgm:pt>
    <dgm:pt modelId="{DDFAF36C-6D24-4826-A02B-FFBDD057AD16}" cxnId="{86BAC38B-35BB-4E44-BE8B-CC30010E1A5B}" type="parTrans">
      <dgm:prSet/>
      <dgm:spPr/>
      <dgm:t>
        <a:bodyPr/>
        <a:lstStyle/>
        <a:p>
          <a:pPr algn="ctr"/>
          <a:endParaRPr lang="zh-CN" altLang="en-US"/>
        </a:p>
      </dgm:t>
    </dgm:pt>
    <dgm:pt modelId="{697F3B98-4F11-4CFD-A93A-92F9839BF3A5}" type="pres">
      <dgm:prSet presAssocID="{03DAABF4-7BD7-4DF8-8365-6C4695CCCC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D7F1FD-DEAC-4794-AF81-C3580C6EFEBB}" type="pres">
      <dgm:prSet presAssocID="{4A611DF0-BF53-4277-8ACC-C058E4052FFF}" presName="hierRoot1" presStyleCnt="0">
        <dgm:presLayoutVars>
          <dgm:hierBranch val="init"/>
        </dgm:presLayoutVars>
      </dgm:prSet>
      <dgm:spPr/>
    </dgm:pt>
    <dgm:pt modelId="{3BA09C4D-2405-4CAC-99F7-EF46FE3DDCA9}" type="pres">
      <dgm:prSet presAssocID="{4A611DF0-BF53-4277-8ACC-C058E4052FFF}" presName="rootComposite1" presStyleCnt="0"/>
      <dgm:spPr/>
    </dgm:pt>
    <dgm:pt modelId="{20DF4C84-1E4D-4A07-B2D2-DF04A8C487B6}" type="pres">
      <dgm:prSet presAssocID="{4A611DF0-BF53-4277-8ACC-C058E4052FFF}" presName="rootText1" presStyleLbl="node0" presStyleIdx="0" presStyleCnt="1">
        <dgm:presLayoutVars>
          <dgm:chPref val="3"/>
        </dgm:presLayoutVars>
      </dgm:prSet>
      <dgm:spPr/>
    </dgm:pt>
    <dgm:pt modelId="{992141BE-5D4E-46BB-9A09-9C60F2E4D3A2}" type="pres">
      <dgm:prSet presAssocID="{4A611DF0-BF53-4277-8ACC-C058E4052FFF}" presName="rootConnector1" presStyleLbl="node1" presStyleIdx="0" presStyleCnt="0"/>
      <dgm:spPr/>
    </dgm:pt>
    <dgm:pt modelId="{D58DE295-C945-4FC9-9AAE-0097EDE29C68}" type="pres">
      <dgm:prSet presAssocID="{4A611DF0-BF53-4277-8ACC-C058E4052FFF}" presName="hierChild2" presStyleCnt="0"/>
      <dgm:spPr/>
    </dgm:pt>
    <dgm:pt modelId="{CB06B623-7920-445D-AB08-951A33881C76}" type="pres">
      <dgm:prSet presAssocID="{02415724-A6AC-4D45-AAE2-1874F2226BBE}" presName="Name37" presStyleLbl="parChTrans1D2" presStyleIdx="0" presStyleCnt="3"/>
      <dgm:spPr/>
    </dgm:pt>
    <dgm:pt modelId="{309B0987-C998-42DC-87A2-EF60581C3392}" type="pres">
      <dgm:prSet presAssocID="{12B5BA8F-CF80-4F00-BE43-7986D6550812}" presName="hierRoot2" presStyleCnt="0">
        <dgm:presLayoutVars>
          <dgm:hierBranch val="init"/>
        </dgm:presLayoutVars>
      </dgm:prSet>
      <dgm:spPr/>
    </dgm:pt>
    <dgm:pt modelId="{C8DFC4D0-6588-468E-89BB-F45B28531EF7}" type="pres">
      <dgm:prSet presAssocID="{12B5BA8F-CF80-4F00-BE43-7986D6550812}" presName="rootComposite" presStyleCnt="0"/>
      <dgm:spPr/>
    </dgm:pt>
    <dgm:pt modelId="{48DCE097-FC18-417B-B3FB-59D30F6C2460}" type="pres">
      <dgm:prSet presAssocID="{12B5BA8F-CF80-4F00-BE43-7986D6550812}" presName="rootText" presStyleLbl="node2" presStyleIdx="0" presStyleCnt="3">
        <dgm:presLayoutVars>
          <dgm:chPref val="3"/>
        </dgm:presLayoutVars>
      </dgm:prSet>
      <dgm:spPr/>
    </dgm:pt>
    <dgm:pt modelId="{66639A4B-731C-461B-82E7-B58CAE14450F}" type="pres">
      <dgm:prSet presAssocID="{12B5BA8F-CF80-4F00-BE43-7986D6550812}" presName="rootConnector" presStyleLbl="node2" presStyleIdx="0" presStyleCnt="3"/>
      <dgm:spPr/>
    </dgm:pt>
    <dgm:pt modelId="{CCEC8BA5-DD2F-4CC4-B1E7-A2CFFEF49492}" type="pres">
      <dgm:prSet presAssocID="{12B5BA8F-CF80-4F00-BE43-7986D6550812}" presName="hierChild4" presStyleCnt="0"/>
      <dgm:spPr/>
    </dgm:pt>
    <dgm:pt modelId="{C1F61B9D-005A-40DA-BD70-4EFB103EC31D}" type="pres">
      <dgm:prSet presAssocID="{12B5BA8F-CF80-4F00-BE43-7986D6550812}" presName="hierChild5" presStyleCnt="0"/>
      <dgm:spPr/>
    </dgm:pt>
    <dgm:pt modelId="{93E8EFC3-BE6E-436B-824E-E113C7C1C7BA}" type="pres">
      <dgm:prSet presAssocID="{DDFAF36C-6D24-4826-A02B-FFBDD057AD16}" presName="Name37" presStyleLbl="parChTrans1D2" presStyleIdx="1" presStyleCnt="3"/>
      <dgm:spPr/>
    </dgm:pt>
    <dgm:pt modelId="{717D854E-8747-4385-B4E4-4C3A69DA9D49}" type="pres">
      <dgm:prSet presAssocID="{FEB4C33A-3D5B-4C95-BCE6-E5B5DF5E7E94}" presName="hierRoot2" presStyleCnt="0">
        <dgm:presLayoutVars>
          <dgm:hierBranch val="init"/>
        </dgm:presLayoutVars>
      </dgm:prSet>
      <dgm:spPr/>
    </dgm:pt>
    <dgm:pt modelId="{39F4C1CF-B73E-4422-A6D9-A1B0C4CD2BF0}" type="pres">
      <dgm:prSet presAssocID="{FEB4C33A-3D5B-4C95-BCE6-E5B5DF5E7E94}" presName="rootComposite" presStyleCnt="0"/>
      <dgm:spPr/>
    </dgm:pt>
    <dgm:pt modelId="{E3E26EF4-7BAF-4692-A1DE-B5CA057B5B8D}" type="pres">
      <dgm:prSet presAssocID="{FEB4C33A-3D5B-4C95-BCE6-E5B5DF5E7E94}" presName="rootText" presStyleLbl="node2" presStyleIdx="1" presStyleCnt="3">
        <dgm:presLayoutVars>
          <dgm:chPref val="3"/>
        </dgm:presLayoutVars>
      </dgm:prSet>
      <dgm:spPr/>
    </dgm:pt>
    <dgm:pt modelId="{11C67B24-90FD-4504-98FD-7CE476FB29B7}" type="pres">
      <dgm:prSet presAssocID="{FEB4C33A-3D5B-4C95-BCE6-E5B5DF5E7E94}" presName="rootConnector" presStyleLbl="node2" presStyleIdx="1" presStyleCnt="3"/>
      <dgm:spPr/>
    </dgm:pt>
    <dgm:pt modelId="{66FEFF1E-8626-46F8-807A-E3F09C985360}" type="pres">
      <dgm:prSet presAssocID="{FEB4C33A-3D5B-4C95-BCE6-E5B5DF5E7E94}" presName="hierChild4" presStyleCnt="0"/>
      <dgm:spPr/>
    </dgm:pt>
    <dgm:pt modelId="{BE9FCDF6-B43D-4FC1-963D-FF7023760EC8}" type="pres">
      <dgm:prSet presAssocID="{FEB4C33A-3D5B-4C95-BCE6-E5B5DF5E7E94}" presName="hierChild5" presStyleCnt="0"/>
      <dgm:spPr/>
    </dgm:pt>
    <dgm:pt modelId="{2639776B-B204-4AB3-9250-9C44D2A3341C}" type="pres">
      <dgm:prSet presAssocID="{F221C201-4A8B-480D-AE43-FC89837FA2D1}" presName="Name37" presStyleLbl="parChTrans1D2" presStyleIdx="2" presStyleCnt="3"/>
      <dgm:spPr/>
    </dgm:pt>
    <dgm:pt modelId="{C686BC60-3D9B-4511-A400-08CFBAF3F21D}" type="pres">
      <dgm:prSet presAssocID="{82290FDC-DA08-4089-AD81-D43F19ACC632}" presName="hierRoot2" presStyleCnt="0">
        <dgm:presLayoutVars>
          <dgm:hierBranch val="init"/>
        </dgm:presLayoutVars>
      </dgm:prSet>
      <dgm:spPr/>
    </dgm:pt>
    <dgm:pt modelId="{01C4B745-97A9-464F-B787-E1C09F0089C9}" type="pres">
      <dgm:prSet presAssocID="{82290FDC-DA08-4089-AD81-D43F19ACC632}" presName="rootComposite" presStyleCnt="0"/>
      <dgm:spPr/>
    </dgm:pt>
    <dgm:pt modelId="{CA51068F-0426-4D39-B955-18224B9D1D07}" type="pres">
      <dgm:prSet presAssocID="{82290FDC-DA08-4089-AD81-D43F19ACC632}" presName="rootText" presStyleLbl="node2" presStyleIdx="2" presStyleCnt="3">
        <dgm:presLayoutVars>
          <dgm:chPref val="3"/>
        </dgm:presLayoutVars>
      </dgm:prSet>
      <dgm:spPr/>
    </dgm:pt>
    <dgm:pt modelId="{F1C53FBC-7324-49F9-800C-1C568E69060E}" type="pres">
      <dgm:prSet presAssocID="{82290FDC-DA08-4089-AD81-D43F19ACC632}" presName="rootConnector" presStyleLbl="node2" presStyleIdx="2" presStyleCnt="3"/>
      <dgm:spPr/>
    </dgm:pt>
    <dgm:pt modelId="{D823D836-0A52-43CF-BE57-340BA229385A}" type="pres">
      <dgm:prSet presAssocID="{82290FDC-DA08-4089-AD81-D43F19ACC632}" presName="hierChild4" presStyleCnt="0"/>
      <dgm:spPr/>
    </dgm:pt>
    <dgm:pt modelId="{F61A34D1-0935-4940-B4D4-E90FD30B9755}" type="pres">
      <dgm:prSet presAssocID="{82290FDC-DA08-4089-AD81-D43F19ACC632}" presName="hierChild5" presStyleCnt="0"/>
      <dgm:spPr/>
    </dgm:pt>
    <dgm:pt modelId="{19BA50C7-7634-4D42-8746-A8FDED3D8A86}" type="pres">
      <dgm:prSet presAssocID="{4A611DF0-BF53-4277-8ACC-C058E4052FFF}" presName="hierChild3" presStyleCnt="0"/>
      <dgm:spPr/>
    </dgm:pt>
  </dgm:ptLst>
  <dgm:cxnLst>
    <dgm:cxn modelId="{90043D10-8A1F-43B2-93B6-B499B2F5E146}" type="presOf" srcId="{82290FDC-DA08-4089-AD81-D43F19ACC632}" destId="{F1C53FBC-7324-49F9-800C-1C568E69060E}" srcOrd="1" destOrd="0" presId="urn:microsoft.com/office/officeart/2005/8/layout/orgChart1#1"/>
    <dgm:cxn modelId="{BCE1671D-353E-4953-97F4-00561AF5D8D9}" type="presOf" srcId="{4A611DF0-BF53-4277-8ACC-C058E4052FFF}" destId="{20DF4C84-1E4D-4A07-B2D2-DF04A8C487B6}" srcOrd="0" destOrd="0" presId="urn:microsoft.com/office/officeart/2005/8/layout/orgChart1#1"/>
    <dgm:cxn modelId="{39CD5F6C-3687-47D0-833A-7E1C1693E31D}" type="presOf" srcId="{12B5BA8F-CF80-4F00-BE43-7986D6550812}" destId="{48DCE097-FC18-417B-B3FB-59D30F6C2460}" srcOrd="0" destOrd="0" presId="urn:microsoft.com/office/officeart/2005/8/layout/orgChart1#1"/>
    <dgm:cxn modelId="{5DE53951-2A4A-426F-9660-6A1C8A18247B}" type="presOf" srcId="{DDFAF36C-6D24-4826-A02B-FFBDD057AD16}" destId="{93E8EFC3-BE6E-436B-824E-E113C7C1C7BA}" srcOrd="0" destOrd="0" presId="urn:microsoft.com/office/officeart/2005/8/layout/orgChart1#1"/>
    <dgm:cxn modelId="{3001DD58-2848-4590-AB5A-984767917536}" type="presOf" srcId="{03DAABF4-7BD7-4DF8-8365-6C4695CCCCE6}" destId="{697F3B98-4F11-4CFD-A93A-92F9839BF3A5}" srcOrd="0" destOrd="0" presId="urn:microsoft.com/office/officeart/2005/8/layout/orgChart1#1"/>
    <dgm:cxn modelId="{54F8987C-6A2F-459E-8CC3-B4E14F3CC8E3}" type="presOf" srcId="{82290FDC-DA08-4089-AD81-D43F19ACC632}" destId="{CA51068F-0426-4D39-B955-18224B9D1D07}" srcOrd="0" destOrd="0" presId="urn:microsoft.com/office/officeart/2005/8/layout/orgChart1#1"/>
    <dgm:cxn modelId="{86BAC38B-35BB-4E44-BE8B-CC30010E1A5B}" srcId="{4A611DF0-BF53-4277-8ACC-C058E4052FFF}" destId="{FEB4C33A-3D5B-4C95-BCE6-E5B5DF5E7E94}" srcOrd="1" destOrd="0" parTransId="{DDFAF36C-6D24-4826-A02B-FFBDD057AD16}" sibTransId="{79EA5196-1901-43F1-8281-ECA5143A1238}"/>
    <dgm:cxn modelId="{E4C4C2B3-0A94-40B8-930E-2BB5D2E0AF2E}" type="presOf" srcId="{F221C201-4A8B-480D-AE43-FC89837FA2D1}" destId="{2639776B-B204-4AB3-9250-9C44D2A3341C}" srcOrd="0" destOrd="0" presId="urn:microsoft.com/office/officeart/2005/8/layout/orgChart1#1"/>
    <dgm:cxn modelId="{C8D9C4B6-B70D-48C7-A16A-E4312FD5F888}" type="presOf" srcId="{FEB4C33A-3D5B-4C95-BCE6-E5B5DF5E7E94}" destId="{11C67B24-90FD-4504-98FD-7CE476FB29B7}" srcOrd="1" destOrd="0" presId="urn:microsoft.com/office/officeart/2005/8/layout/orgChart1#1"/>
    <dgm:cxn modelId="{516056BA-D8F3-433A-9595-9A372195CE22}" type="presOf" srcId="{12B5BA8F-CF80-4F00-BE43-7986D6550812}" destId="{66639A4B-731C-461B-82E7-B58CAE14450F}" srcOrd="1" destOrd="0" presId="urn:microsoft.com/office/officeart/2005/8/layout/orgChart1#1"/>
    <dgm:cxn modelId="{338065BB-9D55-4BC7-9426-1ED8CF1F8993}" srcId="{03DAABF4-7BD7-4DF8-8365-6C4695CCCCE6}" destId="{4A611DF0-BF53-4277-8ACC-C058E4052FFF}" srcOrd="0" destOrd="0" parTransId="{C8AF5AF6-B55E-4B50-94C4-A849FE51194F}" sibTransId="{DFEB34A5-3562-4E22-9716-4CE103C9D6DE}"/>
    <dgm:cxn modelId="{E4EF1BD5-44D1-4FB9-B24A-974F6F710237}" srcId="{4A611DF0-BF53-4277-8ACC-C058E4052FFF}" destId="{82290FDC-DA08-4089-AD81-D43F19ACC632}" srcOrd="2" destOrd="0" parTransId="{F221C201-4A8B-480D-AE43-FC89837FA2D1}" sibTransId="{F2953B5A-F968-4AF5-9D33-2F5E97D2F55C}"/>
    <dgm:cxn modelId="{284B4FDF-17B0-4440-943D-AD00DCFBA570}" type="presOf" srcId="{02415724-A6AC-4D45-AAE2-1874F2226BBE}" destId="{CB06B623-7920-445D-AB08-951A33881C76}" srcOrd="0" destOrd="0" presId="urn:microsoft.com/office/officeart/2005/8/layout/orgChart1#1"/>
    <dgm:cxn modelId="{BA1272E4-04B0-47FE-8E97-95A85E0FF430}" type="presOf" srcId="{FEB4C33A-3D5B-4C95-BCE6-E5B5DF5E7E94}" destId="{E3E26EF4-7BAF-4692-A1DE-B5CA057B5B8D}" srcOrd="0" destOrd="0" presId="urn:microsoft.com/office/officeart/2005/8/layout/orgChart1#1"/>
    <dgm:cxn modelId="{96C541F2-1CEA-4507-AFE2-DD349C44082E}" type="presOf" srcId="{4A611DF0-BF53-4277-8ACC-C058E4052FFF}" destId="{992141BE-5D4E-46BB-9A09-9C60F2E4D3A2}" srcOrd="1" destOrd="0" presId="urn:microsoft.com/office/officeart/2005/8/layout/orgChart1#1"/>
    <dgm:cxn modelId="{9AEDE4FE-4220-4BB6-8677-48732E919D74}" srcId="{4A611DF0-BF53-4277-8ACC-C058E4052FFF}" destId="{12B5BA8F-CF80-4F00-BE43-7986D6550812}" srcOrd="0" destOrd="0" parTransId="{02415724-A6AC-4D45-AAE2-1874F2226BBE}" sibTransId="{598A019F-F76F-4FB3-A7E4-5BB67F409472}"/>
    <dgm:cxn modelId="{681B7026-E704-4DD2-A459-F0CD1131F464}" type="presParOf" srcId="{697F3B98-4F11-4CFD-A93A-92F9839BF3A5}" destId="{83D7F1FD-DEAC-4794-AF81-C3580C6EFEBB}" srcOrd="0" destOrd="0" presId="urn:microsoft.com/office/officeart/2005/8/layout/orgChart1#1"/>
    <dgm:cxn modelId="{4752FD7E-106D-4165-B6C8-3486A81EFA46}" type="presParOf" srcId="{83D7F1FD-DEAC-4794-AF81-C3580C6EFEBB}" destId="{3BA09C4D-2405-4CAC-99F7-EF46FE3DDCA9}" srcOrd="0" destOrd="0" presId="urn:microsoft.com/office/officeart/2005/8/layout/orgChart1#1"/>
    <dgm:cxn modelId="{7C5F90B9-438E-4C8C-BEBC-ADA81449C510}" type="presParOf" srcId="{3BA09C4D-2405-4CAC-99F7-EF46FE3DDCA9}" destId="{20DF4C84-1E4D-4A07-B2D2-DF04A8C487B6}" srcOrd="0" destOrd="0" presId="urn:microsoft.com/office/officeart/2005/8/layout/orgChart1#1"/>
    <dgm:cxn modelId="{A2BDE360-8EEF-45A5-8BE0-E5CF17F6D9BE}" type="presParOf" srcId="{3BA09C4D-2405-4CAC-99F7-EF46FE3DDCA9}" destId="{992141BE-5D4E-46BB-9A09-9C60F2E4D3A2}" srcOrd="1" destOrd="0" presId="urn:microsoft.com/office/officeart/2005/8/layout/orgChart1#1"/>
    <dgm:cxn modelId="{56D482DA-D9B1-4468-A2A1-99B34EA01CDD}" type="presParOf" srcId="{83D7F1FD-DEAC-4794-AF81-C3580C6EFEBB}" destId="{D58DE295-C945-4FC9-9AAE-0097EDE29C68}" srcOrd="1" destOrd="0" presId="urn:microsoft.com/office/officeart/2005/8/layout/orgChart1#1"/>
    <dgm:cxn modelId="{FD3A115E-27DC-4811-A3C9-DDE6F9B33B5A}" type="presParOf" srcId="{D58DE295-C945-4FC9-9AAE-0097EDE29C68}" destId="{CB06B623-7920-445D-AB08-951A33881C76}" srcOrd="0" destOrd="0" presId="urn:microsoft.com/office/officeart/2005/8/layout/orgChart1#1"/>
    <dgm:cxn modelId="{A7E3D1C6-72BA-45B4-8AB1-4741FF3581F6}" type="presParOf" srcId="{D58DE295-C945-4FC9-9AAE-0097EDE29C68}" destId="{309B0987-C998-42DC-87A2-EF60581C3392}" srcOrd="1" destOrd="0" presId="urn:microsoft.com/office/officeart/2005/8/layout/orgChart1#1"/>
    <dgm:cxn modelId="{603AE924-ED26-404C-995F-A60727E18ACC}" type="presParOf" srcId="{309B0987-C998-42DC-87A2-EF60581C3392}" destId="{C8DFC4D0-6588-468E-89BB-F45B28531EF7}" srcOrd="0" destOrd="0" presId="urn:microsoft.com/office/officeart/2005/8/layout/orgChart1#1"/>
    <dgm:cxn modelId="{7F0941ED-60F7-4D01-B869-ED57004DDC27}" type="presParOf" srcId="{C8DFC4D0-6588-468E-89BB-F45B28531EF7}" destId="{48DCE097-FC18-417B-B3FB-59D30F6C2460}" srcOrd="0" destOrd="0" presId="urn:microsoft.com/office/officeart/2005/8/layout/orgChart1#1"/>
    <dgm:cxn modelId="{A186CEA8-E89B-4D27-8500-08A21A8AF219}" type="presParOf" srcId="{C8DFC4D0-6588-468E-89BB-F45B28531EF7}" destId="{66639A4B-731C-461B-82E7-B58CAE14450F}" srcOrd="1" destOrd="0" presId="urn:microsoft.com/office/officeart/2005/8/layout/orgChart1#1"/>
    <dgm:cxn modelId="{09A9F5B0-9E04-4035-A21A-7C320B5FFA26}" type="presParOf" srcId="{309B0987-C998-42DC-87A2-EF60581C3392}" destId="{CCEC8BA5-DD2F-4CC4-B1E7-A2CFFEF49492}" srcOrd="1" destOrd="0" presId="urn:microsoft.com/office/officeart/2005/8/layout/orgChart1#1"/>
    <dgm:cxn modelId="{5BAB1D0E-D3F2-4F84-BD44-4EB443C0D11A}" type="presParOf" srcId="{309B0987-C998-42DC-87A2-EF60581C3392}" destId="{C1F61B9D-005A-40DA-BD70-4EFB103EC31D}" srcOrd="2" destOrd="0" presId="urn:microsoft.com/office/officeart/2005/8/layout/orgChart1#1"/>
    <dgm:cxn modelId="{5B4B275C-5B7C-443F-8FA4-1063622BDB00}" type="presParOf" srcId="{D58DE295-C945-4FC9-9AAE-0097EDE29C68}" destId="{93E8EFC3-BE6E-436B-824E-E113C7C1C7BA}" srcOrd="2" destOrd="0" presId="urn:microsoft.com/office/officeart/2005/8/layout/orgChart1#1"/>
    <dgm:cxn modelId="{43A4005E-F5D4-4824-A0E6-8134F42FA4B4}" type="presParOf" srcId="{D58DE295-C945-4FC9-9AAE-0097EDE29C68}" destId="{717D854E-8747-4385-B4E4-4C3A69DA9D49}" srcOrd="3" destOrd="0" presId="urn:microsoft.com/office/officeart/2005/8/layout/orgChart1#1"/>
    <dgm:cxn modelId="{9622031E-AAD1-425D-958C-B4A51C63CE29}" type="presParOf" srcId="{717D854E-8747-4385-B4E4-4C3A69DA9D49}" destId="{39F4C1CF-B73E-4422-A6D9-A1B0C4CD2BF0}" srcOrd="0" destOrd="0" presId="urn:microsoft.com/office/officeart/2005/8/layout/orgChart1#1"/>
    <dgm:cxn modelId="{5816DBBA-F00A-4A28-9DCA-D0A39DCB1429}" type="presParOf" srcId="{39F4C1CF-B73E-4422-A6D9-A1B0C4CD2BF0}" destId="{E3E26EF4-7BAF-4692-A1DE-B5CA057B5B8D}" srcOrd="0" destOrd="0" presId="urn:microsoft.com/office/officeart/2005/8/layout/orgChart1#1"/>
    <dgm:cxn modelId="{22C67341-15B0-4B16-B18C-F8059B93606E}" type="presParOf" srcId="{39F4C1CF-B73E-4422-A6D9-A1B0C4CD2BF0}" destId="{11C67B24-90FD-4504-98FD-7CE476FB29B7}" srcOrd="1" destOrd="0" presId="urn:microsoft.com/office/officeart/2005/8/layout/orgChart1#1"/>
    <dgm:cxn modelId="{7F9AB5A0-1113-4960-83AD-160CD7203D18}" type="presParOf" srcId="{717D854E-8747-4385-B4E4-4C3A69DA9D49}" destId="{66FEFF1E-8626-46F8-807A-E3F09C985360}" srcOrd="1" destOrd="0" presId="urn:microsoft.com/office/officeart/2005/8/layout/orgChart1#1"/>
    <dgm:cxn modelId="{F91A36B4-4F78-4B19-821D-A7CC7EB69F10}" type="presParOf" srcId="{717D854E-8747-4385-B4E4-4C3A69DA9D49}" destId="{BE9FCDF6-B43D-4FC1-963D-FF7023760EC8}" srcOrd="2" destOrd="0" presId="urn:microsoft.com/office/officeart/2005/8/layout/orgChart1#1"/>
    <dgm:cxn modelId="{FBEF1607-636D-4AB2-8EB8-E2874113B792}" type="presParOf" srcId="{D58DE295-C945-4FC9-9AAE-0097EDE29C68}" destId="{2639776B-B204-4AB3-9250-9C44D2A3341C}" srcOrd="4" destOrd="0" presId="urn:microsoft.com/office/officeart/2005/8/layout/orgChart1#1"/>
    <dgm:cxn modelId="{BE1B9754-778F-4CAD-A88B-9AC57DD442E1}" type="presParOf" srcId="{D58DE295-C945-4FC9-9AAE-0097EDE29C68}" destId="{C686BC60-3D9B-4511-A400-08CFBAF3F21D}" srcOrd="5" destOrd="0" presId="urn:microsoft.com/office/officeart/2005/8/layout/orgChart1#1"/>
    <dgm:cxn modelId="{BDCE52B5-CC0C-4145-B18C-8E92941CA81A}" type="presParOf" srcId="{C686BC60-3D9B-4511-A400-08CFBAF3F21D}" destId="{01C4B745-97A9-464F-B787-E1C09F0089C9}" srcOrd="0" destOrd="0" presId="urn:microsoft.com/office/officeart/2005/8/layout/orgChart1#1"/>
    <dgm:cxn modelId="{799E4913-4D93-4F4B-8014-85817A813A34}" type="presParOf" srcId="{01C4B745-97A9-464F-B787-E1C09F0089C9}" destId="{CA51068F-0426-4D39-B955-18224B9D1D07}" srcOrd="0" destOrd="0" presId="urn:microsoft.com/office/officeart/2005/8/layout/orgChart1#1"/>
    <dgm:cxn modelId="{CA108C5F-C512-4667-9AFD-7A936F39D099}" type="presParOf" srcId="{01C4B745-97A9-464F-B787-E1C09F0089C9}" destId="{F1C53FBC-7324-49F9-800C-1C568E69060E}" srcOrd="1" destOrd="0" presId="urn:microsoft.com/office/officeart/2005/8/layout/orgChart1#1"/>
    <dgm:cxn modelId="{73AD141E-BFF2-4140-B630-79BB999F35FC}" type="presParOf" srcId="{C686BC60-3D9B-4511-A400-08CFBAF3F21D}" destId="{D823D836-0A52-43CF-BE57-340BA229385A}" srcOrd="1" destOrd="0" presId="urn:microsoft.com/office/officeart/2005/8/layout/orgChart1#1"/>
    <dgm:cxn modelId="{F5355E2D-34D8-4AC9-8DB8-7402680D2B25}" type="presParOf" srcId="{C686BC60-3D9B-4511-A400-08CFBAF3F21D}" destId="{F61A34D1-0935-4940-B4D4-E90FD30B9755}" srcOrd="2" destOrd="0" presId="urn:microsoft.com/office/officeart/2005/8/layout/orgChart1#1"/>
    <dgm:cxn modelId="{F0D462BC-7FCE-463A-A880-6C9DBEC1F968}" type="presParOf" srcId="{83D7F1FD-DEAC-4794-AF81-C3580C6EFEBB}" destId="{19BA50C7-7634-4D42-8746-A8FDED3D8A86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DAABF4-7BD7-4DF8-8365-6C4695CCCCE6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2_1#1" csCatId="accent2" phldr="1"/>
      <dgm:spPr/>
      <dgm:t>
        <a:bodyPr/>
        <a:lstStyle/>
        <a:p>
          <a:endParaRPr lang="zh-CN" altLang="en-US"/>
        </a:p>
      </dgm:t>
    </dgm:pt>
    <dgm:pt modelId="{4A611DF0-BF53-4277-8ACC-C058E4052FFF}">
      <dgm:prSet phldrT="[文本]"/>
      <dgm:spPr/>
      <dgm:t>
        <a:bodyPr/>
        <a:lstStyle/>
        <a:p>
          <a:pPr algn="ctr"/>
          <a:r>
            <a:rPr lang="zh-CN" altLang="en-US" dirty="0"/>
            <a:t>卷积神经网络</a:t>
          </a:r>
        </a:p>
      </dgm:t>
    </dgm:pt>
    <dgm:pt modelId="{C8AF5AF6-B55E-4B50-94C4-A849FE51194F}" cxnId="{338065BB-9D55-4BC7-9426-1ED8CF1F8993}" type="parTrans">
      <dgm:prSet/>
      <dgm:spPr/>
      <dgm:t>
        <a:bodyPr/>
        <a:lstStyle/>
        <a:p>
          <a:pPr algn="ctr"/>
          <a:endParaRPr lang="zh-CN" altLang="en-US"/>
        </a:p>
      </dgm:t>
    </dgm:pt>
    <dgm:pt modelId="{DFEB34A5-3562-4E22-9716-4CE103C9D6DE}" cxnId="{338065BB-9D55-4BC7-9426-1ED8CF1F8993}" type="sibTrans">
      <dgm:prSet/>
      <dgm:spPr/>
      <dgm:t>
        <a:bodyPr/>
        <a:lstStyle/>
        <a:p>
          <a:pPr algn="ctr"/>
          <a:endParaRPr lang="zh-CN" altLang="en-US"/>
        </a:p>
      </dgm:t>
    </dgm:pt>
    <dgm:pt modelId="{12B5BA8F-CF80-4F00-BE43-7986D6550812}">
      <dgm:prSet phldrT="[文本]"/>
      <dgm:spPr/>
      <dgm:t>
        <a:bodyPr/>
        <a:lstStyle/>
        <a:p>
          <a:pPr algn="ctr">
            <a:buNone/>
          </a:pPr>
          <a:r>
            <a:rPr lang="en-US" dirty="0"/>
            <a:t>LeNet</a:t>
          </a:r>
          <a:endParaRPr lang="zh-CN" altLang="en-US" dirty="0"/>
        </a:p>
      </dgm:t>
    </dgm:pt>
    <dgm:pt modelId="{02415724-A6AC-4D45-AAE2-1874F2226BBE}" cxnId="{9AEDE4FE-4220-4BB6-8677-48732E919D74}" type="parTrans">
      <dgm:prSet/>
      <dgm:spPr/>
      <dgm:t>
        <a:bodyPr/>
        <a:lstStyle/>
        <a:p>
          <a:pPr algn="ctr"/>
          <a:endParaRPr lang="zh-CN" altLang="en-US"/>
        </a:p>
      </dgm:t>
    </dgm:pt>
    <dgm:pt modelId="{598A019F-F76F-4FB3-A7E4-5BB67F409472}" cxnId="{9AEDE4FE-4220-4BB6-8677-48732E919D74}" type="sibTrans">
      <dgm:prSet/>
      <dgm:spPr/>
      <dgm:t>
        <a:bodyPr/>
        <a:lstStyle/>
        <a:p>
          <a:pPr algn="ctr"/>
          <a:endParaRPr lang="zh-CN" altLang="en-US"/>
        </a:p>
      </dgm:t>
    </dgm:pt>
    <dgm:pt modelId="{82290FDC-DA08-4089-AD81-D43F19ACC632}">
      <dgm:prSet phldrT="[文本]"/>
      <dgm:spPr/>
      <dgm:t>
        <a:bodyPr/>
        <a:lstStyle/>
        <a:p>
          <a:pPr algn="ctr">
            <a:buNone/>
          </a:pPr>
          <a:r>
            <a:rPr lang="en-US" dirty="0"/>
            <a:t>VGG</a:t>
          </a:r>
          <a:endParaRPr lang="zh-CN" altLang="en-US" dirty="0"/>
        </a:p>
      </dgm:t>
    </dgm:pt>
    <dgm:pt modelId="{F221C201-4A8B-480D-AE43-FC89837FA2D1}" cxnId="{E4EF1BD5-44D1-4FB9-B24A-974F6F710237}" type="parTrans">
      <dgm:prSet/>
      <dgm:spPr/>
      <dgm:t>
        <a:bodyPr/>
        <a:lstStyle/>
        <a:p>
          <a:endParaRPr lang="zh-CN" altLang="en-US"/>
        </a:p>
      </dgm:t>
    </dgm:pt>
    <dgm:pt modelId="{F2953B5A-F968-4AF5-9D33-2F5E97D2F55C}" cxnId="{E4EF1BD5-44D1-4FB9-B24A-974F6F710237}" type="sibTrans">
      <dgm:prSet/>
      <dgm:spPr/>
      <dgm:t>
        <a:bodyPr/>
        <a:lstStyle/>
        <a:p>
          <a:pPr algn="ctr"/>
          <a:endParaRPr lang="zh-CN" altLang="en-US"/>
        </a:p>
      </dgm:t>
    </dgm:pt>
    <dgm:pt modelId="{FEB4C33A-3D5B-4C95-BCE6-E5B5DF5E7E94}">
      <dgm:prSet phldrT="[文本]"/>
      <dgm:spPr/>
      <dgm:t>
        <a:bodyPr/>
        <a:lstStyle/>
        <a:p>
          <a:pPr algn="ctr">
            <a:buNone/>
          </a:pPr>
          <a:r>
            <a:rPr lang="en-US" dirty="0" err="1"/>
            <a:t>AlexNet</a:t>
          </a:r>
          <a:endParaRPr lang="zh-CN" altLang="en-US" dirty="0"/>
        </a:p>
      </dgm:t>
    </dgm:pt>
    <dgm:pt modelId="{79EA5196-1901-43F1-8281-ECA5143A1238}" cxnId="{86BAC38B-35BB-4E44-BE8B-CC30010E1A5B}" type="sibTrans">
      <dgm:prSet/>
      <dgm:spPr/>
      <dgm:t>
        <a:bodyPr/>
        <a:lstStyle/>
        <a:p>
          <a:pPr algn="ctr"/>
          <a:endParaRPr lang="zh-CN" altLang="en-US"/>
        </a:p>
      </dgm:t>
    </dgm:pt>
    <dgm:pt modelId="{DDFAF36C-6D24-4826-A02B-FFBDD057AD16}" cxnId="{86BAC38B-35BB-4E44-BE8B-CC30010E1A5B}" type="parTrans">
      <dgm:prSet/>
      <dgm:spPr/>
      <dgm:t>
        <a:bodyPr/>
        <a:lstStyle/>
        <a:p>
          <a:pPr algn="ctr"/>
          <a:endParaRPr lang="zh-CN" altLang="en-US"/>
        </a:p>
      </dgm:t>
    </dgm:pt>
    <dgm:pt modelId="{AB2CE110-12CC-4E6B-9B4D-35513B882BE9}">
      <dgm:prSet phldrT="[文本]"/>
      <dgm:spPr/>
      <dgm:t>
        <a:bodyPr/>
        <a:lstStyle/>
        <a:p>
          <a:pPr algn="ctr">
            <a:buNone/>
          </a:pPr>
          <a:r>
            <a:rPr lang="en-US"/>
            <a:t>ResNet</a:t>
          </a:r>
          <a:endParaRPr lang="zh-CN" altLang="en-US" dirty="0"/>
        </a:p>
      </dgm:t>
    </dgm:pt>
    <dgm:pt modelId="{2BD73402-E109-4BDA-954D-A968C5D84110}" cxnId="{23465BA1-4A1B-4E30-8806-29C647E52AA9}" type="parTrans">
      <dgm:prSet/>
      <dgm:spPr/>
      <dgm:t>
        <a:bodyPr/>
        <a:lstStyle/>
        <a:p>
          <a:endParaRPr lang="zh-CN" altLang="en-US"/>
        </a:p>
      </dgm:t>
    </dgm:pt>
    <dgm:pt modelId="{67A27703-7A2C-460F-BE33-15F16AB60187}" cxnId="{23465BA1-4A1B-4E30-8806-29C647E52AA9}" type="sibTrans">
      <dgm:prSet/>
      <dgm:spPr/>
      <dgm:t>
        <a:bodyPr/>
        <a:lstStyle/>
        <a:p>
          <a:endParaRPr lang="zh-CN" altLang="en-US"/>
        </a:p>
      </dgm:t>
    </dgm:pt>
    <dgm:pt modelId="{A73B57DA-EA21-46C9-82F6-19E17CF2EAF3}">
      <dgm:prSet phldrT="[文本]"/>
      <dgm:spPr/>
      <dgm:t>
        <a:bodyPr/>
        <a:lstStyle/>
        <a:p>
          <a:pPr algn="ctr">
            <a:buNone/>
          </a:pPr>
          <a:r>
            <a:rPr lang="en-US" altLang="zh-CN" dirty="0"/>
            <a:t>NiNet</a:t>
          </a:r>
          <a:endParaRPr lang="zh-CN" altLang="en-US" dirty="0"/>
        </a:p>
      </dgm:t>
    </dgm:pt>
    <dgm:pt modelId="{C5D7F5AB-0143-43F0-A3C1-25F59CD7F239}" cxnId="{F3668073-B17B-4B0C-83B6-9071BB93D582}" type="parTrans">
      <dgm:prSet/>
      <dgm:spPr/>
      <dgm:t>
        <a:bodyPr/>
        <a:lstStyle/>
        <a:p>
          <a:endParaRPr lang="zh-CN" altLang="en-US"/>
        </a:p>
      </dgm:t>
    </dgm:pt>
    <dgm:pt modelId="{C1207259-7F84-4E9E-9C81-C427AEBF78B8}" cxnId="{F3668073-B17B-4B0C-83B6-9071BB93D582}" type="sibTrans">
      <dgm:prSet/>
      <dgm:spPr/>
      <dgm:t>
        <a:bodyPr/>
        <a:lstStyle/>
        <a:p>
          <a:endParaRPr lang="zh-CN" altLang="en-US"/>
        </a:p>
      </dgm:t>
    </dgm:pt>
    <dgm:pt modelId="{697F3B98-4F11-4CFD-A93A-92F9839BF3A5}" type="pres">
      <dgm:prSet presAssocID="{03DAABF4-7BD7-4DF8-8365-6C4695CCCC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D7F1FD-DEAC-4794-AF81-C3580C6EFEBB}" type="pres">
      <dgm:prSet presAssocID="{4A611DF0-BF53-4277-8ACC-C058E4052FFF}" presName="hierRoot1" presStyleCnt="0">
        <dgm:presLayoutVars>
          <dgm:hierBranch val="init"/>
        </dgm:presLayoutVars>
      </dgm:prSet>
      <dgm:spPr/>
    </dgm:pt>
    <dgm:pt modelId="{3BA09C4D-2405-4CAC-99F7-EF46FE3DDCA9}" type="pres">
      <dgm:prSet presAssocID="{4A611DF0-BF53-4277-8ACC-C058E4052FFF}" presName="rootComposite1" presStyleCnt="0"/>
      <dgm:spPr/>
    </dgm:pt>
    <dgm:pt modelId="{20DF4C84-1E4D-4A07-B2D2-DF04A8C487B6}" type="pres">
      <dgm:prSet presAssocID="{4A611DF0-BF53-4277-8ACC-C058E4052FFF}" presName="rootText1" presStyleLbl="node0" presStyleIdx="0" presStyleCnt="1">
        <dgm:presLayoutVars>
          <dgm:chPref val="3"/>
        </dgm:presLayoutVars>
      </dgm:prSet>
      <dgm:spPr/>
    </dgm:pt>
    <dgm:pt modelId="{992141BE-5D4E-46BB-9A09-9C60F2E4D3A2}" type="pres">
      <dgm:prSet presAssocID="{4A611DF0-BF53-4277-8ACC-C058E4052FFF}" presName="rootConnector1" presStyleLbl="node1" presStyleIdx="0" presStyleCnt="0"/>
      <dgm:spPr/>
    </dgm:pt>
    <dgm:pt modelId="{D58DE295-C945-4FC9-9AAE-0097EDE29C68}" type="pres">
      <dgm:prSet presAssocID="{4A611DF0-BF53-4277-8ACC-C058E4052FFF}" presName="hierChild2" presStyleCnt="0"/>
      <dgm:spPr/>
    </dgm:pt>
    <dgm:pt modelId="{CB06B623-7920-445D-AB08-951A33881C76}" type="pres">
      <dgm:prSet presAssocID="{02415724-A6AC-4D45-AAE2-1874F2226BBE}" presName="Name37" presStyleLbl="parChTrans1D2" presStyleIdx="0" presStyleCnt="5"/>
      <dgm:spPr/>
    </dgm:pt>
    <dgm:pt modelId="{309B0987-C998-42DC-87A2-EF60581C3392}" type="pres">
      <dgm:prSet presAssocID="{12B5BA8F-CF80-4F00-BE43-7986D6550812}" presName="hierRoot2" presStyleCnt="0">
        <dgm:presLayoutVars>
          <dgm:hierBranch val="init"/>
        </dgm:presLayoutVars>
      </dgm:prSet>
      <dgm:spPr/>
    </dgm:pt>
    <dgm:pt modelId="{C8DFC4D0-6588-468E-89BB-F45B28531EF7}" type="pres">
      <dgm:prSet presAssocID="{12B5BA8F-CF80-4F00-BE43-7986D6550812}" presName="rootComposite" presStyleCnt="0"/>
      <dgm:spPr/>
    </dgm:pt>
    <dgm:pt modelId="{48DCE097-FC18-417B-B3FB-59D30F6C2460}" type="pres">
      <dgm:prSet presAssocID="{12B5BA8F-CF80-4F00-BE43-7986D6550812}" presName="rootText" presStyleLbl="node2" presStyleIdx="0" presStyleCnt="5">
        <dgm:presLayoutVars>
          <dgm:chPref val="3"/>
        </dgm:presLayoutVars>
      </dgm:prSet>
      <dgm:spPr/>
    </dgm:pt>
    <dgm:pt modelId="{66639A4B-731C-461B-82E7-B58CAE14450F}" type="pres">
      <dgm:prSet presAssocID="{12B5BA8F-CF80-4F00-BE43-7986D6550812}" presName="rootConnector" presStyleLbl="node2" presStyleIdx="0" presStyleCnt="5"/>
      <dgm:spPr/>
    </dgm:pt>
    <dgm:pt modelId="{CCEC8BA5-DD2F-4CC4-B1E7-A2CFFEF49492}" type="pres">
      <dgm:prSet presAssocID="{12B5BA8F-CF80-4F00-BE43-7986D6550812}" presName="hierChild4" presStyleCnt="0"/>
      <dgm:spPr/>
    </dgm:pt>
    <dgm:pt modelId="{C1F61B9D-005A-40DA-BD70-4EFB103EC31D}" type="pres">
      <dgm:prSet presAssocID="{12B5BA8F-CF80-4F00-BE43-7986D6550812}" presName="hierChild5" presStyleCnt="0"/>
      <dgm:spPr/>
    </dgm:pt>
    <dgm:pt modelId="{93E8EFC3-BE6E-436B-824E-E113C7C1C7BA}" type="pres">
      <dgm:prSet presAssocID="{DDFAF36C-6D24-4826-A02B-FFBDD057AD16}" presName="Name37" presStyleLbl="parChTrans1D2" presStyleIdx="1" presStyleCnt="5"/>
      <dgm:spPr/>
    </dgm:pt>
    <dgm:pt modelId="{717D854E-8747-4385-B4E4-4C3A69DA9D49}" type="pres">
      <dgm:prSet presAssocID="{FEB4C33A-3D5B-4C95-BCE6-E5B5DF5E7E94}" presName="hierRoot2" presStyleCnt="0">
        <dgm:presLayoutVars>
          <dgm:hierBranch val="init"/>
        </dgm:presLayoutVars>
      </dgm:prSet>
      <dgm:spPr/>
    </dgm:pt>
    <dgm:pt modelId="{39F4C1CF-B73E-4422-A6D9-A1B0C4CD2BF0}" type="pres">
      <dgm:prSet presAssocID="{FEB4C33A-3D5B-4C95-BCE6-E5B5DF5E7E94}" presName="rootComposite" presStyleCnt="0"/>
      <dgm:spPr/>
    </dgm:pt>
    <dgm:pt modelId="{E3E26EF4-7BAF-4692-A1DE-B5CA057B5B8D}" type="pres">
      <dgm:prSet presAssocID="{FEB4C33A-3D5B-4C95-BCE6-E5B5DF5E7E94}" presName="rootText" presStyleLbl="node2" presStyleIdx="1" presStyleCnt="5">
        <dgm:presLayoutVars>
          <dgm:chPref val="3"/>
        </dgm:presLayoutVars>
      </dgm:prSet>
      <dgm:spPr/>
    </dgm:pt>
    <dgm:pt modelId="{11C67B24-90FD-4504-98FD-7CE476FB29B7}" type="pres">
      <dgm:prSet presAssocID="{FEB4C33A-3D5B-4C95-BCE6-E5B5DF5E7E94}" presName="rootConnector" presStyleLbl="node2" presStyleIdx="1" presStyleCnt="5"/>
      <dgm:spPr/>
    </dgm:pt>
    <dgm:pt modelId="{66FEFF1E-8626-46F8-807A-E3F09C985360}" type="pres">
      <dgm:prSet presAssocID="{FEB4C33A-3D5B-4C95-BCE6-E5B5DF5E7E94}" presName="hierChild4" presStyleCnt="0"/>
      <dgm:spPr/>
    </dgm:pt>
    <dgm:pt modelId="{BE9FCDF6-B43D-4FC1-963D-FF7023760EC8}" type="pres">
      <dgm:prSet presAssocID="{FEB4C33A-3D5B-4C95-BCE6-E5B5DF5E7E94}" presName="hierChild5" presStyleCnt="0"/>
      <dgm:spPr/>
    </dgm:pt>
    <dgm:pt modelId="{2639776B-B204-4AB3-9250-9C44D2A3341C}" type="pres">
      <dgm:prSet presAssocID="{F221C201-4A8B-480D-AE43-FC89837FA2D1}" presName="Name37" presStyleLbl="parChTrans1D2" presStyleIdx="2" presStyleCnt="5"/>
      <dgm:spPr/>
    </dgm:pt>
    <dgm:pt modelId="{C686BC60-3D9B-4511-A400-08CFBAF3F21D}" type="pres">
      <dgm:prSet presAssocID="{82290FDC-DA08-4089-AD81-D43F19ACC632}" presName="hierRoot2" presStyleCnt="0">
        <dgm:presLayoutVars>
          <dgm:hierBranch val="init"/>
        </dgm:presLayoutVars>
      </dgm:prSet>
      <dgm:spPr/>
    </dgm:pt>
    <dgm:pt modelId="{01C4B745-97A9-464F-B787-E1C09F0089C9}" type="pres">
      <dgm:prSet presAssocID="{82290FDC-DA08-4089-AD81-D43F19ACC632}" presName="rootComposite" presStyleCnt="0"/>
      <dgm:spPr/>
    </dgm:pt>
    <dgm:pt modelId="{CA51068F-0426-4D39-B955-18224B9D1D07}" type="pres">
      <dgm:prSet presAssocID="{82290FDC-DA08-4089-AD81-D43F19ACC632}" presName="rootText" presStyleLbl="node2" presStyleIdx="2" presStyleCnt="5">
        <dgm:presLayoutVars>
          <dgm:chPref val="3"/>
        </dgm:presLayoutVars>
      </dgm:prSet>
      <dgm:spPr/>
    </dgm:pt>
    <dgm:pt modelId="{F1C53FBC-7324-49F9-800C-1C568E69060E}" type="pres">
      <dgm:prSet presAssocID="{82290FDC-DA08-4089-AD81-D43F19ACC632}" presName="rootConnector" presStyleLbl="node2" presStyleIdx="2" presStyleCnt="5"/>
      <dgm:spPr/>
    </dgm:pt>
    <dgm:pt modelId="{D823D836-0A52-43CF-BE57-340BA229385A}" type="pres">
      <dgm:prSet presAssocID="{82290FDC-DA08-4089-AD81-D43F19ACC632}" presName="hierChild4" presStyleCnt="0"/>
      <dgm:spPr/>
    </dgm:pt>
    <dgm:pt modelId="{F61A34D1-0935-4940-B4D4-E90FD30B9755}" type="pres">
      <dgm:prSet presAssocID="{82290FDC-DA08-4089-AD81-D43F19ACC632}" presName="hierChild5" presStyleCnt="0"/>
      <dgm:spPr/>
    </dgm:pt>
    <dgm:pt modelId="{20802810-6AAA-45DB-A275-6CD43EEA1004}" type="pres">
      <dgm:prSet presAssocID="{C5D7F5AB-0143-43F0-A3C1-25F59CD7F239}" presName="Name37" presStyleLbl="parChTrans1D2" presStyleIdx="3" presStyleCnt="5"/>
      <dgm:spPr/>
    </dgm:pt>
    <dgm:pt modelId="{32877174-BB0B-4087-ADD0-840F255BD4F7}" type="pres">
      <dgm:prSet presAssocID="{A73B57DA-EA21-46C9-82F6-19E17CF2EAF3}" presName="hierRoot2" presStyleCnt="0">
        <dgm:presLayoutVars>
          <dgm:hierBranch val="init"/>
        </dgm:presLayoutVars>
      </dgm:prSet>
      <dgm:spPr/>
    </dgm:pt>
    <dgm:pt modelId="{9432BC16-01A8-4F82-819F-0E76A7455082}" type="pres">
      <dgm:prSet presAssocID="{A73B57DA-EA21-46C9-82F6-19E17CF2EAF3}" presName="rootComposite" presStyleCnt="0"/>
      <dgm:spPr/>
    </dgm:pt>
    <dgm:pt modelId="{8F64FF82-DBB9-4A15-BCAC-8169DEE486E4}" type="pres">
      <dgm:prSet presAssocID="{A73B57DA-EA21-46C9-82F6-19E17CF2EAF3}" presName="rootText" presStyleLbl="node2" presStyleIdx="3" presStyleCnt="5">
        <dgm:presLayoutVars>
          <dgm:chPref val="3"/>
        </dgm:presLayoutVars>
      </dgm:prSet>
      <dgm:spPr/>
    </dgm:pt>
    <dgm:pt modelId="{56C2FC44-A261-4A96-9616-D3AE9FC1CBF8}" type="pres">
      <dgm:prSet presAssocID="{A73B57DA-EA21-46C9-82F6-19E17CF2EAF3}" presName="rootConnector" presStyleLbl="node2" presStyleIdx="3" presStyleCnt="5"/>
      <dgm:spPr/>
    </dgm:pt>
    <dgm:pt modelId="{66635DE6-82BE-4A69-9BF8-912539E4C9F4}" type="pres">
      <dgm:prSet presAssocID="{A73B57DA-EA21-46C9-82F6-19E17CF2EAF3}" presName="hierChild4" presStyleCnt="0"/>
      <dgm:spPr/>
    </dgm:pt>
    <dgm:pt modelId="{C02CF468-6819-46FB-8E1F-72A7C9334B38}" type="pres">
      <dgm:prSet presAssocID="{A73B57DA-EA21-46C9-82F6-19E17CF2EAF3}" presName="hierChild5" presStyleCnt="0"/>
      <dgm:spPr/>
    </dgm:pt>
    <dgm:pt modelId="{BAF0C597-1CCC-4287-BA80-262C744C7AFE}" type="pres">
      <dgm:prSet presAssocID="{2BD73402-E109-4BDA-954D-A968C5D84110}" presName="Name37" presStyleLbl="parChTrans1D2" presStyleIdx="4" presStyleCnt="5"/>
      <dgm:spPr/>
    </dgm:pt>
    <dgm:pt modelId="{D655677E-70EE-49BA-A4DD-AC50C6DD74F5}" type="pres">
      <dgm:prSet presAssocID="{AB2CE110-12CC-4E6B-9B4D-35513B882BE9}" presName="hierRoot2" presStyleCnt="0">
        <dgm:presLayoutVars>
          <dgm:hierBranch val="init"/>
        </dgm:presLayoutVars>
      </dgm:prSet>
      <dgm:spPr/>
    </dgm:pt>
    <dgm:pt modelId="{DC313061-C4F5-4964-B996-DE0A6F3612E6}" type="pres">
      <dgm:prSet presAssocID="{AB2CE110-12CC-4E6B-9B4D-35513B882BE9}" presName="rootComposite" presStyleCnt="0"/>
      <dgm:spPr/>
    </dgm:pt>
    <dgm:pt modelId="{4A3C6D03-FB7C-4C6D-8B05-790FDC32E17C}" type="pres">
      <dgm:prSet presAssocID="{AB2CE110-12CC-4E6B-9B4D-35513B882BE9}" presName="rootText" presStyleLbl="node2" presStyleIdx="4" presStyleCnt="5">
        <dgm:presLayoutVars>
          <dgm:chPref val="3"/>
        </dgm:presLayoutVars>
      </dgm:prSet>
      <dgm:spPr/>
    </dgm:pt>
    <dgm:pt modelId="{C75F58D8-C269-43D6-9E04-9B231C5ED125}" type="pres">
      <dgm:prSet presAssocID="{AB2CE110-12CC-4E6B-9B4D-35513B882BE9}" presName="rootConnector" presStyleLbl="node2" presStyleIdx="4" presStyleCnt="5"/>
      <dgm:spPr/>
    </dgm:pt>
    <dgm:pt modelId="{D2957B66-5F2B-4636-89F9-6C16A6381BB0}" type="pres">
      <dgm:prSet presAssocID="{AB2CE110-12CC-4E6B-9B4D-35513B882BE9}" presName="hierChild4" presStyleCnt="0"/>
      <dgm:spPr/>
    </dgm:pt>
    <dgm:pt modelId="{FED23448-991E-48F2-BBD6-543CAE28EDC9}" type="pres">
      <dgm:prSet presAssocID="{AB2CE110-12CC-4E6B-9B4D-35513B882BE9}" presName="hierChild5" presStyleCnt="0"/>
      <dgm:spPr/>
    </dgm:pt>
    <dgm:pt modelId="{19BA50C7-7634-4D42-8746-A8FDED3D8A86}" type="pres">
      <dgm:prSet presAssocID="{4A611DF0-BF53-4277-8ACC-C058E4052FFF}" presName="hierChild3" presStyleCnt="0"/>
      <dgm:spPr/>
    </dgm:pt>
  </dgm:ptLst>
  <dgm:cxnLst>
    <dgm:cxn modelId="{C4978A0A-4605-4BC4-A9D6-9467C420A8BD}" type="presOf" srcId="{2BD73402-E109-4BDA-954D-A968C5D84110}" destId="{BAF0C597-1CCC-4287-BA80-262C744C7AFE}" srcOrd="0" destOrd="0" presId="urn:microsoft.com/office/officeart/2005/8/layout/orgChart1#1"/>
    <dgm:cxn modelId="{90043D10-8A1F-43B2-93B6-B499B2F5E146}" type="presOf" srcId="{82290FDC-DA08-4089-AD81-D43F19ACC632}" destId="{F1C53FBC-7324-49F9-800C-1C568E69060E}" srcOrd="1" destOrd="0" presId="urn:microsoft.com/office/officeart/2005/8/layout/orgChart1#1"/>
    <dgm:cxn modelId="{1CDCF014-2A8A-4865-9C6A-1EFA4B264C30}" type="presOf" srcId="{A73B57DA-EA21-46C9-82F6-19E17CF2EAF3}" destId="{56C2FC44-A261-4A96-9616-D3AE9FC1CBF8}" srcOrd="1" destOrd="0" presId="urn:microsoft.com/office/officeart/2005/8/layout/orgChart1#1"/>
    <dgm:cxn modelId="{BCE1671D-353E-4953-97F4-00561AF5D8D9}" type="presOf" srcId="{4A611DF0-BF53-4277-8ACC-C058E4052FFF}" destId="{20DF4C84-1E4D-4A07-B2D2-DF04A8C487B6}" srcOrd="0" destOrd="0" presId="urn:microsoft.com/office/officeart/2005/8/layout/orgChart1#1"/>
    <dgm:cxn modelId="{68EBE25B-6EE6-41D1-A4C2-3518759FB759}" type="presOf" srcId="{AB2CE110-12CC-4E6B-9B4D-35513B882BE9}" destId="{C75F58D8-C269-43D6-9E04-9B231C5ED125}" srcOrd="1" destOrd="0" presId="urn:microsoft.com/office/officeart/2005/8/layout/orgChart1#1"/>
    <dgm:cxn modelId="{8425AE65-8496-4CD8-BB9B-96BDAC0B062E}" type="presOf" srcId="{AB2CE110-12CC-4E6B-9B4D-35513B882BE9}" destId="{4A3C6D03-FB7C-4C6D-8B05-790FDC32E17C}" srcOrd="0" destOrd="0" presId="urn:microsoft.com/office/officeart/2005/8/layout/orgChart1#1"/>
    <dgm:cxn modelId="{39CD5F6C-3687-47D0-833A-7E1C1693E31D}" type="presOf" srcId="{12B5BA8F-CF80-4F00-BE43-7986D6550812}" destId="{48DCE097-FC18-417B-B3FB-59D30F6C2460}" srcOrd="0" destOrd="0" presId="urn:microsoft.com/office/officeart/2005/8/layout/orgChart1#1"/>
    <dgm:cxn modelId="{5DE53951-2A4A-426F-9660-6A1C8A18247B}" type="presOf" srcId="{DDFAF36C-6D24-4826-A02B-FFBDD057AD16}" destId="{93E8EFC3-BE6E-436B-824E-E113C7C1C7BA}" srcOrd="0" destOrd="0" presId="urn:microsoft.com/office/officeart/2005/8/layout/orgChart1#1"/>
    <dgm:cxn modelId="{F3668073-B17B-4B0C-83B6-9071BB93D582}" srcId="{4A611DF0-BF53-4277-8ACC-C058E4052FFF}" destId="{A73B57DA-EA21-46C9-82F6-19E17CF2EAF3}" srcOrd="3" destOrd="0" parTransId="{C5D7F5AB-0143-43F0-A3C1-25F59CD7F239}" sibTransId="{C1207259-7F84-4E9E-9C81-C427AEBF78B8}"/>
    <dgm:cxn modelId="{8A480478-A91A-40DC-ABE0-70382D8A6E79}" type="presOf" srcId="{C5D7F5AB-0143-43F0-A3C1-25F59CD7F239}" destId="{20802810-6AAA-45DB-A275-6CD43EEA1004}" srcOrd="0" destOrd="0" presId="urn:microsoft.com/office/officeart/2005/8/layout/orgChart1#1"/>
    <dgm:cxn modelId="{3001DD58-2848-4590-AB5A-984767917536}" type="presOf" srcId="{03DAABF4-7BD7-4DF8-8365-6C4695CCCCE6}" destId="{697F3B98-4F11-4CFD-A93A-92F9839BF3A5}" srcOrd="0" destOrd="0" presId="urn:microsoft.com/office/officeart/2005/8/layout/orgChart1#1"/>
    <dgm:cxn modelId="{54F8987C-6A2F-459E-8CC3-B4E14F3CC8E3}" type="presOf" srcId="{82290FDC-DA08-4089-AD81-D43F19ACC632}" destId="{CA51068F-0426-4D39-B955-18224B9D1D07}" srcOrd="0" destOrd="0" presId="urn:microsoft.com/office/officeart/2005/8/layout/orgChart1#1"/>
    <dgm:cxn modelId="{86BAC38B-35BB-4E44-BE8B-CC30010E1A5B}" srcId="{4A611DF0-BF53-4277-8ACC-C058E4052FFF}" destId="{FEB4C33A-3D5B-4C95-BCE6-E5B5DF5E7E94}" srcOrd="1" destOrd="0" parTransId="{DDFAF36C-6D24-4826-A02B-FFBDD057AD16}" sibTransId="{79EA5196-1901-43F1-8281-ECA5143A1238}"/>
    <dgm:cxn modelId="{23465BA1-4A1B-4E30-8806-29C647E52AA9}" srcId="{4A611DF0-BF53-4277-8ACC-C058E4052FFF}" destId="{AB2CE110-12CC-4E6B-9B4D-35513B882BE9}" srcOrd="4" destOrd="0" parTransId="{2BD73402-E109-4BDA-954D-A968C5D84110}" sibTransId="{67A27703-7A2C-460F-BE33-15F16AB60187}"/>
    <dgm:cxn modelId="{BB8D50A8-163F-4BF0-A613-139BC2424A96}" type="presOf" srcId="{A73B57DA-EA21-46C9-82F6-19E17CF2EAF3}" destId="{8F64FF82-DBB9-4A15-BCAC-8169DEE486E4}" srcOrd="0" destOrd="0" presId="urn:microsoft.com/office/officeart/2005/8/layout/orgChart1#1"/>
    <dgm:cxn modelId="{E4C4C2B3-0A94-40B8-930E-2BB5D2E0AF2E}" type="presOf" srcId="{F221C201-4A8B-480D-AE43-FC89837FA2D1}" destId="{2639776B-B204-4AB3-9250-9C44D2A3341C}" srcOrd="0" destOrd="0" presId="urn:microsoft.com/office/officeart/2005/8/layout/orgChart1#1"/>
    <dgm:cxn modelId="{C8D9C4B6-B70D-48C7-A16A-E4312FD5F888}" type="presOf" srcId="{FEB4C33A-3D5B-4C95-BCE6-E5B5DF5E7E94}" destId="{11C67B24-90FD-4504-98FD-7CE476FB29B7}" srcOrd="1" destOrd="0" presId="urn:microsoft.com/office/officeart/2005/8/layout/orgChart1#1"/>
    <dgm:cxn modelId="{516056BA-D8F3-433A-9595-9A372195CE22}" type="presOf" srcId="{12B5BA8F-CF80-4F00-BE43-7986D6550812}" destId="{66639A4B-731C-461B-82E7-B58CAE14450F}" srcOrd="1" destOrd="0" presId="urn:microsoft.com/office/officeart/2005/8/layout/orgChart1#1"/>
    <dgm:cxn modelId="{338065BB-9D55-4BC7-9426-1ED8CF1F8993}" srcId="{03DAABF4-7BD7-4DF8-8365-6C4695CCCCE6}" destId="{4A611DF0-BF53-4277-8ACC-C058E4052FFF}" srcOrd="0" destOrd="0" parTransId="{C8AF5AF6-B55E-4B50-94C4-A849FE51194F}" sibTransId="{DFEB34A5-3562-4E22-9716-4CE103C9D6DE}"/>
    <dgm:cxn modelId="{E4EF1BD5-44D1-4FB9-B24A-974F6F710237}" srcId="{4A611DF0-BF53-4277-8ACC-C058E4052FFF}" destId="{82290FDC-DA08-4089-AD81-D43F19ACC632}" srcOrd="2" destOrd="0" parTransId="{F221C201-4A8B-480D-AE43-FC89837FA2D1}" sibTransId="{F2953B5A-F968-4AF5-9D33-2F5E97D2F55C}"/>
    <dgm:cxn modelId="{284B4FDF-17B0-4440-943D-AD00DCFBA570}" type="presOf" srcId="{02415724-A6AC-4D45-AAE2-1874F2226BBE}" destId="{CB06B623-7920-445D-AB08-951A33881C76}" srcOrd="0" destOrd="0" presId="urn:microsoft.com/office/officeart/2005/8/layout/orgChart1#1"/>
    <dgm:cxn modelId="{BA1272E4-04B0-47FE-8E97-95A85E0FF430}" type="presOf" srcId="{FEB4C33A-3D5B-4C95-BCE6-E5B5DF5E7E94}" destId="{E3E26EF4-7BAF-4692-A1DE-B5CA057B5B8D}" srcOrd="0" destOrd="0" presId="urn:microsoft.com/office/officeart/2005/8/layout/orgChart1#1"/>
    <dgm:cxn modelId="{96C541F2-1CEA-4507-AFE2-DD349C44082E}" type="presOf" srcId="{4A611DF0-BF53-4277-8ACC-C058E4052FFF}" destId="{992141BE-5D4E-46BB-9A09-9C60F2E4D3A2}" srcOrd="1" destOrd="0" presId="urn:microsoft.com/office/officeart/2005/8/layout/orgChart1#1"/>
    <dgm:cxn modelId="{9AEDE4FE-4220-4BB6-8677-48732E919D74}" srcId="{4A611DF0-BF53-4277-8ACC-C058E4052FFF}" destId="{12B5BA8F-CF80-4F00-BE43-7986D6550812}" srcOrd="0" destOrd="0" parTransId="{02415724-A6AC-4D45-AAE2-1874F2226BBE}" sibTransId="{598A019F-F76F-4FB3-A7E4-5BB67F409472}"/>
    <dgm:cxn modelId="{681B7026-E704-4DD2-A459-F0CD1131F464}" type="presParOf" srcId="{697F3B98-4F11-4CFD-A93A-92F9839BF3A5}" destId="{83D7F1FD-DEAC-4794-AF81-C3580C6EFEBB}" srcOrd="0" destOrd="0" presId="urn:microsoft.com/office/officeart/2005/8/layout/orgChart1#1"/>
    <dgm:cxn modelId="{4752FD7E-106D-4165-B6C8-3486A81EFA46}" type="presParOf" srcId="{83D7F1FD-DEAC-4794-AF81-C3580C6EFEBB}" destId="{3BA09C4D-2405-4CAC-99F7-EF46FE3DDCA9}" srcOrd="0" destOrd="0" presId="urn:microsoft.com/office/officeart/2005/8/layout/orgChart1#1"/>
    <dgm:cxn modelId="{7C5F90B9-438E-4C8C-BEBC-ADA81449C510}" type="presParOf" srcId="{3BA09C4D-2405-4CAC-99F7-EF46FE3DDCA9}" destId="{20DF4C84-1E4D-4A07-B2D2-DF04A8C487B6}" srcOrd="0" destOrd="0" presId="urn:microsoft.com/office/officeart/2005/8/layout/orgChart1#1"/>
    <dgm:cxn modelId="{A2BDE360-8EEF-45A5-8BE0-E5CF17F6D9BE}" type="presParOf" srcId="{3BA09C4D-2405-4CAC-99F7-EF46FE3DDCA9}" destId="{992141BE-5D4E-46BB-9A09-9C60F2E4D3A2}" srcOrd="1" destOrd="0" presId="urn:microsoft.com/office/officeart/2005/8/layout/orgChart1#1"/>
    <dgm:cxn modelId="{56D482DA-D9B1-4468-A2A1-99B34EA01CDD}" type="presParOf" srcId="{83D7F1FD-DEAC-4794-AF81-C3580C6EFEBB}" destId="{D58DE295-C945-4FC9-9AAE-0097EDE29C68}" srcOrd="1" destOrd="0" presId="urn:microsoft.com/office/officeart/2005/8/layout/orgChart1#1"/>
    <dgm:cxn modelId="{FD3A115E-27DC-4811-A3C9-DDE6F9B33B5A}" type="presParOf" srcId="{D58DE295-C945-4FC9-9AAE-0097EDE29C68}" destId="{CB06B623-7920-445D-AB08-951A33881C76}" srcOrd="0" destOrd="0" presId="urn:microsoft.com/office/officeart/2005/8/layout/orgChart1#1"/>
    <dgm:cxn modelId="{A7E3D1C6-72BA-45B4-8AB1-4741FF3581F6}" type="presParOf" srcId="{D58DE295-C945-4FC9-9AAE-0097EDE29C68}" destId="{309B0987-C998-42DC-87A2-EF60581C3392}" srcOrd="1" destOrd="0" presId="urn:microsoft.com/office/officeart/2005/8/layout/orgChart1#1"/>
    <dgm:cxn modelId="{603AE924-ED26-404C-995F-A60727E18ACC}" type="presParOf" srcId="{309B0987-C998-42DC-87A2-EF60581C3392}" destId="{C8DFC4D0-6588-468E-89BB-F45B28531EF7}" srcOrd="0" destOrd="0" presId="urn:microsoft.com/office/officeart/2005/8/layout/orgChart1#1"/>
    <dgm:cxn modelId="{7F0941ED-60F7-4D01-B869-ED57004DDC27}" type="presParOf" srcId="{C8DFC4D0-6588-468E-89BB-F45B28531EF7}" destId="{48DCE097-FC18-417B-B3FB-59D30F6C2460}" srcOrd="0" destOrd="0" presId="urn:microsoft.com/office/officeart/2005/8/layout/orgChart1#1"/>
    <dgm:cxn modelId="{A186CEA8-E89B-4D27-8500-08A21A8AF219}" type="presParOf" srcId="{C8DFC4D0-6588-468E-89BB-F45B28531EF7}" destId="{66639A4B-731C-461B-82E7-B58CAE14450F}" srcOrd="1" destOrd="0" presId="urn:microsoft.com/office/officeart/2005/8/layout/orgChart1#1"/>
    <dgm:cxn modelId="{09A9F5B0-9E04-4035-A21A-7C320B5FFA26}" type="presParOf" srcId="{309B0987-C998-42DC-87A2-EF60581C3392}" destId="{CCEC8BA5-DD2F-4CC4-B1E7-A2CFFEF49492}" srcOrd="1" destOrd="0" presId="urn:microsoft.com/office/officeart/2005/8/layout/orgChart1#1"/>
    <dgm:cxn modelId="{5BAB1D0E-D3F2-4F84-BD44-4EB443C0D11A}" type="presParOf" srcId="{309B0987-C998-42DC-87A2-EF60581C3392}" destId="{C1F61B9D-005A-40DA-BD70-4EFB103EC31D}" srcOrd="2" destOrd="0" presId="urn:microsoft.com/office/officeart/2005/8/layout/orgChart1#1"/>
    <dgm:cxn modelId="{5B4B275C-5B7C-443F-8FA4-1063622BDB00}" type="presParOf" srcId="{D58DE295-C945-4FC9-9AAE-0097EDE29C68}" destId="{93E8EFC3-BE6E-436B-824E-E113C7C1C7BA}" srcOrd="2" destOrd="0" presId="urn:microsoft.com/office/officeart/2005/8/layout/orgChart1#1"/>
    <dgm:cxn modelId="{43A4005E-F5D4-4824-A0E6-8134F42FA4B4}" type="presParOf" srcId="{D58DE295-C945-4FC9-9AAE-0097EDE29C68}" destId="{717D854E-8747-4385-B4E4-4C3A69DA9D49}" srcOrd="3" destOrd="0" presId="urn:microsoft.com/office/officeart/2005/8/layout/orgChart1#1"/>
    <dgm:cxn modelId="{9622031E-AAD1-425D-958C-B4A51C63CE29}" type="presParOf" srcId="{717D854E-8747-4385-B4E4-4C3A69DA9D49}" destId="{39F4C1CF-B73E-4422-A6D9-A1B0C4CD2BF0}" srcOrd="0" destOrd="0" presId="urn:microsoft.com/office/officeart/2005/8/layout/orgChart1#1"/>
    <dgm:cxn modelId="{5816DBBA-F00A-4A28-9DCA-D0A39DCB1429}" type="presParOf" srcId="{39F4C1CF-B73E-4422-A6D9-A1B0C4CD2BF0}" destId="{E3E26EF4-7BAF-4692-A1DE-B5CA057B5B8D}" srcOrd="0" destOrd="0" presId="urn:microsoft.com/office/officeart/2005/8/layout/orgChart1#1"/>
    <dgm:cxn modelId="{22C67341-15B0-4B16-B18C-F8059B93606E}" type="presParOf" srcId="{39F4C1CF-B73E-4422-A6D9-A1B0C4CD2BF0}" destId="{11C67B24-90FD-4504-98FD-7CE476FB29B7}" srcOrd="1" destOrd="0" presId="urn:microsoft.com/office/officeart/2005/8/layout/orgChart1#1"/>
    <dgm:cxn modelId="{7F9AB5A0-1113-4960-83AD-160CD7203D18}" type="presParOf" srcId="{717D854E-8747-4385-B4E4-4C3A69DA9D49}" destId="{66FEFF1E-8626-46F8-807A-E3F09C985360}" srcOrd="1" destOrd="0" presId="urn:microsoft.com/office/officeart/2005/8/layout/orgChart1#1"/>
    <dgm:cxn modelId="{F91A36B4-4F78-4B19-821D-A7CC7EB69F10}" type="presParOf" srcId="{717D854E-8747-4385-B4E4-4C3A69DA9D49}" destId="{BE9FCDF6-B43D-4FC1-963D-FF7023760EC8}" srcOrd="2" destOrd="0" presId="urn:microsoft.com/office/officeart/2005/8/layout/orgChart1#1"/>
    <dgm:cxn modelId="{FBEF1607-636D-4AB2-8EB8-E2874113B792}" type="presParOf" srcId="{D58DE295-C945-4FC9-9AAE-0097EDE29C68}" destId="{2639776B-B204-4AB3-9250-9C44D2A3341C}" srcOrd="4" destOrd="0" presId="urn:microsoft.com/office/officeart/2005/8/layout/orgChart1#1"/>
    <dgm:cxn modelId="{BE1B9754-778F-4CAD-A88B-9AC57DD442E1}" type="presParOf" srcId="{D58DE295-C945-4FC9-9AAE-0097EDE29C68}" destId="{C686BC60-3D9B-4511-A400-08CFBAF3F21D}" srcOrd="5" destOrd="0" presId="urn:microsoft.com/office/officeart/2005/8/layout/orgChart1#1"/>
    <dgm:cxn modelId="{BDCE52B5-CC0C-4145-B18C-8E92941CA81A}" type="presParOf" srcId="{C686BC60-3D9B-4511-A400-08CFBAF3F21D}" destId="{01C4B745-97A9-464F-B787-E1C09F0089C9}" srcOrd="0" destOrd="0" presId="urn:microsoft.com/office/officeart/2005/8/layout/orgChart1#1"/>
    <dgm:cxn modelId="{799E4913-4D93-4F4B-8014-85817A813A34}" type="presParOf" srcId="{01C4B745-97A9-464F-B787-E1C09F0089C9}" destId="{CA51068F-0426-4D39-B955-18224B9D1D07}" srcOrd="0" destOrd="0" presId="urn:microsoft.com/office/officeart/2005/8/layout/orgChart1#1"/>
    <dgm:cxn modelId="{CA108C5F-C512-4667-9AFD-7A936F39D099}" type="presParOf" srcId="{01C4B745-97A9-464F-B787-E1C09F0089C9}" destId="{F1C53FBC-7324-49F9-800C-1C568E69060E}" srcOrd="1" destOrd="0" presId="urn:microsoft.com/office/officeart/2005/8/layout/orgChart1#1"/>
    <dgm:cxn modelId="{73AD141E-BFF2-4140-B630-79BB999F35FC}" type="presParOf" srcId="{C686BC60-3D9B-4511-A400-08CFBAF3F21D}" destId="{D823D836-0A52-43CF-BE57-340BA229385A}" srcOrd="1" destOrd="0" presId="urn:microsoft.com/office/officeart/2005/8/layout/orgChart1#1"/>
    <dgm:cxn modelId="{F5355E2D-34D8-4AC9-8DB8-7402680D2B25}" type="presParOf" srcId="{C686BC60-3D9B-4511-A400-08CFBAF3F21D}" destId="{F61A34D1-0935-4940-B4D4-E90FD30B9755}" srcOrd="2" destOrd="0" presId="urn:microsoft.com/office/officeart/2005/8/layout/orgChart1#1"/>
    <dgm:cxn modelId="{ACD89248-08A6-490D-BE3B-9E2681853F23}" type="presParOf" srcId="{D58DE295-C945-4FC9-9AAE-0097EDE29C68}" destId="{20802810-6AAA-45DB-A275-6CD43EEA1004}" srcOrd="6" destOrd="0" presId="urn:microsoft.com/office/officeart/2005/8/layout/orgChart1#1"/>
    <dgm:cxn modelId="{12A0F08F-ADC5-4B86-9CF8-43AD32298455}" type="presParOf" srcId="{D58DE295-C945-4FC9-9AAE-0097EDE29C68}" destId="{32877174-BB0B-4087-ADD0-840F255BD4F7}" srcOrd="7" destOrd="0" presId="urn:microsoft.com/office/officeart/2005/8/layout/orgChart1#1"/>
    <dgm:cxn modelId="{905BB19B-45AB-41B3-AF50-FECCDE37599B}" type="presParOf" srcId="{32877174-BB0B-4087-ADD0-840F255BD4F7}" destId="{9432BC16-01A8-4F82-819F-0E76A7455082}" srcOrd="0" destOrd="0" presId="urn:microsoft.com/office/officeart/2005/8/layout/orgChart1#1"/>
    <dgm:cxn modelId="{95ED191B-A4DC-47C5-B702-84F77358D965}" type="presParOf" srcId="{9432BC16-01A8-4F82-819F-0E76A7455082}" destId="{8F64FF82-DBB9-4A15-BCAC-8169DEE486E4}" srcOrd="0" destOrd="0" presId="urn:microsoft.com/office/officeart/2005/8/layout/orgChart1#1"/>
    <dgm:cxn modelId="{09C148D8-76A3-4226-A156-C056BE2BEA26}" type="presParOf" srcId="{9432BC16-01A8-4F82-819F-0E76A7455082}" destId="{56C2FC44-A261-4A96-9616-D3AE9FC1CBF8}" srcOrd="1" destOrd="0" presId="urn:microsoft.com/office/officeart/2005/8/layout/orgChart1#1"/>
    <dgm:cxn modelId="{46B4DABE-E651-4BC8-BA41-F639DFE5783C}" type="presParOf" srcId="{32877174-BB0B-4087-ADD0-840F255BD4F7}" destId="{66635DE6-82BE-4A69-9BF8-912539E4C9F4}" srcOrd="1" destOrd="0" presId="urn:microsoft.com/office/officeart/2005/8/layout/orgChart1#1"/>
    <dgm:cxn modelId="{A1EF8FE3-3B2D-4C4B-9D5C-7B2EE2404CF3}" type="presParOf" srcId="{32877174-BB0B-4087-ADD0-840F255BD4F7}" destId="{C02CF468-6819-46FB-8E1F-72A7C9334B38}" srcOrd="2" destOrd="0" presId="urn:microsoft.com/office/officeart/2005/8/layout/orgChart1#1"/>
    <dgm:cxn modelId="{602741F5-D399-4A11-907C-8DD2D27A8C9E}" type="presParOf" srcId="{D58DE295-C945-4FC9-9AAE-0097EDE29C68}" destId="{BAF0C597-1CCC-4287-BA80-262C744C7AFE}" srcOrd="8" destOrd="0" presId="urn:microsoft.com/office/officeart/2005/8/layout/orgChart1#1"/>
    <dgm:cxn modelId="{CFA921C0-E375-4776-A098-4734A2EFE7FD}" type="presParOf" srcId="{D58DE295-C945-4FC9-9AAE-0097EDE29C68}" destId="{D655677E-70EE-49BA-A4DD-AC50C6DD74F5}" srcOrd="9" destOrd="0" presId="urn:microsoft.com/office/officeart/2005/8/layout/orgChart1#1"/>
    <dgm:cxn modelId="{2B25724E-7298-41DE-A870-BF5A7718E0CA}" type="presParOf" srcId="{D655677E-70EE-49BA-A4DD-AC50C6DD74F5}" destId="{DC313061-C4F5-4964-B996-DE0A6F3612E6}" srcOrd="0" destOrd="0" presId="urn:microsoft.com/office/officeart/2005/8/layout/orgChart1#1"/>
    <dgm:cxn modelId="{2C8C95C0-859D-4E6D-A5F7-1D0454DE2F67}" type="presParOf" srcId="{DC313061-C4F5-4964-B996-DE0A6F3612E6}" destId="{4A3C6D03-FB7C-4C6D-8B05-790FDC32E17C}" srcOrd="0" destOrd="0" presId="urn:microsoft.com/office/officeart/2005/8/layout/orgChart1#1"/>
    <dgm:cxn modelId="{3795DDF4-0BF4-4870-B92E-32FDE89889F9}" type="presParOf" srcId="{DC313061-C4F5-4964-B996-DE0A6F3612E6}" destId="{C75F58D8-C269-43D6-9E04-9B231C5ED125}" srcOrd="1" destOrd="0" presId="urn:microsoft.com/office/officeart/2005/8/layout/orgChart1#1"/>
    <dgm:cxn modelId="{8FFD8519-46F2-4DBF-BF98-E14C4AD87CBB}" type="presParOf" srcId="{D655677E-70EE-49BA-A4DD-AC50C6DD74F5}" destId="{D2957B66-5F2B-4636-89F9-6C16A6381BB0}" srcOrd="1" destOrd="0" presId="urn:microsoft.com/office/officeart/2005/8/layout/orgChart1#1"/>
    <dgm:cxn modelId="{B043D265-9886-46D3-BE41-80EA68862CB3}" type="presParOf" srcId="{D655677E-70EE-49BA-A4DD-AC50C6DD74F5}" destId="{FED23448-991E-48F2-BBD6-543CAE28EDC9}" srcOrd="2" destOrd="0" presId="urn:microsoft.com/office/officeart/2005/8/layout/orgChart1#1"/>
    <dgm:cxn modelId="{F0D462BC-7FCE-463A-A880-6C9DBEC1F968}" type="presParOf" srcId="{83D7F1FD-DEAC-4794-AF81-C3580C6EFEBB}" destId="{19BA50C7-7634-4D42-8746-A8FDED3D8A86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CB06B623-7920-445D-AB08-951A33881C76}">
      <dsp:nvSpPr>
        <dsp:cNvPr id="5" name="任意多边形 4"/>
        <dsp:cNvSpPr/>
      </dsp:nvSpPr>
      <dsp:spPr bwMode="white">
        <a:xfrm>
          <a:off x="891228" y="1844842"/>
          <a:ext cx="2156772" cy="374316"/>
        </a:xfrm>
        <a:custGeom>
          <a:avLst/>
          <a:gdLst/>
          <a:ahLst/>
          <a:cxnLst/>
          <a:pathLst>
            <a:path w="3396" h="589">
              <a:moveTo>
                <a:pt x="3396" y="0"/>
              </a:moveTo>
              <a:lnTo>
                <a:pt x="3396" y="295"/>
              </a:lnTo>
              <a:lnTo>
                <a:pt x="0" y="295"/>
              </a:lnTo>
              <a:lnTo>
                <a:pt x="0" y="58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891228" y="1844842"/>
        <a:ext cx="2156772" cy="374316"/>
      </dsp:txXfrm>
    </dsp:sp>
    <dsp:sp modelId="{93E8EFC3-BE6E-436B-824E-E113C7C1C7BA}">
      <dsp:nvSpPr>
        <dsp:cNvPr id="8" name="任意多边形 7"/>
        <dsp:cNvSpPr/>
      </dsp:nvSpPr>
      <dsp:spPr bwMode="white">
        <a:xfrm>
          <a:off x="3048000" y="1844842"/>
          <a:ext cx="0" cy="374316"/>
        </a:xfrm>
        <a:custGeom>
          <a:avLst/>
          <a:gdLst/>
          <a:ahLst/>
          <a:cxnLst/>
          <a:pathLst>
            <a:path h="589">
              <a:moveTo>
                <a:pt x="0" y="0"/>
              </a:moveTo>
              <a:lnTo>
                <a:pt x="0" y="58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3048000" y="1844842"/>
        <a:ext cx="0" cy="374316"/>
      </dsp:txXfrm>
    </dsp:sp>
    <dsp:sp modelId="{2639776B-B204-4AB3-9250-9C44D2A3341C}">
      <dsp:nvSpPr>
        <dsp:cNvPr id="11" name="任意多边形 10"/>
        <dsp:cNvSpPr/>
      </dsp:nvSpPr>
      <dsp:spPr bwMode="white">
        <a:xfrm>
          <a:off x="3048000" y="1844842"/>
          <a:ext cx="2156772" cy="374316"/>
        </a:xfrm>
        <a:custGeom>
          <a:avLst/>
          <a:gdLst/>
          <a:ahLst/>
          <a:cxnLst/>
          <a:pathLst>
            <a:path w="3396" h="589">
              <a:moveTo>
                <a:pt x="0" y="0"/>
              </a:moveTo>
              <a:lnTo>
                <a:pt x="0" y="295"/>
              </a:lnTo>
              <a:lnTo>
                <a:pt x="3396" y="295"/>
              </a:lnTo>
              <a:lnTo>
                <a:pt x="3396" y="58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3048000" y="1844842"/>
        <a:ext cx="2156772" cy="374316"/>
      </dsp:txXfrm>
    </dsp:sp>
    <dsp:sp modelId="{20DF4C84-1E4D-4A07-B2D2-DF04A8C487B6}">
      <dsp:nvSpPr>
        <dsp:cNvPr id="3" name="矩形 2"/>
        <dsp:cNvSpPr/>
      </dsp:nvSpPr>
      <dsp:spPr bwMode="white">
        <a:xfrm>
          <a:off x="2156772" y="953614"/>
          <a:ext cx="1782456" cy="89122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参数管理</a:t>
          </a:r>
          <a:endParaRPr>
            <a:solidFill>
              <a:schemeClr val="dk1"/>
            </a:solidFill>
          </a:endParaRPr>
        </a:p>
      </dsp:txBody>
      <dsp:txXfrm>
        <a:off x="2156772" y="953614"/>
        <a:ext cx="1782456" cy="891228"/>
      </dsp:txXfrm>
    </dsp:sp>
    <dsp:sp modelId="{48DCE097-FC18-417B-B3FB-59D30F6C2460}">
      <dsp:nvSpPr>
        <dsp:cNvPr id="6" name="矩形 5"/>
        <dsp:cNvSpPr/>
      </dsp:nvSpPr>
      <dsp:spPr bwMode="white">
        <a:xfrm>
          <a:off x="0" y="2219158"/>
          <a:ext cx="1782456" cy="89122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>
              <a:solidFill>
                <a:schemeClr val="dk1"/>
              </a:solidFill>
            </a:rPr>
            <a:t>参数访问</a:t>
          </a:r>
          <a:endParaRPr>
            <a:solidFill>
              <a:schemeClr val="dk1"/>
            </a:solidFill>
          </a:endParaRPr>
        </a:p>
      </dsp:txBody>
      <dsp:txXfrm>
        <a:off x="0" y="2219158"/>
        <a:ext cx="1782456" cy="891228"/>
      </dsp:txXfrm>
    </dsp:sp>
    <dsp:sp modelId="{E3E26EF4-7BAF-4692-A1DE-B5CA057B5B8D}">
      <dsp:nvSpPr>
        <dsp:cNvPr id="9" name="矩形 8"/>
        <dsp:cNvSpPr/>
      </dsp:nvSpPr>
      <dsp:spPr bwMode="white">
        <a:xfrm>
          <a:off x="2156772" y="2219158"/>
          <a:ext cx="1782456" cy="89122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>
              <a:solidFill>
                <a:schemeClr val="dk1"/>
              </a:solidFill>
            </a:rPr>
            <a:t>参数初始化</a:t>
          </a:r>
          <a:endParaRPr>
            <a:solidFill>
              <a:schemeClr val="dk1"/>
            </a:solidFill>
          </a:endParaRPr>
        </a:p>
      </dsp:txBody>
      <dsp:txXfrm>
        <a:off x="2156772" y="2219158"/>
        <a:ext cx="1782456" cy="891228"/>
      </dsp:txXfrm>
    </dsp:sp>
    <dsp:sp modelId="{CA51068F-0426-4D39-B955-18224B9D1D07}">
      <dsp:nvSpPr>
        <dsp:cNvPr id="12" name="矩形 11"/>
        <dsp:cNvSpPr/>
      </dsp:nvSpPr>
      <dsp:spPr bwMode="white">
        <a:xfrm>
          <a:off x="4313544" y="2219158"/>
          <a:ext cx="1782456" cy="89122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>
              <a:solidFill>
                <a:schemeClr val="dk1"/>
              </a:solidFill>
            </a:rPr>
            <a:t>参数绑定</a:t>
          </a:r>
          <a:endParaRPr>
            <a:solidFill>
              <a:schemeClr val="dk1"/>
            </a:solidFill>
          </a:endParaRPr>
        </a:p>
      </dsp:txBody>
      <dsp:txXfrm>
        <a:off x="4313544" y="2219158"/>
        <a:ext cx="1782456" cy="891228"/>
      </dsp:txXfrm>
    </dsp:sp>
    <dsp:sp modelId="{992141BE-5D4E-46BB-9A09-9C60F2E4D3A2}">
      <dsp:nvSpPr>
        <dsp:cNvPr id="4" name="矩形 3" hidden="1"/>
        <dsp:cNvSpPr/>
      </dsp:nvSpPr>
      <dsp:spPr>
        <a:xfrm>
          <a:off x="2156772" y="953614"/>
          <a:ext cx="356491" cy="891228"/>
        </a:xfrm>
        <a:prstGeom prst="rect">
          <a:avLst/>
        </a:prstGeom>
      </dsp:spPr>
      <dsp:txXfrm>
        <a:off x="2156772" y="953614"/>
        <a:ext cx="356491" cy="891228"/>
      </dsp:txXfrm>
    </dsp:sp>
    <dsp:sp modelId="{66639A4B-731C-461B-82E7-B58CAE14450F}">
      <dsp:nvSpPr>
        <dsp:cNvPr id="7" name="矩形 6" hidden="1"/>
        <dsp:cNvSpPr/>
      </dsp:nvSpPr>
      <dsp:spPr>
        <a:xfrm>
          <a:off x="0" y="2219158"/>
          <a:ext cx="356491" cy="891228"/>
        </a:xfrm>
        <a:prstGeom prst="rect">
          <a:avLst/>
        </a:prstGeom>
      </dsp:spPr>
      <dsp:txXfrm>
        <a:off x="0" y="2219158"/>
        <a:ext cx="356491" cy="891228"/>
      </dsp:txXfrm>
    </dsp:sp>
    <dsp:sp modelId="{11C67B24-90FD-4504-98FD-7CE476FB29B7}">
      <dsp:nvSpPr>
        <dsp:cNvPr id="10" name="矩形 9" hidden="1"/>
        <dsp:cNvSpPr/>
      </dsp:nvSpPr>
      <dsp:spPr>
        <a:xfrm>
          <a:off x="2156772" y="2219158"/>
          <a:ext cx="356491" cy="891228"/>
        </a:xfrm>
        <a:prstGeom prst="rect">
          <a:avLst/>
        </a:prstGeom>
      </dsp:spPr>
      <dsp:txXfrm>
        <a:off x="2156772" y="2219158"/>
        <a:ext cx="356491" cy="891228"/>
      </dsp:txXfrm>
    </dsp:sp>
    <dsp:sp modelId="{F1C53FBC-7324-49F9-800C-1C568E69060E}">
      <dsp:nvSpPr>
        <dsp:cNvPr id="13" name="矩形 12" hidden="1"/>
        <dsp:cNvSpPr/>
      </dsp:nvSpPr>
      <dsp:spPr>
        <a:xfrm>
          <a:off x="4313544" y="2219158"/>
          <a:ext cx="356491" cy="891228"/>
        </a:xfrm>
        <a:prstGeom prst="rect">
          <a:avLst/>
        </a:prstGeom>
      </dsp:spPr>
      <dsp:txXfrm>
        <a:off x="4313544" y="2219158"/>
        <a:ext cx="356491" cy="891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23C0D885-3892-44C5-94EF-118BF37A58D2}">
      <dsp:nvSpPr>
        <dsp:cNvPr id="3" name="圆角矩形 2"/>
        <dsp:cNvSpPr/>
      </dsp:nvSpPr>
      <dsp:spPr bwMode="white">
        <a:xfrm>
          <a:off x="1886857" y="0"/>
          <a:ext cx="2322286" cy="116114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78105" tIns="52070" rIns="78105" bIns="52070" anchor="ctr"/>
        <a:lstStyle>
          <a:lvl1pPr algn="ctr">
            <a:defRPr sz="4100"/>
          </a:lvl1pPr>
          <a:lvl2pPr marL="285750" indent="-285750" algn="ctr">
            <a:defRPr sz="3100"/>
          </a:lvl2pPr>
          <a:lvl3pPr marL="571500" indent="-285750" algn="ctr">
            <a:defRPr sz="3100"/>
          </a:lvl3pPr>
          <a:lvl4pPr marL="857250" indent="-285750" algn="ctr">
            <a:defRPr sz="3100"/>
          </a:lvl4pPr>
          <a:lvl5pPr marL="1143000" indent="-285750" algn="ctr">
            <a:defRPr sz="3100"/>
          </a:lvl5pPr>
          <a:lvl6pPr marL="1428750" indent="-285750" algn="ctr">
            <a:defRPr sz="3100"/>
          </a:lvl6pPr>
          <a:lvl7pPr marL="1714500" indent="-285750" algn="ctr">
            <a:defRPr sz="3100"/>
          </a:lvl7pPr>
          <a:lvl8pPr marL="2000250" indent="-285750" algn="ctr">
            <a:defRPr sz="3100"/>
          </a:lvl8pPr>
          <a:lvl9pPr marL="2286000" indent="-285750" algn="ctr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/>
            <a:t>自定义层</a:t>
          </a:r>
        </a:p>
      </dsp:txBody>
      <dsp:txXfrm>
        <a:off x="1886857" y="0"/>
        <a:ext cx="2322286" cy="1161143"/>
      </dsp:txXfrm>
    </dsp:sp>
    <dsp:sp modelId="{67397471-A7AD-4F6F-A0FA-BB1014ED2805}">
      <dsp:nvSpPr>
        <dsp:cNvPr id="5" name="任意多边形 4"/>
        <dsp:cNvSpPr/>
      </dsp:nvSpPr>
      <dsp:spPr bwMode="white">
        <a:xfrm>
          <a:off x="2119086" y="1161143"/>
          <a:ext cx="232229" cy="870857"/>
        </a:xfrm>
        <a:custGeom>
          <a:avLst/>
          <a:gdLst/>
          <a:ahLst/>
          <a:cxnLst/>
          <a:pathLst>
            <a:path w="366" h="1371">
              <a:moveTo>
                <a:pt x="0" y="0"/>
              </a:moveTo>
              <a:lnTo>
                <a:pt x="0" y="1371"/>
              </a:lnTo>
              <a:lnTo>
                <a:pt x="366" y="137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19086" y="1161143"/>
        <a:ext cx="232229" cy="870857"/>
      </dsp:txXfrm>
    </dsp:sp>
    <dsp:sp modelId="{7CADE25D-5CB2-4685-B33C-E5BBEE005985}">
      <dsp:nvSpPr>
        <dsp:cNvPr id="6" name="圆角矩形 5"/>
        <dsp:cNvSpPr/>
      </dsp:nvSpPr>
      <dsp:spPr bwMode="white">
        <a:xfrm>
          <a:off x="2351314" y="1451429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>
              <a:solidFill>
                <a:schemeClr val="dk1"/>
              </a:solidFill>
            </a:rPr>
            <a:t>不带参数的层</a:t>
          </a:r>
          <a:endParaRPr>
            <a:solidFill>
              <a:schemeClr val="dk1"/>
            </a:solidFill>
          </a:endParaRPr>
        </a:p>
      </dsp:txBody>
      <dsp:txXfrm>
        <a:off x="2351314" y="1451429"/>
        <a:ext cx="1857829" cy="1161143"/>
      </dsp:txXfrm>
    </dsp:sp>
    <dsp:sp modelId="{72D073BA-7EAF-41D9-ABEE-DD1E4638BF11}">
      <dsp:nvSpPr>
        <dsp:cNvPr id="7" name="任意多边形 6"/>
        <dsp:cNvSpPr/>
      </dsp:nvSpPr>
      <dsp:spPr bwMode="white">
        <a:xfrm>
          <a:off x="2119086" y="1161143"/>
          <a:ext cx="232229" cy="2322286"/>
        </a:xfrm>
        <a:custGeom>
          <a:avLst/>
          <a:gdLst/>
          <a:ahLst/>
          <a:cxnLst/>
          <a:pathLst>
            <a:path w="366" h="3657">
              <a:moveTo>
                <a:pt x="0" y="0"/>
              </a:moveTo>
              <a:lnTo>
                <a:pt x="0" y="3657"/>
              </a:lnTo>
              <a:lnTo>
                <a:pt x="366" y="365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119086" y="1161143"/>
        <a:ext cx="232229" cy="2322286"/>
      </dsp:txXfrm>
    </dsp:sp>
    <dsp:sp modelId="{95591E15-E438-4BF1-9472-F0568AD942EB}">
      <dsp:nvSpPr>
        <dsp:cNvPr id="8" name="圆角矩形 7"/>
        <dsp:cNvSpPr/>
      </dsp:nvSpPr>
      <dsp:spPr bwMode="white">
        <a:xfrm>
          <a:off x="2351314" y="2902857"/>
          <a:ext cx="1857829" cy="1161143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2865" tIns="41910" rIns="62865" bIns="41910" anchor="ctr"/>
        <a:lstStyle>
          <a:lvl1pPr algn="ctr">
            <a:defRPr sz="3300"/>
          </a:lvl1pPr>
          <a:lvl2pPr marL="228600" indent="-228600" algn="ctr">
            <a:defRPr sz="2500"/>
          </a:lvl2pPr>
          <a:lvl3pPr marL="457200" indent="-228600" algn="ctr">
            <a:defRPr sz="2500"/>
          </a:lvl3pPr>
          <a:lvl4pPr marL="685800" indent="-228600" algn="ctr">
            <a:defRPr sz="2500"/>
          </a:lvl4pPr>
          <a:lvl5pPr marL="914400" indent="-228600" algn="ctr">
            <a:defRPr sz="2500"/>
          </a:lvl5pPr>
          <a:lvl6pPr marL="1143000" indent="-228600" algn="ctr">
            <a:defRPr sz="2500"/>
          </a:lvl6pPr>
          <a:lvl7pPr marL="1371600" indent="-228600" algn="ctr">
            <a:defRPr sz="2500"/>
          </a:lvl7pPr>
          <a:lvl8pPr marL="1600200" indent="-228600" algn="ctr">
            <a:defRPr sz="2500"/>
          </a:lvl8pPr>
          <a:lvl9pPr marL="1828800" indent="-228600" algn="ctr">
            <a:defRPr sz="2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>
              <a:solidFill>
                <a:schemeClr val="dk1"/>
              </a:solidFill>
            </a:rPr>
            <a:t>带参数的层</a:t>
          </a:r>
          <a:endParaRPr>
            <a:solidFill>
              <a:schemeClr val="dk1"/>
            </a:solidFill>
          </a:endParaRPr>
        </a:p>
      </dsp:txBody>
      <dsp:txXfrm>
        <a:off x="2351314" y="2902857"/>
        <a:ext cx="1857829" cy="1161143"/>
      </dsp:txXfrm>
    </dsp:sp>
    <dsp:sp modelId="{E0D688F2-8FF2-487F-900F-39BBF03D893B}">
      <dsp:nvSpPr>
        <dsp:cNvPr id="4" name="圆角矩形 3" hidden="1"/>
        <dsp:cNvSpPr/>
      </dsp:nvSpPr>
      <dsp:spPr>
        <a:xfrm>
          <a:off x="1886857" y="0"/>
          <a:ext cx="464457" cy="1161143"/>
        </a:xfrm>
        <a:prstGeom prst="roundRect">
          <a:avLst>
            <a:gd name="adj" fmla="val 10000"/>
          </a:avLst>
        </a:prstGeom>
      </dsp:spPr>
      <dsp:txXfrm>
        <a:off x="1886857" y="0"/>
        <a:ext cx="464457" cy="1161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394784" cy="2803524"/>
        <a:chOff x="0" y="0"/>
        <a:chExt cx="6394784" cy="2803524"/>
      </a:xfrm>
    </dsp:grpSpPr>
    <dsp:sp modelId="{1DEE3948-E250-4CB3-A920-E141D2A862DA}">
      <dsp:nvSpPr>
        <dsp:cNvPr id="4" name="五边形 3"/>
        <dsp:cNvSpPr/>
      </dsp:nvSpPr>
      <dsp:spPr bwMode="white">
        <a:xfrm rot="10800000">
          <a:off x="1244252" y="29917"/>
          <a:ext cx="4252531" cy="1246011"/>
        </a:xfrm>
        <a:prstGeom prst="homePlate">
          <a:avLst/>
        </a:prstGeom>
        <a:solidFill>
          <a:schemeClr val="accent5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549456" tIns="87630" rIns="163576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 设计出适用于各种任务的架构</a:t>
          </a:r>
        </a:p>
      </dsp:txBody>
      <dsp:txXfrm rot="10800000">
        <a:off x="1244252" y="29917"/>
        <a:ext cx="4252531" cy="1246011"/>
      </dsp:txXfrm>
    </dsp:sp>
    <dsp:sp modelId="{C719BE28-7DED-496B-B38A-9C47BBBB24F8}">
      <dsp:nvSpPr>
        <dsp:cNvPr id="3" name="椭圆 2"/>
        <dsp:cNvSpPr/>
      </dsp:nvSpPr>
      <dsp:spPr bwMode="white">
        <a:xfrm>
          <a:off x="759624" y="0"/>
          <a:ext cx="1246011" cy="1246011"/>
        </a:xfrm>
        <a:prstGeom prst="ellipse">
          <a:avLst/>
        </a:prstGeom>
        <a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59624" y="0"/>
        <a:ext cx="1246011" cy="1246011"/>
      </dsp:txXfrm>
    </dsp:sp>
    <dsp:sp modelId="{C0FD865F-A0FD-4407-9841-32858756C8CF}">
      <dsp:nvSpPr>
        <dsp:cNvPr id="6" name="五边形 5"/>
        <dsp:cNvSpPr/>
      </dsp:nvSpPr>
      <dsp:spPr bwMode="white">
        <a:xfrm rot="10800000">
          <a:off x="1382629" y="1557513"/>
          <a:ext cx="4252531" cy="1246011"/>
        </a:xfrm>
        <a:prstGeom prst="homePlate">
          <a:avLst/>
        </a:prstGeom>
        <a:solidFill>
          <a:schemeClr val="accent5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vert="horz" wrap="square" lIns="549456" tIns="87630" rIns="163576" bIns="876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管理访问、初始化、共享、保存 和加载模型参数</a:t>
          </a:r>
          <a:endParaRPr dirty="0"/>
        </a:p>
      </dsp:txBody>
      <dsp:txXfrm rot="10800000">
        <a:off x="1382629" y="1557513"/>
        <a:ext cx="4252531" cy="1246011"/>
      </dsp:txXfrm>
    </dsp:sp>
    <dsp:sp modelId="{BF1760B4-45A3-4FD8-8685-11B4974E91F0}">
      <dsp:nvSpPr>
        <dsp:cNvPr id="5" name="椭圆 4"/>
        <dsp:cNvSpPr/>
      </dsp:nvSpPr>
      <dsp:spPr bwMode="white">
        <a:xfrm>
          <a:off x="759624" y="1557513"/>
          <a:ext cx="1246011" cy="1246011"/>
        </a:xfrm>
        <a:prstGeom prst="ellipse">
          <a:avLst/>
        </a:prstGeom>
        <a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759624" y="1557513"/>
        <a:ext cx="1246011" cy="12460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CB06B623-7920-445D-AB08-951A33881C76}">
      <dsp:nvSpPr>
        <dsp:cNvPr id="5" name="任意多边形 4"/>
        <dsp:cNvSpPr/>
      </dsp:nvSpPr>
      <dsp:spPr bwMode="white">
        <a:xfrm>
          <a:off x="891228" y="1844842"/>
          <a:ext cx="2156772" cy="374316"/>
        </a:xfrm>
        <a:custGeom>
          <a:avLst/>
          <a:gdLst/>
          <a:ahLst/>
          <a:cxnLst/>
          <a:pathLst>
            <a:path w="3396" h="589">
              <a:moveTo>
                <a:pt x="3396" y="0"/>
              </a:moveTo>
              <a:lnTo>
                <a:pt x="3396" y="295"/>
              </a:lnTo>
              <a:lnTo>
                <a:pt x="0" y="295"/>
              </a:lnTo>
              <a:lnTo>
                <a:pt x="0" y="58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891228" y="1844842"/>
        <a:ext cx="2156772" cy="374316"/>
      </dsp:txXfrm>
    </dsp:sp>
    <dsp:sp modelId="{93E8EFC3-BE6E-436B-824E-E113C7C1C7BA}">
      <dsp:nvSpPr>
        <dsp:cNvPr id="8" name="任意多边形 7"/>
        <dsp:cNvSpPr/>
      </dsp:nvSpPr>
      <dsp:spPr bwMode="white">
        <a:xfrm>
          <a:off x="3048000" y="1844842"/>
          <a:ext cx="0" cy="374316"/>
        </a:xfrm>
        <a:custGeom>
          <a:avLst/>
          <a:gdLst/>
          <a:ahLst/>
          <a:cxnLst/>
          <a:pathLst>
            <a:path h="589">
              <a:moveTo>
                <a:pt x="0" y="0"/>
              </a:moveTo>
              <a:lnTo>
                <a:pt x="0" y="58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3048000" y="1844842"/>
        <a:ext cx="0" cy="374316"/>
      </dsp:txXfrm>
    </dsp:sp>
    <dsp:sp modelId="{2639776B-B204-4AB3-9250-9C44D2A3341C}">
      <dsp:nvSpPr>
        <dsp:cNvPr id="11" name="任意多边形 10"/>
        <dsp:cNvSpPr/>
      </dsp:nvSpPr>
      <dsp:spPr bwMode="white">
        <a:xfrm>
          <a:off x="3048000" y="1844842"/>
          <a:ext cx="2156772" cy="374316"/>
        </a:xfrm>
        <a:custGeom>
          <a:avLst/>
          <a:gdLst/>
          <a:ahLst/>
          <a:cxnLst/>
          <a:pathLst>
            <a:path w="3396" h="589">
              <a:moveTo>
                <a:pt x="0" y="0"/>
              </a:moveTo>
              <a:lnTo>
                <a:pt x="0" y="295"/>
              </a:lnTo>
              <a:lnTo>
                <a:pt x="3396" y="295"/>
              </a:lnTo>
              <a:lnTo>
                <a:pt x="3396" y="589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3048000" y="1844842"/>
        <a:ext cx="2156772" cy="374316"/>
      </dsp:txXfrm>
    </dsp:sp>
    <dsp:sp modelId="{20DF4C84-1E4D-4A07-B2D2-DF04A8C487B6}">
      <dsp:nvSpPr>
        <dsp:cNvPr id="3" name="矩形 2"/>
        <dsp:cNvSpPr/>
      </dsp:nvSpPr>
      <dsp:spPr bwMode="white">
        <a:xfrm>
          <a:off x="2156772" y="953614"/>
          <a:ext cx="1782456" cy="89122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dk1"/>
              </a:solidFill>
            </a:rPr>
            <a:t>GPU</a:t>
          </a:r>
          <a:endParaRPr lang="zh-CN" altLang="en-US" dirty="0">
            <a:solidFill>
              <a:schemeClr val="dk1"/>
            </a:solidFill>
          </a:endParaRPr>
        </a:p>
      </dsp:txBody>
      <dsp:txXfrm>
        <a:off x="2156772" y="953614"/>
        <a:ext cx="1782456" cy="891228"/>
      </dsp:txXfrm>
    </dsp:sp>
    <dsp:sp modelId="{48DCE097-FC18-417B-B3FB-59D30F6C2460}">
      <dsp:nvSpPr>
        <dsp:cNvPr id="6" name="矩形 5"/>
        <dsp:cNvSpPr/>
      </dsp:nvSpPr>
      <dsp:spPr bwMode="white">
        <a:xfrm>
          <a:off x="0" y="2219158"/>
          <a:ext cx="1782456" cy="89122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>
              <a:solidFill>
                <a:schemeClr val="dk1"/>
              </a:solidFill>
            </a:rPr>
            <a:t>计算设备</a:t>
          </a:r>
          <a:endParaRPr>
            <a:solidFill>
              <a:schemeClr val="dk1"/>
            </a:solidFill>
          </a:endParaRPr>
        </a:p>
      </dsp:txBody>
      <dsp:txXfrm>
        <a:off x="0" y="2219158"/>
        <a:ext cx="1782456" cy="891228"/>
      </dsp:txXfrm>
    </dsp:sp>
    <dsp:sp modelId="{E3E26EF4-7BAF-4692-A1DE-B5CA057B5B8D}">
      <dsp:nvSpPr>
        <dsp:cNvPr id="9" name="矩形 8"/>
        <dsp:cNvSpPr/>
      </dsp:nvSpPr>
      <dsp:spPr bwMode="white">
        <a:xfrm>
          <a:off x="2156772" y="2219158"/>
          <a:ext cx="1782456" cy="89122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>
              <a:solidFill>
                <a:schemeClr val="dk1"/>
              </a:solidFill>
            </a:rPr>
            <a:t>张量与</a:t>
          </a:r>
          <a:r>
            <a:rPr lang="en-US" b="1" dirty="0">
              <a:solidFill>
                <a:schemeClr val="dk1"/>
              </a:solidFill>
            </a:rPr>
            <a:t>GPU</a:t>
          </a:r>
          <a:endParaRPr lang="zh-CN" altLang="en-US" dirty="0">
            <a:solidFill>
              <a:schemeClr val="dk1"/>
            </a:solidFill>
          </a:endParaRPr>
        </a:p>
      </dsp:txBody>
      <dsp:txXfrm>
        <a:off x="2156772" y="2219158"/>
        <a:ext cx="1782456" cy="891228"/>
      </dsp:txXfrm>
    </dsp:sp>
    <dsp:sp modelId="{CA51068F-0426-4D39-B955-18224B9D1D07}">
      <dsp:nvSpPr>
        <dsp:cNvPr id="12" name="矩形 11"/>
        <dsp:cNvSpPr/>
      </dsp:nvSpPr>
      <dsp:spPr bwMode="white">
        <a:xfrm>
          <a:off x="4313544" y="2219158"/>
          <a:ext cx="1782456" cy="89122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dirty="0">
              <a:solidFill>
                <a:schemeClr val="dk1"/>
              </a:solidFill>
            </a:rPr>
            <a:t>神经网络与</a:t>
          </a:r>
          <a:r>
            <a:rPr lang="en-US" b="1" dirty="0">
              <a:solidFill>
                <a:schemeClr val="dk1"/>
              </a:solidFill>
            </a:rPr>
            <a:t>GPU</a:t>
          </a:r>
          <a:endParaRPr lang="zh-CN" altLang="en-US" dirty="0">
            <a:solidFill>
              <a:schemeClr val="dk1"/>
            </a:solidFill>
          </a:endParaRPr>
        </a:p>
      </dsp:txBody>
      <dsp:txXfrm>
        <a:off x="4313544" y="2219158"/>
        <a:ext cx="1782456" cy="891228"/>
      </dsp:txXfrm>
    </dsp:sp>
    <dsp:sp modelId="{992141BE-5D4E-46BB-9A09-9C60F2E4D3A2}">
      <dsp:nvSpPr>
        <dsp:cNvPr id="4" name="矩形 3" hidden="1"/>
        <dsp:cNvSpPr/>
      </dsp:nvSpPr>
      <dsp:spPr>
        <a:xfrm>
          <a:off x="2156772" y="953614"/>
          <a:ext cx="356491" cy="891228"/>
        </a:xfrm>
        <a:prstGeom prst="rect">
          <a:avLst/>
        </a:prstGeom>
      </dsp:spPr>
      <dsp:txXfrm>
        <a:off x="2156772" y="953614"/>
        <a:ext cx="356491" cy="891228"/>
      </dsp:txXfrm>
    </dsp:sp>
    <dsp:sp modelId="{66639A4B-731C-461B-82E7-B58CAE14450F}">
      <dsp:nvSpPr>
        <dsp:cNvPr id="7" name="矩形 6" hidden="1"/>
        <dsp:cNvSpPr/>
      </dsp:nvSpPr>
      <dsp:spPr>
        <a:xfrm>
          <a:off x="0" y="2219158"/>
          <a:ext cx="356491" cy="891228"/>
        </a:xfrm>
        <a:prstGeom prst="rect">
          <a:avLst/>
        </a:prstGeom>
      </dsp:spPr>
      <dsp:txXfrm>
        <a:off x="0" y="2219158"/>
        <a:ext cx="356491" cy="891228"/>
      </dsp:txXfrm>
    </dsp:sp>
    <dsp:sp modelId="{11C67B24-90FD-4504-98FD-7CE476FB29B7}">
      <dsp:nvSpPr>
        <dsp:cNvPr id="10" name="矩形 9" hidden="1"/>
        <dsp:cNvSpPr/>
      </dsp:nvSpPr>
      <dsp:spPr>
        <a:xfrm>
          <a:off x="2156772" y="2219158"/>
          <a:ext cx="356491" cy="891228"/>
        </a:xfrm>
        <a:prstGeom prst="rect">
          <a:avLst/>
        </a:prstGeom>
      </dsp:spPr>
      <dsp:txXfrm>
        <a:off x="2156772" y="2219158"/>
        <a:ext cx="356491" cy="891228"/>
      </dsp:txXfrm>
    </dsp:sp>
    <dsp:sp modelId="{F1C53FBC-7324-49F9-800C-1C568E69060E}">
      <dsp:nvSpPr>
        <dsp:cNvPr id="13" name="矩形 12" hidden="1"/>
        <dsp:cNvSpPr/>
      </dsp:nvSpPr>
      <dsp:spPr>
        <a:xfrm>
          <a:off x="4313544" y="2219158"/>
          <a:ext cx="356491" cy="891228"/>
        </a:xfrm>
        <a:prstGeom prst="rect">
          <a:avLst/>
        </a:prstGeom>
      </dsp:spPr>
      <dsp:txXfrm>
        <a:off x="4313544" y="2219158"/>
        <a:ext cx="356491" cy="891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CB06B623-7920-445D-AB08-951A33881C76}">
      <dsp:nvSpPr>
        <dsp:cNvPr id="5" name="任意多边形 4"/>
        <dsp:cNvSpPr/>
      </dsp:nvSpPr>
      <dsp:spPr bwMode="white">
        <a:xfrm>
          <a:off x="521918" y="1922397"/>
          <a:ext cx="2526082" cy="219205"/>
        </a:xfrm>
        <a:custGeom>
          <a:avLst/>
          <a:gdLst/>
          <a:ahLst/>
          <a:cxnLst/>
          <a:pathLst>
            <a:path w="3978" h="345">
              <a:moveTo>
                <a:pt x="3978" y="0"/>
              </a:moveTo>
              <a:lnTo>
                <a:pt x="3978" y="173"/>
              </a:lnTo>
              <a:lnTo>
                <a:pt x="0" y="173"/>
              </a:lnTo>
              <a:lnTo>
                <a:pt x="0" y="345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521918" y="1922397"/>
        <a:ext cx="2526082" cy="219205"/>
      </dsp:txXfrm>
    </dsp:sp>
    <dsp:sp modelId="{93E8EFC3-BE6E-436B-824E-E113C7C1C7BA}">
      <dsp:nvSpPr>
        <dsp:cNvPr id="8" name="任意多边形 7"/>
        <dsp:cNvSpPr/>
      </dsp:nvSpPr>
      <dsp:spPr bwMode="white">
        <a:xfrm>
          <a:off x="1784959" y="1922397"/>
          <a:ext cx="1263041" cy="219205"/>
        </a:xfrm>
        <a:custGeom>
          <a:avLst/>
          <a:gdLst/>
          <a:ahLst/>
          <a:cxnLst/>
          <a:pathLst>
            <a:path w="1989" h="345">
              <a:moveTo>
                <a:pt x="1989" y="0"/>
              </a:moveTo>
              <a:lnTo>
                <a:pt x="1989" y="173"/>
              </a:lnTo>
              <a:lnTo>
                <a:pt x="0" y="173"/>
              </a:lnTo>
              <a:lnTo>
                <a:pt x="0" y="345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1784959" y="1922397"/>
        <a:ext cx="1263041" cy="219205"/>
      </dsp:txXfrm>
    </dsp:sp>
    <dsp:sp modelId="{2639776B-B204-4AB3-9250-9C44D2A3341C}">
      <dsp:nvSpPr>
        <dsp:cNvPr id="11" name="任意多边形 10"/>
        <dsp:cNvSpPr/>
      </dsp:nvSpPr>
      <dsp:spPr bwMode="white">
        <a:xfrm>
          <a:off x="3048000" y="1922397"/>
          <a:ext cx="0" cy="219205"/>
        </a:xfrm>
        <a:custGeom>
          <a:avLst/>
          <a:gdLst/>
          <a:ahLst/>
          <a:cxnLst/>
          <a:pathLst>
            <a:path h="345">
              <a:moveTo>
                <a:pt x="0" y="0"/>
              </a:moveTo>
              <a:lnTo>
                <a:pt x="0" y="345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3048000" y="1922397"/>
        <a:ext cx="0" cy="219205"/>
      </dsp:txXfrm>
    </dsp:sp>
    <dsp:sp modelId="{20802810-6AAA-45DB-A275-6CD43EEA1004}">
      <dsp:nvSpPr>
        <dsp:cNvPr id="14" name="任意多边形 13"/>
        <dsp:cNvSpPr/>
      </dsp:nvSpPr>
      <dsp:spPr bwMode="white">
        <a:xfrm>
          <a:off x="3048000" y="1922397"/>
          <a:ext cx="1263041" cy="219205"/>
        </a:xfrm>
        <a:custGeom>
          <a:avLst/>
          <a:gdLst/>
          <a:ahLst/>
          <a:cxnLst/>
          <a:pathLst>
            <a:path w="1989" h="345">
              <a:moveTo>
                <a:pt x="0" y="0"/>
              </a:moveTo>
              <a:lnTo>
                <a:pt x="0" y="173"/>
              </a:lnTo>
              <a:lnTo>
                <a:pt x="1989" y="173"/>
              </a:lnTo>
              <a:lnTo>
                <a:pt x="1989" y="345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3048000" y="1922397"/>
        <a:ext cx="1263041" cy="219205"/>
      </dsp:txXfrm>
    </dsp:sp>
    <dsp:sp modelId="{BAF0C597-1CCC-4287-BA80-262C744C7AFE}">
      <dsp:nvSpPr>
        <dsp:cNvPr id="17" name="任意多边形 16"/>
        <dsp:cNvSpPr/>
      </dsp:nvSpPr>
      <dsp:spPr bwMode="white">
        <a:xfrm>
          <a:off x="3048000" y="1922397"/>
          <a:ext cx="2526082" cy="219205"/>
        </a:xfrm>
        <a:custGeom>
          <a:avLst/>
          <a:gdLst/>
          <a:ahLst/>
          <a:cxnLst/>
          <a:pathLst>
            <a:path w="3978" h="345">
              <a:moveTo>
                <a:pt x="0" y="0"/>
              </a:moveTo>
              <a:lnTo>
                <a:pt x="0" y="173"/>
              </a:lnTo>
              <a:lnTo>
                <a:pt x="3978" y="173"/>
              </a:lnTo>
              <a:lnTo>
                <a:pt x="3978" y="345"/>
              </a:lnTo>
            </a:path>
          </a:pathLst>
        </a:custGeom>
      </dsp:spPr>
      <dsp:style>
        <a:lnRef idx="2">
          <a:schemeClr val="accent2">
            <a:shade val="60000"/>
          </a:schemeClr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3048000" y="1922397"/>
        <a:ext cx="2526082" cy="219205"/>
      </dsp:txXfrm>
    </dsp:sp>
    <dsp:sp modelId="{20DF4C84-1E4D-4A07-B2D2-DF04A8C487B6}">
      <dsp:nvSpPr>
        <dsp:cNvPr id="3" name="矩形 2"/>
        <dsp:cNvSpPr/>
      </dsp:nvSpPr>
      <dsp:spPr bwMode="white">
        <a:xfrm>
          <a:off x="2526082" y="1400479"/>
          <a:ext cx="1043836" cy="52191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卷积神经网络</a:t>
          </a:r>
          <a:endParaRPr>
            <a:solidFill>
              <a:schemeClr val="dk1"/>
            </a:solidFill>
          </a:endParaRPr>
        </a:p>
      </dsp:txBody>
      <dsp:txXfrm>
        <a:off x="2526082" y="1400479"/>
        <a:ext cx="1043836" cy="521918"/>
      </dsp:txXfrm>
    </dsp:sp>
    <dsp:sp modelId="{48DCE097-FC18-417B-B3FB-59D30F6C2460}">
      <dsp:nvSpPr>
        <dsp:cNvPr id="6" name="矩形 5"/>
        <dsp:cNvSpPr/>
      </dsp:nvSpPr>
      <dsp:spPr bwMode="white">
        <a:xfrm>
          <a:off x="0" y="2141603"/>
          <a:ext cx="1043836" cy="52191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>
              <a:solidFill>
                <a:schemeClr val="dk1"/>
              </a:solidFill>
            </a:rPr>
            <a:t>LeNet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2141603"/>
        <a:ext cx="1043836" cy="521918"/>
      </dsp:txXfrm>
    </dsp:sp>
    <dsp:sp modelId="{E3E26EF4-7BAF-4692-A1DE-B5CA057B5B8D}">
      <dsp:nvSpPr>
        <dsp:cNvPr id="9" name="矩形 8"/>
        <dsp:cNvSpPr/>
      </dsp:nvSpPr>
      <dsp:spPr bwMode="white">
        <a:xfrm>
          <a:off x="1263041" y="2141603"/>
          <a:ext cx="1043836" cy="52191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 err="1">
              <a:solidFill>
                <a:schemeClr val="dk1"/>
              </a:solidFill>
            </a:rPr>
            <a:t>AlexNet</a:t>
          </a:r>
          <a:endParaRPr lang="zh-CN" altLang="en-US" dirty="0">
            <a:solidFill>
              <a:schemeClr val="dk1"/>
            </a:solidFill>
          </a:endParaRPr>
        </a:p>
      </dsp:txBody>
      <dsp:txXfrm>
        <a:off x="1263041" y="2141603"/>
        <a:ext cx="1043836" cy="521918"/>
      </dsp:txXfrm>
    </dsp:sp>
    <dsp:sp modelId="{CA51068F-0426-4D39-B955-18224B9D1D07}">
      <dsp:nvSpPr>
        <dsp:cNvPr id="12" name="矩形 11"/>
        <dsp:cNvSpPr/>
      </dsp:nvSpPr>
      <dsp:spPr bwMode="white">
        <a:xfrm>
          <a:off x="2526082" y="2141603"/>
          <a:ext cx="1043836" cy="52191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dirty="0">
              <a:solidFill>
                <a:schemeClr val="dk1"/>
              </a:solidFill>
            </a:rPr>
            <a:t>VGG</a:t>
          </a:r>
          <a:endParaRPr lang="zh-CN" altLang="en-US" dirty="0">
            <a:solidFill>
              <a:schemeClr val="dk1"/>
            </a:solidFill>
          </a:endParaRPr>
        </a:p>
      </dsp:txBody>
      <dsp:txXfrm>
        <a:off x="2526082" y="2141603"/>
        <a:ext cx="1043836" cy="521918"/>
      </dsp:txXfrm>
    </dsp:sp>
    <dsp:sp modelId="{8F64FF82-DBB9-4A15-BCAC-8169DEE486E4}">
      <dsp:nvSpPr>
        <dsp:cNvPr id="15" name="矩形 14"/>
        <dsp:cNvSpPr/>
      </dsp:nvSpPr>
      <dsp:spPr bwMode="white">
        <a:xfrm>
          <a:off x="3789123" y="2141603"/>
          <a:ext cx="1043836" cy="52191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dirty="0">
              <a:solidFill>
                <a:schemeClr val="dk1"/>
              </a:solidFill>
            </a:rPr>
            <a:t>NiNet</a:t>
          </a:r>
          <a:endParaRPr lang="zh-CN" altLang="en-US" dirty="0">
            <a:solidFill>
              <a:schemeClr val="dk1"/>
            </a:solidFill>
          </a:endParaRPr>
        </a:p>
      </dsp:txBody>
      <dsp:txXfrm>
        <a:off x="3789123" y="2141603"/>
        <a:ext cx="1043836" cy="521918"/>
      </dsp:txXfrm>
    </dsp:sp>
    <dsp:sp modelId="{4A3C6D03-FB7C-4C6D-8B05-790FDC32E17C}">
      <dsp:nvSpPr>
        <dsp:cNvPr id="18" name="矩形 17"/>
        <dsp:cNvSpPr/>
      </dsp:nvSpPr>
      <dsp:spPr bwMode="white">
        <a:xfrm>
          <a:off x="5052164" y="2141603"/>
          <a:ext cx="1043836" cy="521918"/>
        </a:xfrm>
        <a:prstGeom prst="rect">
          <a:avLst/>
        </a:prstGeom>
      </dsp:spPr>
      <dsp:style>
        <a:lnRef idx="2">
          <a:schemeClr val="accent2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ctr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>
              <a:solidFill>
                <a:schemeClr val="dk1"/>
              </a:solidFill>
            </a:rPr>
            <a:t>ResNet</a:t>
          </a:r>
          <a:endParaRPr lang="zh-CN" altLang="en-US" dirty="0">
            <a:solidFill>
              <a:schemeClr val="dk1"/>
            </a:solidFill>
          </a:endParaRPr>
        </a:p>
      </dsp:txBody>
      <dsp:txXfrm>
        <a:off x="5052164" y="2141603"/>
        <a:ext cx="1043836" cy="521918"/>
      </dsp:txXfrm>
    </dsp:sp>
    <dsp:sp modelId="{992141BE-5D4E-46BB-9A09-9C60F2E4D3A2}">
      <dsp:nvSpPr>
        <dsp:cNvPr id="4" name="矩形 3" hidden="1"/>
        <dsp:cNvSpPr/>
      </dsp:nvSpPr>
      <dsp:spPr>
        <a:xfrm>
          <a:off x="2526082" y="1400479"/>
          <a:ext cx="208767" cy="521918"/>
        </a:xfrm>
        <a:prstGeom prst="rect">
          <a:avLst/>
        </a:prstGeom>
      </dsp:spPr>
      <dsp:txXfrm>
        <a:off x="2526082" y="1400479"/>
        <a:ext cx="208767" cy="521918"/>
      </dsp:txXfrm>
    </dsp:sp>
    <dsp:sp modelId="{66639A4B-731C-461B-82E7-B58CAE14450F}">
      <dsp:nvSpPr>
        <dsp:cNvPr id="7" name="矩形 6" hidden="1"/>
        <dsp:cNvSpPr/>
      </dsp:nvSpPr>
      <dsp:spPr>
        <a:xfrm>
          <a:off x="0" y="2141603"/>
          <a:ext cx="208767" cy="521918"/>
        </a:xfrm>
        <a:prstGeom prst="rect">
          <a:avLst/>
        </a:prstGeom>
      </dsp:spPr>
      <dsp:txXfrm>
        <a:off x="0" y="2141603"/>
        <a:ext cx="208767" cy="521918"/>
      </dsp:txXfrm>
    </dsp:sp>
    <dsp:sp modelId="{11C67B24-90FD-4504-98FD-7CE476FB29B7}">
      <dsp:nvSpPr>
        <dsp:cNvPr id="10" name="矩形 9" hidden="1"/>
        <dsp:cNvSpPr/>
      </dsp:nvSpPr>
      <dsp:spPr>
        <a:xfrm>
          <a:off x="1263041" y="2141603"/>
          <a:ext cx="208767" cy="521918"/>
        </a:xfrm>
        <a:prstGeom prst="rect">
          <a:avLst/>
        </a:prstGeom>
      </dsp:spPr>
      <dsp:txXfrm>
        <a:off x="1263041" y="2141603"/>
        <a:ext cx="208767" cy="521918"/>
      </dsp:txXfrm>
    </dsp:sp>
    <dsp:sp modelId="{F1C53FBC-7324-49F9-800C-1C568E69060E}">
      <dsp:nvSpPr>
        <dsp:cNvPr id="13" name="矩形 12" hidden="1"/>
        <dsp:cNvSpPr/>
      </dsp:nvSpPr>
      <dsp:spPr>
        <a:xfrm>
          <a:off x="2526082" y="2141603"/>
          <a:ext cx="208767" cy="521918"/>
        </a:xfrm>
        <a:prstGeom prst="rect">
          <a:avLst/>
        </a:prstGeom>
      </dsp:spPr>
      <dsp:txXfrm>
        <a:off x="2526082" y="2141603"/>
        <a:ext cx="208767" cy="521918"/>
      </dsp:txXfrm>
    </dsp:sp>
    <dsp:sp modelId="{56C2FC44-A261-4A96-9616-D3AE9FC1CBF8}">
      <dsp:nvSpPr>
        <dsp:cNvPr id="16" name="矩形 15" hidden="1"/>
        <dsp:cNvSpPr/>
      </dsp:nvSpPr>
      <dsp:spPr>
        <a:xfrm>
          <a:off x="3789123" y="2141603"/>
          <a:ext cx="208767" cy="521918"/>
        </a:xfrm>
        <a:prstGeom prst="rect">
          <a:avLst/>
        </a:prstGeom>
      </dsp:spPr>
      <dsp:txXfrm>
        <a:off x="3789123" y="2141603"/>
        <a:ext cx="208767" cy="521918"/>
      </dsp:txXfrm>
    </dsp:sp>
    <dsp:sp modelId="{C75F58D8-C269-43D6-9E04-9B231C5ED125}">
      <dsp:nvSpPr>
        <dsp:cNvPr id="19" name="矩形 18" hidden="1"/>
        <dsp:cNvSpPr/>
      </dsp:nvSpPr>
      <dsp:spPr>
        <a:xfrm>
          <a:off x="5052164" y="2141603"/>
          <a:ext cx="208767" cy="521918"/>
        </a:xfrm>
        <a:prstGeom prst="rect">
          <a:avLst/>
        </a:prstGeom>
      </dsp:spPr>
      <dsp:txXfrm>
        <a:off x="5052164" y="2141603"/>
        <a:ext cx="208767" cy="521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#1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8F18-990C-4AD7-8A0E-2287B8B55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5470-825C-4189-B516-BCE3065A8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673" y="6356351"/>
            <a:ext cx="5486400" cy="365125"/>
          </a:xfrm>
        </p:spPr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CEAA7-88DA-437A-A6A9-9795F0CE856C}" type="slidenum">
              <a:rPr lang="zh-CN" altLang="en-US" smtClean="0"/>
            </a:fld>
            <a:r>
              <a:rPr lang="en-US" altLang="zh-CN" dirty="0"/>
              <a:t>/16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9237" y="1005271"/>
            <a:ext cx="8865525" cy="11991"/>
          </a:xfrm>
          <a:prstGeom prst="line">
            <a:avLst/>
          </a:prstGeom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91883" y="6286605"/>
            <a:ext cx="8865525" cy="11991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1.bin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4.wmf"/><Relationship Id="rId11" Type="http://schemas.openxmlformats.org/officeDocument/2006/relationships/oleObject" Target="../embeddings/oleObject2.bin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4.bin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586" y="2604546"/>
            <a:ext cx="6858000" cy="824454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每周工作汇报</a:t>
            </a:r>
            <a:r>
              <a:rPr lang="en-US" altLang="zh-CN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8175" y="3956050"/>
            <a:ext cx="2787015" cy="1242060"/>
          </a:xfrm>
        </p:spPr>
        <p:txBody>
          <a:bodyPr>
            <a:normAutofit/>
          </a:bodyPr>
          <a:lstStyle/>
          <a:p>
            <a:pPr lvl="0"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汇报人：磨东葵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2025.7.8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汇报学生：磨</a:t>
            </a:r>
            <a:r>
              <a:rPr lang="zh-CN" altLang="en-US" dirty="0"/>
              <a:t>东葵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dk1"/>
                </a:solidFill>
                <a:sym typeface="+mn-ea"/>
              </a:rPr>
              <a:t>卷积神经网络</a:t>
            </a:r>
            <a:endParaRPr sz="3200">
              <a:solidFill>
                <a:schemeClr val="dk1"/>
              </a:solidFill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084847" y="1496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622633" y="3208254"/>
            <a:ext cx="7790448" cy="267702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LeNet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视觉任务</a:t>
            </a:r>
            <a:r>
              <a:rPr lang="zh-CN" altLang="en-US" dirty="0"/>
              <a:t>，识别图像中的手写数字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AlexNet</a:t>
            </a:r>
            <a:r>
              <a:rPr lang="en-US" altLang="zh-CN" dirty="0"/>
              <a:t>:</a:t>
            </a:r>
            <a:r>
              <a:rPr lang="zh-CN" altLang="en-US" dirty="0"/>
              <a:t> 它是第一个在大规模视觉竞赛中击败传统计算机</a:t>
            </a:r>
            <a:r>
              <a:rPr lang="zh-CN" altLang="en-US" dirty="0">
                <a:solidFill>
                  <a:srgbClr val="FF0000"/>
                </a:solidFill>
              </a:rPr>
              <a:t>视觉模型</a:t>
            </a:r>
            <a:r>
              <a:rPr lang="zh-CN" altLang="en-US" dirty="0"/>
              <a:t>的大型神经网络； </a:t>
            </a:r>
            <a:endParaRPr lang="zh-CN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使用重复块的网络（</a:t>
            </a:r>
            <a:r>
              <a:rPr lang="en-US" altLang="zh-CN" b="1" dirty="0"/>
              <a:t>VGG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它利用许多</a:t>
            </a:r>
            <a:r>
              <a:rPr lang="zh-CN" altLang="en-US" dirty="0">
                <a:solidFill>
                  <a:srgbClr val="FF0000"/>
                </a:solidFill>
              </a:rPr>
              <a:t>重复的神经网络块</a:t>
            </a:r>
            <a:r>
              <a:rPr lang="zh-CN" altLang="en-US" dirty="0"/>
              <a:t>； </a:t>
            </a:r>
            <a:endParaRPr lang="zh-CN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网络中的网络（</a:t>
            </a:r>
            <a:r>
              <a:rPr lang="en-US" altLang="zh-CN" b="1" dirty="0"/>
              <a:t>NiNet</a:t>
            </a:r>
            <a:r>
              <a:rPr lang="zh-CN" altLang="en-US" b="1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它重复使用由卷积层和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i="1" dirty="0">
                <a:solidFill>
                  <a:srgbClr val="FF0000"/>
                </a:solidFill>
              </a:rPr>
              <a:t>×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卷积层</a:t>
            </a:r>
            <a:r>
              <a:rPr lang="zh-CN" altLang="en-US" dirty="0"/>
              <a:t>（用来代替全连接层）来构建深层网络</a:t>
            </a:r>
            <a:r>
              <a:rPr lang="en-US" altLang="zh-CN" dirty="0"/>
              <a:t>; </a:t>
            </a:r>
            <a:r>
              <a:rPr lang="zh-CN" altLang="en-US" dirty="0"/>
              <a:t> </a:t>
            </a:r>
            <a:endParaRPr lang="zh-CN" altLang="en-US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残差网络（</a:t>
            </a:r>
            <a:r>
              <a:rPr lang="en-US" altLang="zh-CN" b="1" dirty="0" err="1"/>
              <a:t>ResNet</a:t>
            </a:r>
            <a:r>
              <a:rPr lang="zh-CN" altLang="en-US" b="1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通过残差块构建</a:t>
            </a:r>
            <a:r>
              <a:rPr lang="zh-CN" altLang="en-US" dirty="0">
                <a:solidFill>
                  <a:srgbClr val="FF0000"/>
                </a:solidFill>
              </a:rPr>
              <a:t>跨层的数据通道</a:t>
            </a:r>
            <a:r>
              <a:rPr lang="zh-CN" altLang="en-US" dirty="0"/>
              <a:t>，是计算机视觉中最流行的体系架构；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534285" y="5816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677887" cy="40065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73" y="136524"/>
            <a:ext cx="2686367" cy="29272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11758" t="1228"/>
          <a:stretch>
            <a:fillRect/>
          </a:stretch>
        </p:blipFill>
        <p:spPr>
          <a:xfrm>
            <a:off x="6132559" y="136524"/>
            <a:ext cx="2382791" cy="45068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761" y="3477262"/>
            <a:ext cx="1423698" cy="258763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007921" y="5987019"/>
            <a:ext cx="134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残差网络（</a:t>
            </a:r>
            <a:r>
              <a:rPr lang="en-US" altLang="zh-CN" sz="1050" dirty="0" err="1"/>
              <a:t>ResNet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55459" y="3016615"/>
            <a:ext cx="4872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VGG</a:t>
            </a:r>
            <a:endParaRPr lang="zh-CN" altLang="en-US" sz="1050" dirty="0"/>
          </a:p>
        </p:txBody>
      </p:sp>
      <p:sp>
        <p:nvSpPr>
          <p:cNvPr id="19" name="文本框 18"/>
          <p:cNvSpPr txBox="1"/>
          <p:nvPr/>
        </p:nvSpPr>
        <p:spPr>
          <a:xfrm>
            <a:off x="6506076" y="4704348"/>
            <a:ext cx="1525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网络中的网络（</a:t>
            </a:r>
            <a:r>
              <a:rPr lang="en-US" altLang="zh-CN" sz="1050" dirty="0"/>
              <a:t>NiNet</a:t>
            </a:r>
            <a:r>
              <a:rPr lang="zh-CN" altLang="en-US" sz="1050" dirty="0"/>
              <a:t>）</a:t>
            </a:r>
            <a:endParaRPr lang="zh-CN" altLang="en-US" sz="1050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515" y="27622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showAsIcon="1" r:id="rId5" imgW="971550" imgH="952500" progId="Package">
                  <p:embed/>
                </p:oleObj>
              </mc:Choice>
              <mc:Fallback>
                <p:oleObj name="" showAsIcon="1" r:id="rId5" imgW="971550" imgH="95250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" y="27622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4675" y="17716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showAsIcon="1" r:id="rId7" imgW="971550" imgH="952500" progId="Package">
                  <p:embed/>
                </p:oleObj>
              </mc:Choice>
              <mc:Fallback>
                <p:oleObj name="" showAsIcon="1" r:id="rId7" imgW="971550" imgH="952500" progId="Package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4675" y="17716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68390" y="170116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showAsIcon="1" r:id="rId9" imgW="971550" imgH="952500" progId="Package">
                  <p:embed/>
                </p:oleObj>
              </mc:Choice>
              <mc:Fallback>
                <p:oleObj name="" showAsIcon="1" r:id="rId9" imgW="971550" imgH="952500" progId="Package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68390" y="170116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9765" y="529717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showAsIcon="1" r:id="rId11" imgW="971550" imgH="952500" progId="Package">
                  <p:embed/>
                </p:oleObj>
              </mc:Choice>
              <mc:Fallback>
                <p:oleObj name="" showAsIcon="1" r:id="rId11" imgW="971550" imgH="952500" progId="Package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69765" y="529717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ym typeface="+mn-ea"/>
              </a:rPr>
              <a:t>批量规范化层</a:t>
            </a:r>
            <a:r>
              <a:rPr lang="en-US" altLang="zh-CN" sz="3200" b="1" dirty="0">
                <a:sym typeface="+mn-ea"/>
              </a:rPr>
              <a:t>(B</a:t>
            </a:r>
            <a:r>
              <a:rPr lang="en-US" altLang="zh-CN" sz="3200" b="1" dirty="0" err="1">
                <a:sym typeface="+mn-ea"/>
              </a:rPr>
              <a:t>atch_Norm</a:t>
            </a:r>
            <a:r>
              <a:rPr lang="en-US" altLang="zh-CN" sz="3200" dirty="0">
                <a:sym typeface="+mn-ea"/>
              </a:rPr>
              <a:t>)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31658" y="1714500"/>
            <a:ext cx="73873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批量规范化层</a:t>
            </a:r>
            <a:r>
              <a:rPr lang="en-US" altLang="zh-CN" b="1" dirty="0"/>
              <a:t>(</a:t>
            </a:r>
            <a:r>
              <a:rPr lang="en-US" altLang="zh-CN" b="1" dirty="0" err="1"/>
              <a:t>batch_norm</a:t>
            </a:r>
            <a:r>
              <a:rPr lang="en-US" altLang="zh-CN" dirty="0"/>
              <a:t>):</a:t>
            </a:r>
            <a:r>
              <a:rPr lang="zh-CN" altLang="en-US" dirty="0"/>
              <a:t>创建一个正确的</a:t>
            </a:r>
            <a:r>
              <a:rPr lang="en-US" altLang="zh-CN" dirty="0"/>
              <a:t>BatchNorm</a:t>
            </a:r>
            <a:r>
              <a:rPr lang="zh-CN" altLang="en-US" dirty="0"/>
              <a:t>层。这个层将保持适当的参数：拉伸</a:t>
            </a:r>
            <a:r>
              <a:rPr lang="en-US" altLang="zh-CN" dirty="0"/>
              <a:t>gamma</a:t>
            </a:r>
            <a:r>
              <a:rPr lang="zh-CN" altLang="en-US" dirty="0"/>
              <a:t>和偏移</a:t>
            </a:r>
            <a:r>
              <a:rPr lang="en-US" altLang="zh-CN" dirty="0"/>
              <a:t>beta,</a:t>
            </a:r>
            <a:r>
              <a:rPr lang="zh-CN" altLang="en-US" dirty="0"/>
              <a:t>这两个参数将在训练过程中更新。此外，层将保存均值和方差的移动平均值，以便在模型预测期间随后使用。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在模型训练过程中，批量规范化利用小批量的均值和标准差，不断调整    神经网络的中间输出，使整个神 经网络各层的</a:t>
            </a:r>
            <a:r>
              <a:rPr lang="zh-CN" altLang="en-US" dirty="0">
                <a:solidFill>
                  <a:srgbClr val="FF0000"/>
                </a:solidFill>
              </a:rPr>
              <a:t>中间输出值更加稳定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批量规范化有许多有益的副作用，主要是</a:t>
            </a:r>
            <a:r>
              <a:rPr lang="zh-CN" altLang="en-US" dirty="0">
                <a:solidFill>
                  <a:srgbClr val="FF0000"/>
                </a:solidFill>
              </a:rPr>
              <a:t>正则化</a:t>
            </a:r>
            <a:r>
              <a:rPr lang="zh-CN" altLang="en-US" dirty="0"/>
              <a:t>。另一方面，</a:t>
            </a:r>
            <a:r>
              <a:rPr lang="zh-CN" altLang="en-US" dirty="0">
                <a:solidFill>
                  <a:srgbClr val="FF0000"/>
                </a:solidFill>
              </a:rPr>
              <a:t>减少内部协变量偏移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7960" y="490918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showAsIcon="1" r:id="rId1" imgW="971550" imgH="952500" progId="Package">
                  <p:embed/>
                </p:oleObj>
              </mc:Choice>
              <mc:Fallback>
                <p:oleObj name="" showAsIcon="1" r:id="rId1" imgW="971550" imgH="952500" progId="Package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07960" y="490918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2472" y="2533650"/>
            <a:ext cx="7443788" cy="1790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Gill Sans MT" panose="020B0502020104020203" pitchFamily="34" charset="0"/>
              </a:rPr>
              <a:t>Thank you for your attention !</a:t>
            </a:r>
            <a:br>
              <a:rPr lang="en-US" altLang="zh-CN" sz="3600" b="1" dirty="0">
                <a:latin typeface="Gill Sans MT" panose="020B0502020104020203" pitchFamily="34" charset="0"/>
              </a:rPr>
            </a:b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55315" y="1437005"/>
            <a:ext cx="5144770" cy="3044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3600" b="1" dirty="0"/>
              <a:t>目录</a:t>
            </a:r>
            <a:endParaRPr lang="zh-CN" altLang="en-US" sz="3600" b="1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/>
              <a:t>参数管理</a:t>
            </a:r>
            <a:endParaRPr lang="zh-CN" altLang="en-US" sz="2400" b="1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/>
              <a:t>自定义层</a:t>
            </a:r>
            <a:endParaRPr lang="zh-CN" altLang="en-US" sz="2400" b="1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/>
              <a:t>读写文件</a:t>
            </a:r>
            <a:endParaRPr lang="zh-CN" altLang="en-US" sz="2400" b="1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>
                <a:sym typeface="+mn-ea"/>
              </a:rPr>
              <a:t>GPU</a:t>
            </a:r>
            <a:endParaRPr lang="zh-CN" altLang="en-US" sz="2400" b="1" dirty="0"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>
                <a:sym typeface="+mn-ea"/>
              </a:rPr>
              <a:t>图像卷积</a:t>
            </a:r>
            <a:endParaRPr lang="zh-CN" altLang="en-US" sz="2400" b="1" dirty="0"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>
                <a:sym typeface="+mn-ea"/>
              </a:rPr>
              <a:t>填充（padding）与步幅（stride）</a:t>
            </a:r>
            <a:endParaRPr lang="zh-CN" altLang="en-US" sz="2400" b="1" dirty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>
                <a:sym typeface="+mn-ea"/>
              </a:rPr>
              <a:t>多输入输出通道</a:t>
            </a:r>
            <a:endParaRPr lang="zh-CN" altLang="en-US" sz="2400" b="1" dirty="0"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>
                <a:sym typeface="+mn-ea"/>
              </a:rPr>
              <a:t>卷积神经网络</a:t>
            </a:r>
            <a:endParaRPr lang="zh-CN" altLang="en-US" sz="2400" b="1" dirty="0"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400" b="1" dirty="0">
                <a:sym typeface="+mn-ea"/>
              </a:rPr>
              <a:t>批量规范化层(batch_norm)</a:t>
            </a:r>
            <a:endParaRPr sz="2400">
              <a:solidFill>
                <a:schemeClr val="dk1"/>
              </a:solidFill>
            </a:endParaRPr>
          </a:p>
          <a:p>
            <a:pPr algn="l"/>
            <a:endParaRPr lang="en-US" altLang="zh-CN" dirty="0"/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SourceHanSansSC-Medium-Identity-H"/>
              </a:rPr>
              <a:t>文件</a:t>
            </a:r>
            <a:endParaRPr lang="en-US" altLang="zh-CN" dirty="0">
              <a:solidFill>
                <a:schemeClr val="bg1"/>
              </a:solidFill>
              <a:latin typeface="SourceHanSansSC-Medium-Identity-H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SourceHanSansSC-Medium-Identity-H"/>
              </a:rPr>
              <a:t>读写文件</a:t>
            </a:r>
            <a:endParaRPr lang="en-US" altLang="zh-CN" dirty="0">
              <a:solidFill>
                <a:schemeClr val="bg1"/>
              </a:solidFill>
              <a:latin typeface="SourceHanSansSC-Medium-Identity-H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SourceHanSansSC-Medium-Identity-H"/>
              </a:rPr>
              <a:t>读写文件</a:t>
            </a:r>
            <a:endParaRPr lang="en-US" altLang="zh-CN" dirty="0">
              <a:solidFill>
                <a:schemeClr val="bg1"/>
              </a:solidFill>
              <a:latin typeface="SourceHanSansSC-Medium-Identity-H"/>
            </a:endParaRPr>
          </a:p>
          <a:p>
            <a:pPr algn="l"/>
            <a:endParaRPr lang="zh-CN" altLang="en-US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dk1"/>
                </a:solidFill>
                <a:sym typeface="+mn-ea"/>
              </a:rPr>
              <a:t>参数管理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229226" y="5323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724902" y="4081974"/>
            <a:ext cx="7790448" cy="20420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初始化方案的选择在神经网络学习的重要性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保持数值</a:t>
            </a:r>
            <a:r>
              <a:rPr lang="zh-CN" altLang="en-US" sz="2400" dirty="0">
                <a:solidFill>
                  <a:srgbClr val="FF0000"/>
                </a:solidFill>
              </a:rPr>
              <a:t>稳定性</a:t>
            </a: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参数可以决定优化算法</a:t>
            </a:r>
            <a:r>
              <a:rPr lang="zh-CN" altLang="en-US" sz="2400" dirty="0">
                <a:solidFill>
                  <a:srgbClr val="FF0000"/>
                </a:solidFill>
              </a:rPr>
              <a:t>收敛的速度</a:t>
            </a:r>
            <a:r>
              <a:rPr lang="zh-CN" altLang="en-US" sz="2400" dirty="0"/>
              <a:t>有多快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糟糕选择可能会导致在训练时遇到</a:t>
            </a:r>
            <a:r>
              <a:rPr lang="zh-CN" altLang="en-US" sz="2400" dirty="0">
                <a:solidFill>
                  <a:srgbClr val="FF0000"/>
                </a:solidFill>
              </a:rPr>
              <a:t>梯度爆炸或梯度消失</a:t>
            </a:r>
            <a:endParaRPr lang="zh-CN" altLang="en-US" sz="2400" dirty="0"/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61655" y="4381500"/>
          <a:ext cx="92837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showAsIcon="1" r:id="rId6" imgW="971550" imgH="952500" progId="Package">
                  <p:embed/>
                </p:oleObj>
              </mc:Choice>
              <mc:Fallback>
                <p:oleObj name="" showAsIcon="1" r:id="rId6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61655" y="4381500"/>
                        <a:ext cx="92837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ym typeface="+mn-ea"/>
              </a:rPr>
              <a:t>自定义层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-1213185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" name="图示 3"/>
          <p:cNvGraphicFramePr/>
          <p:nvPr/>
        </p:nvGraphicFramePr>
        <p:xfrm>
          <a:off x="2120566" y="2789824"/>
          <a:ext cx="6394784" cy="280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77200" y="530796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showAsIcon="1" r:id="rId11" imgW="971550" imgH="952500" progId="Package">
                  <p:embed/>
                </p:oleObj>
              </mc:Choice>
              <mc:Fallback>
                <p:oleObj name="" showAsIcon="1" r:id="rId11" imgW="971550" imgH="952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77200" y="530796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读写文件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281363" y="1979195"/>
            <a:ext cx="5859379" cy="321243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83335" y="2311503"/>
            <a:ext cx="48366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effectLst/>
                <a:latin typeface="SourceHanSansSC-Medium-Identity-H"/>
              </a:rPr>
              <a:t>读写文件</a:t>
            </a:r>
            <a:endParaRPr lang="en-US" altLang="zh-CN" sz="3600" dirty="0">
              <a:solidFill>
                <a:schemeClr val="bg1"/>
              </a:solidFill>
              <a:effectLst/>
              <a:latin typeface="SourceHanSansSC-Medium-Identity-H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chemeClr val="bg1"/>
                </a:solidFill>
              </a:rPr>
              <a:t>加载和保存张量</a:t>
            </a:r>
            <a:endParaRPr lang="en-US" altLang="zh-CN" sz="3600" dirty="0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chemeClr val="bg1"/>
                </a:solidFill>
              </a:rPr>
              <a:t>加载和保存模型参数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61325" y="498856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952500" progId="Package">
                  <p:embed/>
                </p:oleObj>
              </mc:Choice>
              <mc:Fallback>
                <p:oleObj name="" showAsIcon="1" r:id="rId1" imgW="971550" imgH="952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61325" y="498856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dk1"/>
                </a:solidFill>
                <a:sym typeface="+mn-ea"/>
              </a:rPr>
              <a:t>GPU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1229226" y="53232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724902" y="4066674"/>
            <a:ext cx="7790448" cy="2057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需要注意，对</a:t>
            </a:r>
            <a:r>
              <a:rPr lang="zh-CN" altLang="en-US" sz="2400" dirty="0">
                <a:solidFill>
                  <a:srgbClr val="FF0000"/>
                </a:solidFill>
              </a:rPr>
              <a:t>多个项进行操作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所有的数据和参数</a:t>
            </a:r>
            <a:r>
              <a:rPr lang="zh-CN" altLang="en-US" sz="2400" dirty="0"/>
              <a:t>它们都必须</a:t>
            </a:r>
            <a:r>
              <a:rPr lang="zh-CN" altLang="en-US" sz="2400" dirty="0">
                <a:solidFill>
                  <a:srgbClr val="FF0000"/>
                </a:solidFill>
              </a:rPr>
              <a:t>在同一个设备上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例如，对两个张量求和，确保两个张量都位于同一个设备上，否则框架将不知道在哪里存储结果，甚至不知道在哪 里执行计算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1655" y="30162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6" imgW="971550" imgH="952500" progId="Package">
                  <p:embed/>
                </p:oleObj>
              </mc:Choice>
              <mc:Fallback>
                <p:oleObj name="" showAsIcon="1" r:id="rId6" imgW="971550" imgH="952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61655" y="30162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ym typeface="+mn-ea"/>
              </a:rPr>
              <a:t>图像卷积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4168" y="1034715"/>
            <a:ext cx="83845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互相关运算</a:t>
            </a:r>
            <a:r>
              <a:rPr lang="zh-CN" altLang="en-US" dirty="0"/>
              <a:t>：卷积层中，输入张量和核张量通过互相关运算产生输出张量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卷积层</a:t>
            </a:r>
            <a:r>
              <a:rPr lang="zh-CN" altLang="en-US" dirty="0"/>
              <a:t>：卷积层对输入和卷积核权重进行互相关运算，并在添加标量偏置之后产生输出，积层中的两个</a:t>
            </a:r>
            <a:r>
              <a:rPr lang="zh-CN" altLang="en-US" dirty="0">
                <a:solidFill>
                  <a:srgbClr val="FF0000"/>
                </a:solidFill>
              </a:rPr>
              <a:t>被训练的参数是卷积核权重和标量偏置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/>
              <a:t>互相关和卷积</a:t>
            </a:r>
            <a:r>
              <a:rPr lang="zh-CN" altLang="en-US" dirty="0"/>
              <a:t>：卷积核是从数据中学习到的，层执行严格的卷积运算还是互相关运算，</a:t>
            </a:r>
            <a:r>
              <a:rPr lang="zh-CN" altLang="en-US" dirty="0">
                <a:solidFill>
                  <a:srgbClr val="FF0000"/>
                </a:solidFill>
              </a:rPr>
              <a:t>卷积层的输出不会受到影响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b="1" dirty="0"/>
              <a:t>特征映射（</a:t>
            </a:r>
            <a:r>
              <a:rPr lang="en-US" altLang="zh-CN" b="1" dirty="0"/>
              <a:t>feature map</a:t>
            </a:r>
            <a:r>
              <a:rPr lang="zh-CN" altLang="en-US" b="1" dirty="0"/>
              <a:t>）</a:t>
            </a:r>
            <a:r>
              <a:rPr lang="zh-CN" altLang="en-US" dirty="0"/>
              <a:t>：输出的卷积层有时可以被视为一个输 入映射到下一层的空间维度的转换器</a:t>
            </a:r>
            <a:endParaRPr lang="en-US" altLang="zh-CN" dirty="0"/>
          </a:p>
          <a:p>
            <a:r>
              <a:rPr lang="zh-CN" altLang="en-US" b="1" dirty="0"/>
              <a:t>感受野（</a:t>
            </a:r>
            <a:r>
              <a:rPr lang="en-US" altLang="zh-CN" b="1" dirty="0"/>
              <a:t>receptive field</a:t>
            </a:r>
            <a:r>
              <a:rPr lang="zh-CN" altLang="en-US" b="1" dirty="0"/>
              <a:t>）</a:t>
            </a:r>
            <a:r>
              <a:rPr lang="zh-CN" altLang="en-US" dirty="0"/>
              <a:t>：在前向传播期间可能影响</a:t>
            </a:r>
            <a:r>
              <a:rPr lang="en-US" altLang="zh-CN" i="1" dirty="0"/>
              <a:t>x</a:t>
            </a:r>
            <a:r>
              <a:rPr lang="zh-CN" altLang="en-US" dirty="0"/>
              <a:t>计算的所有元素（来自所有先前层）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l="6399" t="9630" r="11327" b="8362"/>
          <a:stretch>
            <a:fillRect/>
          </a:stretch>
        </p:blipFill>
        <p:spPr>
          <a:xfrm>
            <a:off x="2093495" y="1750580"/>
            <a:ext cx="3083902" cy="11111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8" y="2872587"/>
            <a:ext cx="4319538" cy="771572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09585" y="540385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3" imgW="971550" imgH="952500" progId="Package">
                  <p:embed/>
                </p:oleObj>
              </mc:Choice>
              <mc:Fallback>
                <p:oleObj name="" showAsIcon="1" r:id="rId3" imgW="971550" imgH="9525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9585" y="540385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ym typeface="+mn-ea"/>
              </a:rPr>
              <a:t>填充（</a:t>
            </a:r>
            <a:r>
              <a:rPr lang="en-US" altLang="zh-CN" sz="3200" b="1" dirty="0">
                <a:sym typeface="+mn-ea"/>
              </a:rPr>
              <a:t>padding</a:t>
            </a:r>
            <a:r>
              <a:rPr lang="zh-CN" altLang="en-US" sz="3200" b="1" dirty="0">
                <a:sym typeface="+mn-ea"/>
              </a:rPr>
              <a:t>）</a:t>
            </a:r>
            <a:r>
              <a:rPr lang="zh-CN" altLang="en-US" sz="3200" b="1" dirty="0">
                <a:sym typeface="+mn-ea"/>
              </a:rPr>
              <a:t>与步幅（</a:t>
            </a:r>
            <a:r>
              <a:rPr lang="en-US" altLang="zh-CN" sz="3200" b="1" dirty="0">
                <a:sym typeface="+mn-ea"/>
              </a:rPr>
              <a:t>stride</a:t>
            </a:r>
            <a:r>
              <a:rPr lang="zh-CN" altLang="en-US" sz="3200" b="1" dirty="0">
                <a:sym typeface="+mn-ea"/>
              </a:rPr>
              <a:t>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>
                <a:sym typeface="+mn-ea"/>
              </a:rPr>
              <a:t>磨东葵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36762" y="883216"/>
            <a:ext cx="7972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b="1" dirty="0"/>
              <a:t>填充（</a:t>
            </a:r>
            <a:r>
              <a:rPr lang="en-US" altLang="zh-CN" b="1" dirty="0"/>
              <a:t>padding</a:t>
            </a:r>
            <a:r>
              <a:rPr lang="zh-CN" altLang="en-US" b="1" dirty="0"/>
              <a:t>）作用</a:t>
            </a:r>
            <a:r>
              <a:rPr lang="zh-CN" altLang="en-US" dirty="0"/>
              <a:t>：应用</a:t>
            </a:r>
            <a:r>
              <a:rPr lang="zh-CN" altLang="en-US" dirty="0">
                <a:solidFill>
                  <a:srgbClr val="FF0000"/>
                </a:solidFill>
              </a:rPr>
              <a:t>多层卷积时，常常丢失边缘像素</a:t>
            </a:r>
            <a:r>
              <a:rPr lang="zh-CN" altLang="en-US" dirty="0"/>
              <a:t>。使用小卷积核，单个卷 积，可能只会丢失几个像素。但应用许多连续卷积层，累积丢失的像素数就多了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步幅（</a:t>
            </a:r>
            <a:r>
              <a:rPr lang="en-US" altLang="zh-CN" b="1" dirty="0"/>
              <a:t>stride</a:t>
            </a:r>
            <a:r>
              <a:rPr lang="zh-CN" altLang="en-US" b="1" dirty="0"/>
              <a:t>）</a:t>
            </a:r>
            <a:r>
              <a:rPr lang="zh-CN" altLang="en-US" dirty="0"/>
              <a:t>：卷积窗口可以跳过中间位置，每次</a:t>
            </a:r>
            <a:r>
              <a:rPr lang="zh-CN" altLang="en-US" dirty="0">
                <a:solidFill>
                  <a:srgbClr val="FF0000"/>
                </a:solidFill>
              </a:rPr>
              <a:t>滑动多个元素每次滑动元素的数量</a:t>
            </a:r>
            <a:r>
              <a:rPr lang="zh-CN" altLang="en-US" dirty="0"/>
              <a:t>称为步幅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-20522" t="13690" r="20522" b="3157"/>
          <a:stretch>
            <a:fillRect/>
          </a:stretch>
        </p:blipFill>
        <p:spPr>
          <a:xfrm>
            <a:off x="-315213" y="2140726"/>
            <a:ext cx="4027176" cy="128827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78" y="2420484"/>
            <a:ext cx="4772691" cy="6858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553" y="3988842"/>
            <a:ext cx="2306064" cy="12407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rcRect l="2160"/>
          <a:stretch>
            <a:fillRect/>
          </a:stretch>
        </p:blipFill>
        <p:spPr>
          <a:xfrm>
            <a:off x="577736" y="5275118"/>
            <a:ext cx="6268453" cy="903986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3800" y="472694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showAsIcon="1" r:id="rId5" imgW="971550" imgH="952500" progId="Package">
                  <p:embed/>
                </p:oleObj>
              </mc:Choice>
              <mc:Fallback>
                <p:oleObj name="" showAsIcon="1" r:id="rId5" imgW="971550" imgH="95250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3800" y="472694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ym typeface="+mn-ea"/>
              </a:rPr>
              <a:t>多输入</a:t>
            </a:r>
            <a:r>
              <a:rPr lang="zh-CN" altLang="en-US" sz="3200" b="1" dirty="0">
                <a:sym typeface="+mn-ea"/>
              </a:rPr>
              <a:t>输出通道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7673" y="1147208"/>
            <a:ext cx="77483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多输入通道</a:t>
            </a:r>
            <a:r>
              <a:rPr lang="zh-CN" altLang="en-US" dirty="0"/>
              <a:t>：假设输入的通道数为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，当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&gt; </a:t>
            </a:r>
            <a:r>
              <a:rPr lang="en-US" altLang="zh-CN" dirty="0"/>
              <a:t>1</a:t>
            </a:r>
            <a:r>
              <a:rPr lang="zh-CN" altLang="en-US" dirty="0"/>
              <a:t>时，我们卷积核的每个输入通道将包含形状为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h</a:t>
            </a:r>
            <a:r>
              <a:rPr lang="en-US" altLang="zh-CN" i="1" dirty="0"/>
              <a:t> × k</a:t>
            </a:r>
            <a:r>
              <a:rPr lang="en-US" altLang="zh-CN" i="1" baseline="-25000" dirty="0"/>
              <a:t>w</a:t>
            </a:r>
            <a:r>
              <a:rPr lang="zh-CN" altLang="en-US" dirty="0"/>
              <a:t>的张量。将这些张量</a:t>
            </a:r>
            <a:r>
              <a:rPr lang="en-US" altLang="zh-CN" i="1" dirty="0"/>
              <a:t>ci</a:t>
            </a:r>
            <a:r>
              <a:rPr lang="zh-CN" altLang="en-US" dirty="0"/>
              <a:t>连结在一起可以 得到形状为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×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h</a:t>
            </a:r>
            <a:r>
              <a:rPr lang="en-US" altLang="zh-CN" i="1" dirty="0"/>
              <a:t> × k</a:t>
            </a:r>
            <a:r>
              <a:rPr lang="en-US" altLang="zh-CN" i="1" baseline="-25000" dirty="0"/>
              <a:t>w</a:t>
            </a:r>
            <a:r>
              <a:rPr lang="zh-CN" altLang="en-US" dirty="0"/>
              <a:t>的卷积核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不论有多少输入通道，</a:t>
            </a:r>
            <a:r>
              <a:rPr lang="zh-CN" altLang="en-US" b="1" dirty="0">
                <a:solidFill>
                  <a:srgbClr val="FF0000"/>
                </a:solidFill>
              </a:rPr>
              <a:t>只有一个输出通道</a:t>
            </a:r>
            <a:r>
              <a:rPr lang="zh-CN" altLang="en-US" dirty="0"/>
              <a:t>。随着神经网络层数的加深，常会增加输出通道的维数，通过减少空间分辨率以获得更大的通道深度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为了获得多个通道的输出</a:t>
            </a:r>
            <a:r>
              <a:rPr lang="zh-CN" altLang="en-US" dirty="0"/>
              <a:t>：可以为每个输出通道创建一个形状为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×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h</a:t>
            </a:r>
            <a:r>
              <a:rPr lang="en-US" altLang="zh-CN" i="1" dirty="0"/>
              <a:t> × k</a:t>
            </a:r>
            <a:r>
              <a:rPr lang="en-US" altLang="zh-CN" i="1" baseline="-25000" dirty="0"/>
              <a:t>w</a:t>
            </a:r>
            <a:r>
              <a:rPr lang="zh-CN" altLang="en-US" dirty="0"/>
              <a:t>的卷积核张量，这样卷积核的形状是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o</a:t>
            </a:r>
            <a:r>
              <a:rPr lang="en-US" altLang="zh-CN" i="1" dirty="0"/>
              <a:t> × c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× </a:t>
            </a:r>
            <a:r>
              <a:rPr lang="en-US" altLang="zh-CN" i="1" dirty="0" err="1"/>
              <a:t>k</a:t>
            </a:r>
            <a:r>
              <a:rPr lang="en-US" altLang="zh-CN" i="1" baseline="-25000" dirty="0" err="1"/>
              <a:t>h</a:t>
            </a:r>
            <a:r>
              <a:rPr lang="en-US" altLang="zh-CN" i="1" dirty="0"/>
              <a:t> × k</a:t>
            </a:r>
            <a:r>
              <a:rPr lang="en-US" altLang="zh-CN" i="1" baseline="-25000" dirty="0"/>
              <a:t>w </a:t>
            </a:r>
            <a:r>
              <a:rPr lang="zh-CN" altLang="en-US" dirty="0"/>
              <a:t>。在 互相关运算中，每个输出通道先获取所有输入通道，再以对应该输出通道的卷积核计算出结果。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551" y="2104769"/>
            <a:ext cx="3772290" cy="19970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351" y="1774744"/>
            <a:ext cx="3367193" cy="2302909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12760" y="512635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showAsIcon="1" r:id="rId3" imgW="971550" imgH="952500" progId="Package">
                  <p:embed/>
                </p:oleObj>
              </mc:Choice>
              <mc:Fallback>
                <p:oleObj name="" showAsIcon="1" r:id="rId3" imgW="971550" imgH="952500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12760" y="512635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1590</Words>
  <Application>WPS 演示</Application>
  <PresentationFormat>全屏显示(4:3)</PresentationFormat>
  <Paragraphs>166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SourceHanSansSC-Medium-Identity-H</vt:lpstr>
      <vt:lpstr>Segoe Print</vt:lpstr>
      <vt:lpstr>Gill Sans MT</vt:lpstr>
      <vt:lpstr>Calibri</vt:lpstr>
      <vt:lpstr>Arial Unicode MS</vt:lpstr>
      <vt:lpstr>等线</vt:lpstr>
      <vt:lpstr>Office 主题​​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Package</vt:lpstr>
      <vt:lpstr>每周工作汇报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attention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Non-coherent Massive MIMO Systems Base on Constellation Design</dc:title>
  <dc:creator>xie hui qiang</dc:creator>
  <cp:lastModifiedBy>歪歪</cp:lastModifiedBy>
  <cp:revision>143</cp:revision>
  <dcterms:created xsi:type="dcterms:W3CDTF">2019-05-14T04:13:00Z</dcterms:created>
  <dcterms:modified xsi:type="dcterms:W3CDTF">2025-07-08T06:04:32Z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2FEBF1C02A7A4685A334B9D4279D2A8A_12</vt:lpwstr>
  </property>
  <property fmtid="{D5CDD505-2E9C-101B-9397-08002B2CF9AE}" pid="3" name="KSOProductBuildVer">
    <vt:lpwstr>2052-12.1.0.21915</vt:lpwstr>
  </property>
</Properties>
</file>