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7" r:id="rId4"/>
    <p:sldId id="284" r:id="rId5"/>
    <p:sldId id="282" r:id="rId6"/>
    <p:sldId id="283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75" autoAdjust="0"/>
    <p:restoredTop sz="96379" autoAdjust="0"/>
  </p:normalViewPr>
  <p:slideViewPr>
    <p:cSldViewPr snapToGrid="0">
      <p:cViewPr varScale="1">
        <p:scale>
          <a:sx n="106" d="100"/>
          <a:sy n="106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F9813-7A0D-47A7-BD9E-81038AC3644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A296A45-F539-4B7F-9AD2-8B2F7AC0BC5F}">
      <dgm:prSet phldrT="[文本]" phldr="0"/>
      <dgm:spPr>
        <a:solidFill>
          <a:schemeClr val="accent5"/>
        </a:solidFill>
      </dgm:spPr>
      <dgm:t>
        <a:bodyPr/>
        <a:lstStyle/>
        <a:p>
          <a:r>
            <a:rPr lang="en-US" altLang="zh-CN" dirty="0"/>
            <a:t>Dataset</a:t>
          </a:r>
          <a:endParaRPr lang="zh-CN" altLang="en-US" dirty="0"/>
        </a:p>
      </dgm:t>
    </dgm:pt>
    <dgm:pt modelId="{475B551A-84A8-4D9C-9149-D5427D4D10A0}" cxnId="{EE2A6FFF-1BBC-4F7E-9437-93D11A4D4885}" type="parTrans">
      <dgm:prSet/>
      <dgm:spPr/>
      <dgm:t>
        <a:bodyPr/>
        <a:lstStyle/>
        <a:p>
          <a:endParaRPr lang="zh-CN" altLang="en-US"/>
        </a:p>
      </dgm:t>
    </dgm:pt>
    <dgm:pt modelId="{9351AD31-3438-46A6-A401-9C82D6575900}" cxnId="{EE2A6FFF-1BBC-4F7E-9437-93D11A4D4885}" type="sibTrans">
      <dgm:prSet/>
      <dgm:spPr/>
      <dgm:t>
        <a:bodyPr/>
        <a:lstStyle/>
        <a:p>
          <a:endParaRPr lang="zh-CN" altLang="en-US"/>
        </a:p>
      </dgm:t>
    </dgm:pt>
    <dgm:pt modelId="{65C0FE91-3CAF-4B10-BBB6-A58B42323A33}">
      <dgm:prSet phldrT="[文本]"/>
      <dgm:spPr/>
      <dgm:t>
        <a:bodyPr/>
        <a:lstStyle/>
        <a:p>
          <a:pPr algn="l">
            <a:buNone/>
          </a:pPr>
          <a:r>
            <a:rPr lang="en-US" b="1" i="0" dirty="0"/>
            <a:t>__</a:t>
          </a:r>
          <a:r>
            <a:rPr lang="en-US" b="1" i="0" dirty="0" err="1"/>
            <a:t>init</a:t>
          </a:r>
          <a:r>
            <a:rPr lang="en-US" b="1" i="0" dirty="0"/>
            <a:t>__(self, ...)</a:t>
          </a:r>
          <a:r>
            <a:rPr lang="zh-CN" altLang="en-US" b="0" i="0" dirty="0"/>
            <a:t>初始化数据集读取包含数据路径和标签信息的文件</a:t>
          </a:r>
          <a:endParaRPr lang="zh-CN" altLang="en-US" dirty="0"/>
        </a:p>
      </dgm:t>
    </dgm:pt>
    <dgm:pt modelId="{AF374E81-0DAE-4D6D-94DF-6064B63EDE56}" cxnId="{04E1A5FD-4B95-45E2-A97E-12D64FF374CA}" type="parTrans">
      <dgm:prSet/>
      <dgm:spPr/>
      <dgm:t>
        <a:bodyPr/>
        <a:lstStyle/>
        <a:p>
          <a:endParaRPr lang="zh-CN" altLang="en-US"/>
        </a:p>
      </dgm:t>
    </dgm:pt>
    <dgm:pt modelId="{493598FE-7597-48C6-B36D-CC6D877F0201}" cxnId="{04E1A5FD-4B95-45E2-A97E-12D64FF374CA}" type="sibTrans">
      <dgm:prSet/>
      <dgm:spPr/>
      <dgm:t>
        <a:bodyPr/>
        <a:lstStyle/>
        <a:p>
          <a:endParaRPr lang="zh-CN" altLang="en-US"/>
        </a:p>
      </dgm:t>
    </dgm:pt>
    <dgm:pt modelId="{B18421CC-E77C-4BA6-9243-645AD8CF1506}">
      <dgm:prSet phldrT="[文本]"/>
      <dgm:spPr/>
      <dgm:t>
        <a:bodyPr/>
        <a:lstStyle/>
        <a:p>
          <a:pPr algn="l">
            <a:buNone/>
          </a:pPr>
          <a:r>
            <a:rPr lang="en-US" b="1" i="0" dirty="0"/>
            <a:t>__</a:t>
          </a:r>
          <a:r>
            <a:rPr lang="en-US" b="1" i="0" dirty="0" err="1"/>
            <a:t>getitem</a:t>
          </a:r>
          <a:r>
            <a:rPr lang="en-US" b="1" i="0" dirty="0"/>
            <a:t>__(self, index)： </a:t>
          </a:r>
          <a:r>
            <a:rPr lang="zh-CN" altLang="en-US" b="1" i="0" dirty="0"/>
            <a:t>索引访问方法</a:t>
          </a:r>
          <a:r>
            <a:rPr lang="zh-CN" altLang="en-US" b="0" i="0" dirty="0"/>
            <a:t>根据给定的索引 ，</a:t>
          </a:r>
          <a:r>
            <a:rPr lang="zh-CN" altLang="en-US" b="1" i="0" dirty="0"/>
            <a:t>获取并返回一条数据样本及其标签</a:t>
          </a:r>
          <a:endParaRPr lang="zh-CN" altLang="en-US" dirty="0"/>
        </a:p>
      </dgm:t>
    </dgm:pt>
    <dgm:pt modelId="{6AB3D9E7-DBE6-40B2-8721-926FE415CB17}" cxnId="{B97EC275-8C75-4C12-ADDD-3CC9C9525865}" type="parTrans">
      <dgm:prSet/>
      <dgm:spPr/>
      <dgm:t>
        <a:bodyPr/>
        <a:lstStyle/>
        <a:p>
          <a:endParaRPr lang="zh-CN" altLang="en-US"/>
        </a:p>
      </dgm:t>
    </dgm:pt>
    <dgm:pt modelId="{FD985058-978D-40B4-8D54-711FBED4CE79}" cxnId="{B97EC275-8C75-4C12-ADDD-3CC9C9525865}" type="sibTrans">
      <dgm:prSet/>
      <dgm:spPr/>
      <dgm:t>
        <a:bodyPr/>
        <a:lstStyle/>
        <a:p>
          <a:endParaRPr lang="zh-CN" altLang="en-US"/>
        </a:p>
      </dgm:t>
    </dgm:pt>
    <dgm:pt modelId="{C60D239A-881E-4D4F-B8FB-33BEC5F884D1}">
      <dgm:prSet phldrT="[文本]"/>
      <dgm:spPr/>
      <dgm:t>
        <a:bodyPr/>
        <a:lstStyle/>
        <a:p>
          <a:pPr>
            <a:buNone/>
          </a:pPr>
          <a:r>
            <a:rPr lang="en-US" b="1" i="0" dirty="0"/>
            <a:t>__</a:t>
          </a:r>
          <a:r>
            <a:rPr lang="en-US" b="1" i="0" dirty="0" err="1"/>
            <a:t>len</a:t>
          </a:r>
          <a:r>
            <a:rPr lang="en-US" b="1" i="0" dirty="0"/>
            <a:t>__(self)</a:t>
          </a:r>
          <a:r>
            <a:rPr lang="zh-CN" altLang="en-US" b="0" i="0" dirty="0"/>
            <a:t>返回数据集中样本的总数量</a:t>
          </a:r>
          <a:endParaRPr lang="zh-CN" altLang="en-US" dirty="0"/>
        </a:p>
      </dgm:t>
    </dgm:pt>
    <dgm:pt modelId="{6C3DC3E5-7870-4425-BBB3-5E34E3C4637C}" cxnId="{76D2CAE4-975E-47E2-B05C-6937FDA7A23B}" type="parTrans">
      <dgm:prSet/>
      <dgm:spPr/>
      <dgm:t>
        <a:bodyPr/>
        <a:lstStyle/>
        <a:p>
          <a:endParaRPr lang="zh-CN" altLang="en-US"/>
        </a:p>
      </dgm:t>
    </dgm:pt>
    <dgm:pt modelId="{1D63C42D-AA91-4559-A337-0B3C2F793136}" cxnId="{76D2CAE4-975E-47E2-B05C-6937FDA7A23B}" type="sibTrans">
      <dgm:prSet/>
      <dgm:spPr/>
      <dgm:t>
        <a:bodyPr/>
        <a:lstStyle/>
        <a:p>
          <a:endParaRPr lang="zh-CN" altLang="en-US"/>
        </a:p>
      </dgm:t>
    </dgm:pt>
    <dgm:pt modelId="{5283C66E-F898-49ED-91D4-11B23943AAFF}" type="pres">
      <dgm:prSet presAssocID="{1D3F9813-7A0D-47A7-BD9E-81038AC3644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F26C33-212D-4312-ABCF-F0366A9ADDDF}" type="pres">
      <dgm:prSet presAssocID="{DA296A45-F539-4B7F-9AD2-8B2F7AC0BC5F}" presName="root1" presStyleCnt="0"/>
      <dgm:spPr/>
    </dgm:pt>
    <dgm:pt modelId="{011BBD8A-6FBD-413A-BEDF-A5C9F0A45950}" type="pres">
      <dgm:prSet presAssocID="{DA296A45-F539-4B7F-9AD2-8B2F7AC0BC5F}" presName="LevelOneTextNode" presStyleLbl="node0" presStyleIdx="0" presStyleCnt="1" custAng="5400000" custScaleY="49079" custLinFactNeighborX="-72503">
        <dgm:presLayoutVars>
          <dgm:chPref val="3"/>
        </dgm:presLayoutVars>
      </dgm:prSet>
      <dgm:spPr/>
    </dgm:pt>
    <dgm:pt modelId="{C944E006-CFD6-4BB3-A912-19ECC620C1A1}" type="pres">
      <dgm:prSet presAssocID="{DA296A45-F539-4B7F-9AD2-8B2F7AC0BC5F}" presName="level2hierChild" presStyleCnt="0"/>
      <dgm:spPr/>
    </dgm:pt>
    <dgm:pt modelId="{53C31075-A59C-497C-8201-C21FACAD93C0}" type="pres">
      <dgm:prSet presAssocID="{AF374E81-0DAE-4D6D-94DF-6064B63EDE56}" presName="conn2-1" presStyleLbl="parChTrans1D2" presStyleIdx="0" presStyleCnt="3"/>
      <dgm:spPr/>
    </dgm:pt>
    <dgm:pt modelId="{805B1313-889A-4B04-B3D1-C6117CDC78F0}" type="pres">
      <dgm:prSet presAssocID="{AF374E81-0DAE-4D6D-94DF-6064B63EDE56}" presName="connTx" presStyleLbl="parChTrans1D2" presStyleIdx="0" presStyleCnt="3"/>
      <dgm:spPr/>
    </dgm:pt>
    <dgm:pt modelId="{7CB5C6C4-3BEF-43CE-8270-580CF37C59AA}" type="pres">
      <dgm:prSet presAssocID="{65C0FE91-3CAF-4B10-BBB6-A58B42323A33}" presName="root2" presStyleCnt="0"/>
      <dgm:spPr/>
    </dgm:pt>
    <dgm:pt modelId="{6C10C23B-FDC5-41F9-B6DA-29FAAA9EDD1F}" type="pres">
      <dgm:prSet presAssocID="{65C0FE91-3CAF-4B10-BBB6-A58B42323A33}" presName="LevelTwoTextNode" presStyleLbl="node2" presStyleIdx="0" presStyleCnt="3" custScaleX="152137" custLinFactNeighborX="8105" custLinFactNeighborY="-2417">
        <dgm:presLayoutVars>
          <dgm:chPref val="3"/>
        </dgm:presLayoutVars>
      </dgm:prSet>
      <dgm:spPr/>
    </dgm:pt>
    <dgm:pt modelId="{5AD9B004-836F-4AD2-BEE8-00C0A7B4C082}" type="pres">
      <dgm:prSet presAssocID="{65C0FE91-3CAF-4B10-BBB6-A58B42323A33}" presName="level3hierChild" presStyleCnt="0"/>
      <dgm:spPr/>
    </dgm:pt>
    <dgm:pt modelId="{42D8AE7A-E623-4491-B1F5-6B8F26B96CE5}" type="pres">
      <dgm:prSet presAssocID="{6AB3D9E7-DBE6-40B2-8721-926FE415CB17}" presName="conn2-1" presStyleLbl="parChTrans1D2" presStyleIdx="1" presStyleCnt="3"/>
      <dgm:spPr/>
    </dgm:pt>
    <dgm:pt modelId="{DE4CCA6B-4CD0-4778-A9CA-F9D112239AB3}" type="pres">
      <dgm:prSet presAssocID="{6AB3D9E7-DBE6-40B2-8721-926FE415CB17}" presName="connTx" presStyleLbl="parChTrans1D2" presStyleIdx="1" presStyleCnt="3"/>
      <dgm:spPr/>
    </dgm:pt>
    <dgm:pt modelId="{4829D25F-8156-4720-B7C9-1218F981EC3E}" type="pres">
      <dgm:prSet presAssocID="{B18421CC-E77C-4BA6-9243-645AD8CF1506}" presName="root2" presStyleCnt="0"/>
      <dgm:spPr/>
    </dgm:pt>
    <dgm:pt modelId="{231214E9-0F45-497D-AA50-073D6C2D326D}" type="pres">
      <dgm:prSet presAssocID="{B18421CC-E77C-4BA6-9243-645AD8CF1506}" presName="LevelTwoTextNode" presStyleLbl="node2" presStyleIdx="1" presStyleCnt="3" custScaleX="152874" custLinFactNeighborX="8336" custLinFactNeighborY="-2416">
        <dgm:presLayoutVars>
          <dgm:chPref val="3"/>
        </dgm:presLayoutVars>
      </dgm:prSet>
      <dgm:spPr/>
    </dgm:pt>
    <dgm:pt modelId="{AC99729E-388D-4F45-9F7D-3729173D5B88}" type="pres">
      <dgm:prSet presAssocID="{B18421CC-E77C-4BA6-9243-645AD8CF1506}" presName="level3hierChild" presStyleCnt="0"/>
      <dgm:spPr/>
    </dgm:pt>
    <dgm:pt modelId="{FABF67F0-186B-4C57-9D2F-05EDE0EAABE1}" type="pres">
      <dgm:prSet presAssocID="{6C3DC3E5-7870-4425-BBB3-5E34E3C4637C}" presName="conn2-1" presStyleLbl="parChTrans1D2" presStyleIdx="2" presStyleCnt="3"/>
      <dgm:spPr/>
    </dgm:pt>
    <dgm:pt modelId="{A148D44A-0A66-4831-865B-39D336D241C0}" type="pres">
      <dgm:prSet presAssocID="{6C3DC3E5-7870-4425-BBB3-5E34E3C4637C}" presName="connTx" presStyleLbl="parChTrans1D2" presStyleIdx="2" presStyleCnt="3"/>
      <dgm:spPr/>
    </dgm:pt>
    <dgm:pt modelId="{5D71896D-CBF2-451B-A549-880A93D348AC}" type="pres">
      <dgm:prSet presAssocID="{C60D239A-881E-4D4F-B8FB-33BEC5F884D1}" presName="root2" presStyleCnt="0"/>
      <dgm:spPr/>
    </dgm:pt>
    <dgm:pt modelId="{FDEAE8CB-BA08-4DE1-909F-F867277EED98}" type="pres">
      <dgm:prSet presAssocID="{C60D239A-881E-4D4F-B8FB-33BEC5F884D1}" presName="LevelTwoTextNode" presStyleLbl="node2" presStyleIdx="2" presStyleCnt="3" custScaleX="153611" custLinFactNeighborX="8473" custLinFactNeighborY="-6042">
        <dgm:presLayoutVars>
          <dgm:chPref val="3"/>
        </dgm:presLayoutVars>
      </dgm:prSet>
      <dgm:spPr/>
    </dgm:pt>
    <dgm:pt modelId="{9DD3F8D6-4E3B-4D49-A642-0A81FFE39745}" type="pres">
      <dgm:prSet presAssocID="{C60D239A-881E-4D4F-B8FB-33BEC5F884D1}" presName="level3hierChild" presStyleCnt="0"/>
      <dgm:spPr/>
    </dgm:pt>
  </dgm:ptLst>
  <dgm:cxnLst>
    <dgm:cxn modelId="{3E4E5C04-A788-48FF-9D1A-271FA361C17B}" type="presOf" srcId="{AF374E81-0DAE-4D6D-94DF-6064B63EDE56}" destId="{805B1313-889A-4B04-B3D1-C6117CDC78F0}" srcOrd="1" destOrd="0" presId="urn:microsoft.com/office/officeart/2008/layout/HorizontalMultiLevelHierarchy"/>
    <dgm:cxn modelId="{E0AC1113-AFF5-4D3F-9D0B-D077A56DF38B}" type="presOf" srcId="{B18421CC-E77C-4BA6-9243-645AD8CF1506}" destId="{231214E9-0F45-497D-AA50-073D6C2D326D}" srcOrd="0" destOrd="0" presId="urn:microsoft.com/office/officeart/2008/layout/HorizontalMultiLevelHierarchy"/>
    <dgm:cxn modelId="{5E500C20-38EE-4878-90C2-21964AF705BC}" type="presOf" srcId="{AF374E81-0DAE-4D6D-94DF-6064B63EDE56}" destId="{53C31075-A59C-497C-8201-C21FACAD93C0}" srcOrd="0" destOrd="0" presId="urn:microsoft.com/office/officeart/2008/layout/HorizontalMultiLevelHierarchy"/>
    <dgm:cxn modelId="{6A4C1F4C-2F50-458A-8A98-399006383791}" type="presOf" srcId="{1D3F9813-7A0D-47A7-BD9E-81038AC36443}" destId="{5283C66E-F898-49ED-91D4-11B23943AAFF}" srcOrd="0" destOrd="0" presId="urn:microsoft.com/office/officeart/2008/layout/HorizontalMultiLevelHierarchy"/>
    <dgm:cxn modelId="{B97EC275-8C75-4C12-ADDD-3CC9C9525865}" srcId="{DA296A45-F539-4B7F-9AD2-8B2F7AC0BC5F}" destId="{B18421CC-E77C-4BA6-9243-645AD8CF1506}" srcOrd="1" destOrd="0" parTransId="{6AB3D9E7-DBE6-40B2-8721-926FE415CB17}" sibTransId="{FD985058-978D-40B4-8D54-711FBED4CE79}"/>
    <dgm:cxn modelId="{778A047A-F10F-4005-AC8F-2EF66FE2FD2C}" type="presOf" srcId="{DA296A45-F539-4B7F-9AD2-8B2F7AC0BC5F}" destId="{011BBD8A-6FBD-413A-BEDF-A5C9F0A45950}" srcOrd="0" destOrd="0" presId="urn:microsoft.com/office/officeart/2008/layout/HorizontalMultiLevelHierarchy"/>
    <dgm:cxn modelId="{5A3ED77E-FE3B-4509-90DD-4583FDD8DE6F}" type="presOf" srcId="{65C0FE91-3CAF-4B10-BBB6-A58B42323A33}" destId="{6C10C23B-FDC5-41F9-B6DA-29FAAA9EDD1F}" srcOrd="0" destOrd="0" presId="urn:microsoft.com/office/officeart/2008/layout/HorizontalMultiLevelHierarchy"/>
    <dgm:cxn modelId="{562D9396-BF25-4C4C-BE3A-208F00A93B83}" type="presOf" srcId="{6AB3D9E7-DBE6-40B2-8721-926FE415CB17}" destId="{42D8AE7A-E623-4491-B1F5-6B8F26B96CE5}" srcOrd="0" destOrd="0" presId="urn:microsoft.com/office/officeart/2008/layout/HorizontalMultiLevelHierarchy"/>
    <dgm:cxn modelId="{C00208A3-B848-4B08-98C2-F7F5080EA186}" type="presOf" srcId="{6AB3D9E7-DBE6-40B2-8721-926FE415CB17}" destId="{DE4CCA6B-4CD0-4778-A9CA-F9D112239AB3}" srcOrd="1" destOrd="0" presId="urn:microsoft.com/office/officeart/2008/layout/HorizontalMultiLevelHierarchy"/>
    <dgm:cxn modelId="{F8DA4FA3-2D2C-482B-885B-F34E4EF7E0AE}" type="presOf" srcId="{6C3DC3E5-7870-4425-BBB3-5E34E3C4637C}" destId="{A148D44A-0A66-4831-865B-39D336D241C0}" srcOrd="1" destOrd="0" presId="urn:microsoft.com/office/officeart/2008/layout/HorizontalMultiLevelHierarchy"/>
    <dgm:cxn modelId="{64D37ABA-1F1A-4F50-807E-DC236AF6CA68}" type="presOf" srcId="{C60D239A-881E-4D4F-B8FB-33BEC5F884D1}" destId="{FDEAE8CB-BA08-4DE1-909F-F867277EED98}" srcOrd="0" destOrd="0" presId="urn:microsoft.com/office/officeart/2008/layout/HorizontalMultiLevelHierarchy"/>
    <dgm:cxn modelId="{B04C30BF-1B0E-49DC-915F-E99EF07EBF02}" type="presOf" srcId="{6C3DC3E5-7870-4425-BBB3-5E34E3C4637C}" destId="{FABF67F0-186B-4C57-9D2F-05EDE0EAABE1}" srcOrd="0" destOrd="0" presId="urn:microsoft.com/office/officeart/2008/layout/HorizontalMultiLevelHierarchy"/>
    <dgm:cxn modelId="{76D2CAE4-975E-47E2-B05C-6937FDA7A23B}" srcId="{DA296A45-F539-4B7F-9AD2-8B2F7AC0BC5F}" destId="{C60D239A-881E-4D4F-B8FB-33BEC5F884D1}" srcOrd="2" destOrd="0" parTransId="{6C3DC3E5-7870-4425-BBB3-5E34E3C4637C}" sibTransId="{1D63C42D-AA91-4559-A337-0B3C2F793136}"/>
    <dgm:cxn modelId="{04E1A5FD-4B95-45E2-A97E-12D64FF374CA}" srcId="{DA296A45-F539-4B7F-9AD2-8B2F7AC0BC5F}" destId="{65C0FE91-3CAF-4B10-BBB6-A58B42323A33}" srcOrd="0" destOrd="0" parTransId="{AF374E81-0DAE-4D6D-94DF-6064B63EDE56}" sibTransId="{493598FE-7597-48C6-B36D-CC6D877F0201}"/>
    <dgm:cxn modelId="{EE2A6FFF-1BBC-4F7E-9437-93D11A4D4885}" srcId="{1D3F9813-7A0D-47A7-BD9E-81038AC36443}" destId="{DA296A45-F539-4B7F-9AD2-8B2F7AC0BC5F}" srcOrd="0" destOrd="0" parTransId="{475B551A-84A8-4D9C-9149-D5427D4D10A0}" sibTransId="{9351AD31-3438-46A6-A401-9C82D6575900}"/>
    <dgm:cxn modelId="{FBA390F8-C858-4E8C-8767-D0BE5EBBA435}" type="presParOf" srcId="{5283C66E-F898-49ED-91D4-11B23943AAFF}" destId="{91F26C33-212D-4312-ABCF-F0366A9ADDDF}" srcOrd="0" destOrd="0" presId="urn:microsoft.com/office/officeart/2008/layout/HorizontalMultiLevelHierarchy"/>
    <dgm:cxn modelId="{721864AC-B060-4212-9B3D-9376DAA56568}" type="presParOf" srcId="{91F26C33-212D-4312-ABCF-F0366A9ADDDF}" destId="{011BBD8A-6FBD-413A-BEDF-A5C9F0A45950}" srcOrd="0" destOrd="0" presId="urn:microsoft.com/office/officeart/2008/layout/HorizontalMultiLevelHierarchy"/>
    <dgm:cxn modelId="{C9F6C895-5BE3-4421-96D5-8CF93B62A707}" type="presParOf" srcId="{91F26C33-212D-4312-ABCF-F0366A9ADDDF}" destId="{C944E006-CFD6-4BB3-A912-19ECC620C1A1}" srcOrd="1" destOrd="0" presId="urn:microsoft.com/office/officeart/2008/layout/HorizontalMultiLevelHierarchy"/>
    <dgm:cxn modelId="{DAB0D737-AE96-43A8-8120-C06488970989}" type="presParOf" srcId="{C944E006-CFD6-4BB3-A912-19ECC620C1A1}" destId="{53C31075-A59C-497C-8201-C21FACAD93C0}" srcOrd="0" destOrd="0" presId="urn:microsoft.com/office/officeart/2008/layout/HorizontalMultiLevelHierarchy"/>
    <dgm:cxn modelId="{025E5192-4654-4640-AE50-76E5692C9E93}" type="presParOf" srcId="{53C31075-A59C-497C-8201-C21FACAD93C0}" destId="{805B1313-889A-4B04-B3D1-C6117CDC78F0}" srcOrd="0" destOrd="0" presId="urn:microsoft.com/office/officeart/2008/layout/HorizontalMultiLevelHierarchy"/>
    <dgm:cxn modelId="{D45D748E-9F16-424E-99E1-6ADFFA348CF8}" type="presParOf" srcId="{C944E006-CFD6-4BB3-A912-19ECC620C1A1}" destId="{7CB5C6C4-3BEF-43CE-8270-580CF37C59AA}" srcOrd="1" destOrd="0" presId="urn:microsoft.com/office/officeart/2008/layout/HorizontalMultiLevelHierarchy"/>
    <dgm:cxn modelId="{29690118-D069-4542-897D-A2FFE6AECF31}" type="presParOf" srcId="{7CB5C6C4-3BEF-43CE-8270-580CF37C59AA}" destId="{6C10C23B-FDC5-41F9-B6DA-29FAAA9EDD1F}" srcOrd="0" destOrd="0" presId="urn:microsoft.com/office/officeart/2008/layout/HorizontalMultiLevelHierarchy"/>
    <dgm:cxn modelId="{70B5B610-3FA1-492C-9405-38887BEA112E}" type="presParOf" srcId="{7CB5C6C4-3BEF-43CE-8270-580CF37C59AA}" destId="{5AD9B004-836F-4AD2-BEE8-00C0A7B4C082}" srcOrd="1" destOrd="0" presId="urn:microsoft.com/office/officeart/2008/layout/HorizontalMultiLevelHierarchy"/>
    <dgm:cxn modelId="{9C493C91-5D43-422C-9519-74735BF94EAB}" type="presParOf" srcId="{C944E006-CFD6-4BB3-A912-19ECC620C1A1}" destId="{42D8AE7A-E623-4491-B1F5-6B8F26B96CE5}" srcOrd="2" destOrd="0" presId="urn:microsoft.com/office/officeart/2008/layout/HorizontalMultiLevelHierarchy"/>
    <dgm:cxn modelId="{FB72579C-691B-4073-8663-A4A7B8179C49}" type="presParOf" srcId="{42D8AE7A-E623-4491-B1F5-6B8F26B96CE5}" destId="{DE4CCA6B-4CD0-4778-A9CA-F9D112239AB3}" srcOrd="0" destOrd="0" presId="urn:microsoft.com/office/officeart/2008/layout/HorizontalMultiLevelHierarchy"/>
    <dgm:cxn modelId="{E83AC742-2928-4E3F-909E-75BF98A5E159}" type="presParOf" srcId="{C944E006-CFD6-4BB3-A912-19ECC620C1A1}" destId="{4829D25F-8156-4720-B7C9-1218F981EC3E}" srcOrd="3" destOrd="0" presId="urn:microsoft.com/office/officeart/2008/layout/HorizontalMultiLevelHierarchy"/>
    <dgm:cxn modelId="{9F3DE590-330E-4BC2-85B3-C3815B1B05C8}" type="presParOf" srcId="{4829D25F-8156-4720-B7C9-1218F981EC3E}" destId="{231214E9-0F45-497D-AA50-073D6C2D326D}" srcOrd="0" destOrd="0" presId="urn:microsoft.com/office/officeart/2008/layout/HorizontalMultiLevelHierarchy"/>
    <dgm:cxn modelId="{AC571254-3C5F-4975-AA7A-B175087E40E3}" type="presParOf" srcId="{4829D25F-8156-4720-B7C9-1218F981EC3E}" destId="{AC99729E-388D-4F45-9F7D-3729173D5B88}" srcOrd="1" destOrd="0" presId="urn:microsoft.com/office/officeart/2008/layout/HorizontalMultiLevelHierarchy"/>
    <dgm:cxn modelId="{E9BAF4FB-3614-4748-B9E0-8AF53E669397}" type="presParOf" srcId="{C944E006-CFD6-4BB3-A912-19ECC620C1A1}" destId="{FABF67F0-186B-4C57-9D2F-05EDE0EAABE1}" srcOrd="4" destOrd="0" presId="urn:microsoft.com/office/officeart/2008/layout/HorizontalMultiLevelHierarchy"/>
    <dgm:cxn modelId="{2DCC78BF-78C5-4BF9-950A-E6E887E1CF04}" type="presParOf" srcId="{FABF67F0-186B-4C57-9D2F-05EDE0EAABE1}" destId="{A148D44A-0A66-4831-865B-39D336D241C0}" srcOrd="0" destOrd="0" presId="urn:microsoft.com/office/officeart/2008/layout/HorizontalMultiLevelHierarchy"/>
    <dgm:cxn modelId="{11D5BA1B-308E-471A-AB29-4A0D3DABF8CC}" type="presParOf" srcId="{C944E006-CFD6-4BB3-A912-19ECC620C1A1}" destId="{5D71896D-CBF2-451B-A549-880A93D348AC}" srcOrd="5" destOrd="0" presId="urn:microsoft.com/office/officeart/2008/layout/HorizontalMultiLevelHierarchy"/>
    <dgm:cxn modelId="{42B739AC-E89D-461B-8E71-B3388331D11F}" type="presParOf" srcId="{5D71896D-CBF2-451B-A549-880A93D348AC}" destId="{FDEAE8CB-BA08-4DE1-909F-F867277EED98}" srcOrd="0" destOrd="0" presId="urn:microsoft.com/office/officeart/2008/layout/HorizontalMultiLevelHierarchy"/>
    <dgm:cxn modelId="{17415F82-88B6-4DA1-9D66-D7456CD1D7CD}" type="presParOf" srcId="{5D71896D-CBF2-451B-A549-880A93D348AC}" destId="{9DD3F8D6-4E3B-4D49-A642-0A81FFE3974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3F9813-7A0D-47A7-BD9E-81038AC36443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DA296A45-F539-4B7F-9AD2-8B2F7AC0BC5F}">
      <dgm:prSet phldrT="[文本]" phldr="0"/>
      <dgm:spPr>
        <a:solidFill>
          <a:schemeClr val="accent5"/>
        </a:solidFill>
      </dgm:spPr>
      <dgm:t>
        <a:bodyPr/>
        <a:lstStyle/>
        <a:p>
          <a:r>
            <a:rPr lang="en-US" b="1" i="0" dirty="0" err="1"/>
            <a:t>DataLoader</a:t>
          </a:r>
          <a:endParaRPr lang="zh-CN" altLang="en-US" dirty="0"/>
        </a:p>
      </dgm:t>
    </dgm:pt>
    <dgm:pt modelId="{475B551A-84A8-4D9C-9149-D5427D4D10A0}" cxnId="{EE2A6FFF-1BBC-4F7E-9437-93D11A4D4885}" type="parTrans">
      <dgm:prSet/>
      <dgm:spPr/>
      <dgm:t>
        <a:bodyPr/>
        <a:lstStyle/>
        <a:p>
          <a:endParaRPr lang="zh-CN" altLang="en-US"/>
        </a:p>
      </dgm:t>
    </dgm:pt>
    <dgm:pt modelId="{9351AD31-3438-46A6-A401-9C82D6575900}" cxnId="{EE2A6FFF-1BBC-4F7E-9437-93D11A4D4885}" type="sibTrans">
      <dgm:prSet/>
      <dgm:spPr/>
      <dgm:t>
        <a:bodyPr/>
        <a:lstStyle/>
        <a:p>
          <a:endParaRPr lang="zh-CN" altLang="en-US"/>
        </a:p>
      </dgm:t>
    </dgm:pt>
    <dgm:pt modelId="{65C0FE91-3CAF-4B10-BBB6-A58B42323A33}">
      <dgm:prSet phldrT="[文本]"/>
      <dgm:spPr/>
      <dgm:t>
        <a:bodyPr/>
        <a:lstStyle/>
        <a:p>
          <a:pPr algn="l">
            <a:buNone/>
          </a:pPr>
          <a:r>
            <a:rPr lang="zh-CN" altLang="en-US" b="1" i="0" dirty="0"/>
            <a:t>批量处理</a:t>
          </a:r>
          <a:r>
            <a:rPr lang="en-US" altLang="zh-CN" b="1" i="0" dirty="0"/>
            <a:t>:</a:t>
          </a:r>
          <a:r>
            <a:rPr lang="zh-CN" altLang="en-US" b="0" i="0" dirty="0"/>
            <a:t>数据组合成  大小的批次</a:t>
          </a:r>
          <a:endParaRPr lang="zh-CN" altLang="en-US" dirty="0"/>
        </a:p>
      </dgm:t>
    </dgm:pt>
    <dgm:pt modelId="{AF374E81-0DAE-4D6D-94DF-6064B63EDE56}" cxnId="{04E1A5FD-4B95-45E2-A97E-12D64FF374CA}" type="parTrans">
      <dgm:prSet/>
      <dgm:spPr/>
      <dgm:t>
        <a:bodyPr/>
        <a:lstStyle/>
        <a:p>
          <a:endParaRPr lang="zh-CN" altLang="en-US"/>
        </a:p>
      </dgm:t>
    </dgm:pt>
    <dgm:pt modelId="{493598FE-7597-48C6-B36D-CC6D877F0201}" cxnId="{04E1A5FD-4B95-45E2-A97E-12D64FF374CA}" type="sibTrans">
      <dgm:prSet/>
      <dgm:spPr/>
      <dgm:t>
        <a:bodyPr/>
        <a:lstStyle/>
        <a:p>
          <a:endParaRPr lang="zh-CN" altLang="en-US"/>
        </a:p>
      </dgm:t>
    </dgm:pt>
    <dgm:pt modelId="{B18421CC-E77C-4BA6-9243-645AD8CF1506}">
      <dgm:prSet phldrT="[文本]"/>
      <dgm:spPr/>
      <dgm:t>
        <a:bodyPr/>
        <a:lstStyle/>
        <a:p>
          <a:pPr algn="l">
            <a:buNone/>
          </a:pPr>
          <a:r>
            <a:rPr lang="zh-CN" altLang="en-US" b="1" dirty="0"/>
            <a:t>内存效率</a:t>
          </a:r>
          <a:r>
            <a:rPr lang="en-US" altLang="zh-CN" b="1" dirty="0"/>
            <a:t>:</a:t>
          </a:r>
          <a:r>
            <a:rPr lang="zh-CN" altLang="en-US" dirty="0"/>
            <a:t>按需加载数据</a:t>
          </a:r>
        </a:p>
      </dgm:t>
    </dgm:pt>
    <dgm:pt modelId="{6AB3D9E7-DBE6-40B2-8721-926FE415CB17}" cxnId="{B97EC275-8C75-4C12-ADDD-3CC9C9525865}" type="parTrans">
      <dgm:prSet/>
      <dgm:spPr/>
      <dgm:t>
        <a:bodyPr/>
        <a:lstStyle/>
        <a:p>
          <a:endParaRPr lang="zh-CN" altLang="en-US"/>
        </a:p>
      </dgm:t>
    </dgm:pt>
    <dgm:pt modelId="{FD985058-978D-40B4-8D54-711FBED4CE79}" cxnId="{B97EC275-8C75-4C12-ADDD-3CC9C9525865}" type="sibTrans">
      <dgm:prSet/>
      <dgm:spPr/>
      <dgm:t>
        <a:bodyPr/>
        <a:lstStyle/>
        <a:p>
          <a:endParaRPr lang="zh-CN" altLang="en-US"/>
        </a:p>
      </dgm:t>
    </dgm:pt>
    <dgm:pt modelId="{C60D239A-881E-4D4F-B8FB-33BEC5F884D1}">
      <dgm:prSet phldrT="[文本]"/>
      <dgm:spPr/>
      <dgm:t>
        <a:bodyPr/>
        <a:lstStyle/>
        <a:p>
          <a:pPr>
            <a:buNone/>
          </a:pPr>
          <a:r>
            <a:rPr lang="zh-CN" altLang="en-US" b="1" dirty="0"/>
            <a:t>训练加速</a:t>
          </a:r>
          <a:r>
            <a:rPr lang="en-US" altLang="zh-CN" b="1" dirty="0"/>
            <a:t>:</a:t>
          </a:r>
          <a:r>
            <a:rPr lang="zh-CN" altLang="en-US" dirty="0"/>
            <a:t>多进程并行加载 </a:t>
          </a:r>
          <a:r>
            <a:rPr lang="en-US" altLang="zh-CN" dirty="0"/>
            <a:t>+ GPU </a:t>
          </a:r>
          <a:r>
            <a:rPr lang="zh-CN" altLang="en-US" dirty="0"/>
            <a:t>固定内存优化</a:t>
          </a:r>
        </a:p>
      </dgm:t>
    </dgm:pt>
    <dgm:pt modelId="{6C3DC3E5-7870-4425-BBB3-5E34E3C4637C}" cxnId="{76D2CAE4-975E-47E2-B05C-6937FDA7A23B}" type="parTrans">
      <dgm:prSet/>
      <dgm:spPr/>
      <dgm:t>
        <a:bodyPr/>
        <a:lstStyle/>
        <a:p>
          <a:endParaRPr lang="zh-CN" altLang="en-US"/>
        </a:p>
      </dgm:t>
    </dgm:pt>
    <dgm:pt modelId="{1D63C42D-AA91-4559-A337-0B3C2F793136}" cxnId="{76D2CAE4-975E-47E2-B05C-6937FDA7A23B}" type="sibTrans">
      <dgm:prSet/>
      <dgm:spPr/>
      <dgm:t>
        <a:bodyPr/>
        <a:lstStyle/>
        <a:p>
          <a:endParaRPr lang="zh-CN" altLang="en-US"/>
        </a:p>
      </dgm:t>
    </dgm:pt>
    <dgm:pt modelId="{5283C66E-F898-49ED-91D4-11B23943AAFF}" type="pres">
      <dgm:prSet presAssocID="{1D3F9813-7A0D-47A7-BD9E-81038AC3644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1F26C33-212D-4312-ABCF-F0366A9ADDDF}" type="pres">
      <dgm:prSet presAssocID="{DA296A45-F539-4B7F-9AD2-8B2F7AC0BC5F}" presName="root1" presStyleCnt="0"/>
      <dgm:spPr/>
    </dgm:pt>
    <dgm:pt modelId="{011BBD8A-6FBD-413A-BEDF-A5C9F0A45950}" type="pres">
      <dgm:prSet presAssocID="{DA296A45-F539-4B7F-9AD2-8B2F7AC0BC5F}" presName="LevelOneTextNode" presStyleLbl="node0" presStyleIdx="0" presStyleCnt="1" custAng="5400000" custScaleY="49079" custLinFactNeighborX="-72503">
        <dgm:presLayoutVars>
          <dgm:chPref val="3"/>
        </dgm:presLayoutVars>
      </dgm:prSet>
      <dgm:spPr/>
    </dgm:pt>
    <dgm:pt modelId="{C944E006-CFD6-4BB3-A912-19ECC620C1A1}" type="pres">
      <dgm:prSet presAssocID="{DA296A45-F539-4B7F-9AD2-8B2F7AC0BC5F}" presName="level2hierChild" presStyleCnt="0"/>
      <dgm:spPr/>
    </dgm:pt>
    <dgm:pt modelId="{53C31075-A59C-497C-8201-C21FACAD93C0}" type="pres">
      <dgm:prSet presAssocID="{AF374E81-0DAE-4D6D-94DF-6064B63EDE56}" presName="conn2-1" presStyleLbl="parChTrans1D2" presStyleIdx="0" presStyleCnt="3"/>
      <dgm:spPr/>
    </dgm:pt>
    <dgm:pt modelId="{805B1313-889A-4B04-B3D1-C6117CDC78F0}" type="pres">
      <dgm:prSet presAssocID="{AF374E81-0DAE-4D6D-94DF-6064B63EDE56}" presName="connTx" presStyleLbl="parChTrans1D2" presStyleIdx="0" presStyleCnt="3"/>
      <dgm:spPr/>
    </dgm:pt>
    <dgm:pt modelId="{7CB5C6C4-3BEF-43CE-8270-580CF37C59AA}" type="pres">
      <dgm:prSet presAssocID="{65C0FE91-3CAF-4B10-BBB6-A58B42323A33}" presName="root2" presStyleCnt="0"/>
      <dgm:spPr/>
    </dgm:pt>
    <dgm:pt modelId="{6C10C23B-FDC5-41F9-B6DA-29FAAA9EDD1F}" type="pres">
      <dgm:prSet presAssocID="{65C0FE91-3CAF-4B10-BBB6-A58B42323A33}" presName="LevelTwoTextNode" presStyleLbl="node2" presStyleIdx="0" presStyleCnt="3" custScaleX="152137" custLinFactNeighborX="8105" custLinFactNeighborY="-2417">
        <dgm:presLayoutVars>
          <dgm:chPref val="3"/>
        </dgm:presLayoutVars>
      </dgm:prSet>
      <dgm:spPr/>
    </dgm:pt>
    <dgm:pt modelId="{5AD9B004-836F-4AD2-BEE8-00C0A7B4C082}" type="pres">
      <dgm:prSet presAssocID="{65C0FE91-3CAF-4B10-BBB6-A58B42323A33}" presName="level3hierChild" presStyleCnt="0"/>
      <dgm:spPr/>
    </dgm:pt>
    <dgm:pt modelId="{42D8AE7A-E623-4491-B1F5-6B8F26B96CE5}" type="pres">
      <dgm:prSet presAssocID="{6AB3D9E7-DBE6-40B2-8721-926FE415CB17}" presName="conn2-1" presStyleLbl="parChTrans1D2" presStyleIdx="1" presStyleCnt="3"/>
      <dgm:spPr/>
    </dgm:pt>
    <dgm:pt modelId="{DE4CCA6B-4CD0-4778-A9CA-F9D112239AB3}" type="pres">
      <dgm:prSet presAssocID="{6AB3D9E7-DBE6-40B2-8721-926FE415CB17}" presName="connTx" presStyleLbl="parChTrans1D2" presStyleIdx="1" presStyleCnt="3"/>
      <dgm:spPr/>
    </dgm:pt>
    <dgm:pt modelId="{4829D25F-8156-4720-B7C9-1218F981EC3E}" type="pres">
      <dgm:prSet presAssocID="{B18421CC-E77C-4BA6-9243-645AD8CF1506}" presName="root2" presStyleCnt="0"/>
      <dgm:spPr/>
    </dgm:pt>
    <dgm:pt modelId="{231214E9-0F45-497D-AA50-073D6C2D326D}" type="pres">
      <dgm:prSet presAssocID="{B18421CC-E77C-4BA6-9243-645AD8CF1506}" presName="LevelTwoTextNode" presStyleLbl="node2" presStyleIdx="1" presStyleCnt="3" custScaleX="152874" custLinFactNeighborX="8336" custLinFactNeighborY="-2416">
        <dgm:presLayoutVars>
          <dgm:chPref val="3"/>
        </dgm:presLayoutVars>
      </dgm:prSet>
      <dgm:spPr/>
    </dgm:pt>
    <dgm:pt modelId="{AC99729E-388D-4F45-9F7D-3729173D5B88}" type="pres">
      <dgm:prSet presAssocID="{B18421CC-E77C-4BA6-9243-645AD8CF1506}" presName="level3hierChild" presStyleCnt="0"/>
      <dgm:spPr/>
    </dgm:pt>
    <dgm:pt modelId="{FABF67F0-186B-4C57-9D2F-05EDE0EAABE1}" type="pres">
      <dgm:prSet presAssocID="{6C3DC3E5-7870-4425-BBB3-5E34E3C4637C}" presName="conn2-1" presStyleLbl="parChTrans1D2" presStyleIdx="2" presStyleCnt="3"/>
      <dgm:spPr/>
    </dgm:pt>
    <dgm:pt modelId="{A148D44A-0A66-4831-865B-39D336D241C0}" type="pres">
      <dgm:prSet presAssocID="{6C3DC3E5-7870-4425-BBB3-5E34E3C4637C}" presName="connTx" presStyleLbl="parChTrans1D2" presStyleIdx="2" presStyleCnt="3"/>
      <dgm:spPr/>
    </dgm:pt>
    <dgm:pt modelId="{5D71896D-CBF2-451B-A549-880A93D348AC}" type="pres">
      <dgm:prSet presAssocID="{C60D239A-881E-4D4F-B8FB-33BEC5F884D1}" presName="root2" presStyleCnt="0"/>
      <dgm:spPr/>
    </dgm:pt>
    <dgm:pt modelId="{FDEAE8CB-BA08-4DE1-909F-F867277EED98}" type="pres">
      <dgm:prSet presAssocID="{C60D239A-881E-4D4F-B8FB-33BEC5F884D1}" presName="LevelTwoTextNode" presStyleLbl="node2" presStyleIdx="2" presStyleCnt="3" custScaleX="153611" custLinFactNeighborX="8473" custLinFactNeighborY="-6042">
        <dgm:presLayoutVars>
          <dgm:chPref val="3"/>
        </dgm:presLayoutVars>
      </dgm:prSet>
      <dgm:spPr/>
    </dgm:pt>
    <dgm:pt modelId="{9DD3F8D6-4E3B-4D49-A642-0A81FFE39745}" type="pres">
      <dgm:prSet presAssocID="{C60D239A-881E-4D4F-B8FB-33BEC5F884D1}" presName="level3hierChild" presStyleCnt="0"/>
      <dgm:spPr/>
    </dgm:pt>
  </dgm:ptLst>
  <dgm:cxnLst>
    <dgm:cxn modelId="{3E4E5C04-A788-48FF-9D1A-271FA361C17B}" type="presOf" srcId="{AF374E81-0DAE-4D6D-94DF-6064B63EDE56}" destId="{805B1313-889A-4B04-B3D1-C6117CDC78F0}" srcOrd="1" destOrd="0" presId="urn:microsoft.com/office/officeart/2008/layout/HorizontalMultiLevelHierarchy"/>
    <dgm:cxn modelId="{E0AC1113-AFF5-4D3F-9D0B-D077A56DF38B}" type="presOf" srcId="{B18421CC-E77C-4BA6-9243-645AD8CF1506}" destId="{231214E9-0F45-497D-AA50-073D6C2D326D}" srcOrd="0" destOrd="0" presId="urn:microsoft.com/office/officeart/2008/layout/HorizontalMultiLevelHierarchy"/>
    <dgm:cxn modelId="{5E500C20-38EE-4878-90C2-21964AF705BC}" type="presOf" srcId="{AF374E81-0DAE-4D6D-94DF-6064B63EDE56}" destId="{53C31075-A59C-497C-8201-C21FACAD93C0}" srcOrd="0" destOrd="0" presId="urn:microsoft.com/office/officeart/2008/layout/HorizontalMultiLevelHierarchy"/>
    <dgm:cxn modelId="{6A4C1F4C-2F50-458A-8A98-399006383791}" type="presOf" srcId="{1D3F9813-7A0D-47A7-BD9E-81038AC36443}" destId="{5283C66E-F898-49ED-91D4-11B23943AAFF}" srcOrd="0" destOrd="0" presId="urn:microsoft.com/office/officeart/2008/layout/HorizontalMultiLevelHierarchy"/>
    <dgm:cxn modelId="{B97EC275-8C75-4C12-ADDD-3CC9C9525865}" srcId="{DA296A45-F539-4B7F-9AD2-8B2F7AC0BC5F}" destId="{B18421CC-E77C-4BA6-9243-645AD8CF1506}" srcOrd="1" destOrd="0" parTransId="{6AB3D9E7-DBE6-40B2-8721-926FE415CB17}" sibTransId="{FD985058-978D-40B4-8D54-711FBED4CE79}"/>
    <dgm:cxn modelId="{778A047A-F10F-4005-AC8F-2EF66FE2FD2C}" type="presOf" srcId="{DA296A45-F539-4B7F-9AD2-8B2F7AC0BC5F}" destId="{011BBD8A-6FBD-413A-BEDF-A5C9F0A45950}" srcOrd="0" destOrd="0" presId="urn:microsoft.com/office/officeart/2008/layout/HorizontalMultiLevelHierarchy"/>
    <dgm:cxn modelId="{5A3ED77E-FE3B-4509-90DD-4583FDD8DE6F}" type="presOf" srcId="{65C0FE91-3CAF-4B10-BBB6-A58B42323A33}" destId="{6C10C23B-FDC5-41F9-B6DA-29FAAA9EDD1F}" srcOrd="0" destOrd="0" presId="urn:microsoft.com/office/officeart/2008/layout/HorizontalMultiLevelHierarchy"/>
    <dgm:cxn modelId="{562D9396-BF25-4C4C-BE3A-208F00A93B83}" type="presOf" srcId="{6AB3D9E7-DBE6-40B2-8721-926FE415CB17}" destId="{42D8AE7A-E623-4491-B1F5-6B8F26B96CE5}" srcOrd="0" destOrd="0" presId="urn:microsoft.com/office/officeart/2008/layout/HorizontalMultiLevelHierarchy"/>
    <dgm:cxn modelId="{C00208A3-B848-4B08-98C2-F7F5080EA186}" type="presOf" srcId="{6AB3D9E7-DBE6-40B2-8721-926FE415CB17}" destId="{DE4CCA6B-4CD0-4778-A9CA-F9D112239AB3}" srcOrd="1" destOrd="0" presId="urn:microsoft.com/office/officeart/2008/layout/HorizontalMultiLevelHierarchy"/>
    <dgm:cxn modelId="{F8DA4FA3-2D2C-482B-885B-F34E4EF7E0AE}" type="presOf" srcId="{6C3DC3E5-7870-4425-BBB3-5E34E3C4637C}" destId="{A148D44A-0A66-4831-865B-39D336D241C0}" srcOrd="1" destOrd="0" presId="urn:microsoft.com/office/officeart/2008/layout/HorizontalMultiLevelHierarchy"/>
    <dgm:cxn modelId="{64D37ABA-1F1A-4F50-807E-DC236AF6CA68}" type="presOf" srcId="{C60D239A-881E-4D4F-B8FB-33BEC5F884D1}" destId="{FDEAE8CB-BA08-4DE1-909F-F867277EED98}" srcOrd="0" destOrd="0" presId="urn:microsoft.com/office/officeart/2008/layout/HorizontalMultiLevelHierarchy"/>
    <dgm:cxn modelId="{B04C30BF-1B0E-49DC-915F-E99EF07EBF02}" type="presOf" srcId="{6C3DC3E5-7870-4425-BBB3-5E34E3C4637C}" destId="{FABF67F0-186B-4C57-9D2F-05EDE0EAABE1}" srcOrd="0" destOrd="0" presId="urn:microsoft.com/office/officeart/2008/layout/HorizontalMultiLevelHierarchy"/>
    <dgm:cxn modelId="{76D2CAE4-975E-47E2-B05C-6937FDA7A23B}" srcId="{DA296A45-F539-4B7F-9AD2-8B2F7AC0BC5F}" destId="{C60D239A-881E-4D4F-B8FB-33BEC5F884D1}" srcOrd="2" destOrd="0" parTransId="{6C3DC3E5-7870-4425-BBB3-5E34E3C4637C}" sibTransId="{1D63C42D-AA91-4559-A337-0B3C2F793136}"/>
    <dgm:cxn modelId="{04E1A5FD-4B95-45E2-A97E-12D64FF374CA}" srcId="{DA296A45-F539-4B7F-9AD2-8B2F7AC0BC5F}" destId="{65C0FE91-3CAF-4B10-BBB6-A58B42323A33}" srcOrd="0" destOrd="0" parTransId="{AF374E81-0DAE-4D6D-94DF-6064B63EDE56}" sibTransId="{493598FE-7597-48C6-B36D-CC6D877F0201}"/>
    <dgm:cxn modelId="{EE2A6FFF-1BBC-4F7E-9437-93D11A4D4885}" srcId="{1D3F9813-7A0D-47A7-BD9E-81038AC36443}" destId="{DA296A45-F539-4B7F-9AD2-8B2F7AC0BC5F}" srcOrd="0" destOrd="0" parTransId="{475B551A-84A8-4D9C-9149-D5427D4D10A0}" sibTransId="{9351AD31-3438-46A6-A401-9C82D6575900}"/>
    <dgm:cxn modelId="{FBA390F8-C858-4E8C-8767-D0BE5EBBA435}" type="presParOf" srcId="{5283C66E-F898-49ED-91D4-11B23943AAFF}" destId="{91F26C33-212D-4312-ABCF-F0366A9ADDDF}" srcOrd="0" destOrd="0" presId="urn:microsoft.com/office/officeart/2008/layout/HorizontalMultiLevelHierarchy"/>
    <dgm:cxn modelId="{721864AC-B060-4212-9B3D-9376DAA56568}" type="presParOf" srcId="{91F26C33-212D-4312-ABCF-F0366A9ADDDF}" destId="{011BBD8A-6FBD-413A-BEDF-A5C9F0A45950}" srcOrd="0" destOrd="0" presId="urn:microsoft.com/office/officeart/2008/layout/HorizontalMultiLevelHierarchy"/>
    <dgm:cxn modelId="{C9F6C895-5BE3-4421-96D5-8CF93B62A707}" type="presParOf" srcId="{91F26C33-212D-4312-ABCF-F0366A9ADDDF}" destId="{C944E006-CFD6-4BB3-A912-19ECC620C1A1}" srcOrd="1" destOrd="0" presId="urn:microsoft.com/office/officeart/2008/layout/HorizontalMultiLevelHierarchy"/>
    <dgm:cxn modelId="{DAB0D737-AE96-43A8-8120-C06488970989}" type="presParOf" srcId="{C944E006-CFD6-4BB3-A912-19ECC620C1A1}" destId="{53C31075-A59C-497C-8201-C21FACAD93C0}" srcOrd="0" destOrd="0" presId="urn:microsoft.com/office/officeart/2008/layout/HorizontalMultiLevelHierarchy"/>
    <dgm:cxn modelId="{025E5192-4654-4640-AE50-76E5692C9E93}" type="presParOf" srcId="{53C31075-A59C-497C-8201-C21FACAD93C0}" destId="{805B1313-889A-4B04-B3D1-C6117CDC78F0}" srcOrd="0" destOrd="0" presId="urn:microsoft.com/office/officeart/2008/layout/HorizontalMultiLevelHierarchy"/>
    <dgm:cxn modelId="{D45D748E-9F16-424E-99E1-6ADFFA348CF8}" type="presParOf" srcId="{C944E006-CFD6-4BB3-A912-19ECC620C1A1}" destId="{7CB5C6C4-3BEF-43CE-8270-580CF37C59AA}" srcOrd="1" destOrd="0" presId="urn:microsoft.com/office/officeart/2008/layout/HorizontalMultiLevelHierarchy"/>
    <dgm:cxn modelId="{29690118-D069-4542-897D-A2FFE6AECF31}" type="presParOf" srcId="{7CB5C6C4-3BEF-43CE-8270-580CF37C59AA}" destId="{6C10C23B-FDC5-41F9-B6DA-29FAAA9EDD1F}" srcOrd="0" destOrd="0" presId="urn:microsoft.com/office/officeart/2008/layout/HorizontalMultiLevelHierarchy"/>
    <dgm:cxn modelId="{70B5B610-3FA1-492C-9405-38887BEA112E}" type="presParOf" srcId="{7CB5C6C4-3BEF-43CE-8270-580CF37C59AA}" destId="{5AD9B004-836F-4AD2-BEE8-00C0A7B4C082}" srcOrd="1" destOrd="0" presId="urn:microsoft.com/office/officeart/2008/layout/HorizontalMultiLevelHierarchy"/>
    <dgm:cxn modelId="{9C493C91-5D43-422C-9519-74735BF94EAB}" type="presParOf" srcId="{C944E006-CFD6-4BB3-A912-19ECC620C1A1}" destId="{42D8AE7A-E623-4491-B1F5-6B8F26B96CE5}" srcOrd="2" destOrd="0" presId="urn:microsoft.com/office/officeart/2008/layout/HorizontalMultiLevelHierarchy"/>
    <dgm:cxn modelId="{FB72579C-691B-4073-8663-A4A7B8179C49}" type="presParOf" srcId="{42D8AE7A-E623-4491-B1F5-6B8F26B96CE5}" destId="{DE4CCA6B-4CD0-4778-A9CA-F9D112239AB3}" srcOrd="0" destOrd="0" presId="urn:microsoft.com/office/officeart/2008/layout/HorizontalMultiLevelHierarchy"/>
    <dgm:cxn modelId="{E83AC742-2928-4E3F-909E-75BF98A5E159}" type="presParOf" srcId="{C944E006-CFD6-4BB3-A912-19ECC620C1A1}" destId="{4829D25F-8156-4720-B7C9-1218F981EC3E}" srcOrd="3" destOrd="0" presId="urn:microsoft.com/office/officeart/2008/layout/HorizontalMultiLevelHierarchy"/>
    <dgm:cxn modelId="{9F3DE590-330E-4BC2-85B3-C3815B1B05C8}" type="presParOf" srcId="{4829D25F-8156-4720-B7C9-1218F981EC3E}" destId="{231214E9-0F45-497D-AA50-073D6C2D326D}" srcOrd="0" destOrd="0" presId="urn:microsoft.com/office/officeart/2008/layout/HorizontalMultiLevelHierarchy"/>
    <dgm:cxn modelId="{AC571254-3C5F-4975-AA7A-B175087E40E3}" type="presParOf" srcId="{4829D25F-8156-4720-B7C9-1218F981EC3E}" destId="{AC99729E-388D-4F45-9F7D-3729173D5B88}" srcOrd="1" destOrd="0" presId="urn:microsoft.com/office/officeart/2008/layout/HorizontalMultiLevelHierarchy"/>
    <dgm:cxn modelId="{E9BAF4FB-3614-4748-B9E0-8AF53E669397}" type="presParOf" srcId="{C944E006-CFD6-4BB3-A912-19ECC620C1A1}" destId="{FABF67F0-186B-4C57-9D2F-05EDE0EAABE1}" srcOrd="4" destOrd="0" presId="urn:microsoft.com/office/officeart/2008/layout/HorizontalMultiLevelHierarchy"/>
    <dgm:cxn modelId="{2DCC78BF-78C5-4BF9-950A-E6E887E1CF04}" type="presParOf" srcId="{FABF67F0-186B-4C57-9D2F-05EDE0EAABE1}" destId="{A148D44A-0A66-4831-865B-39D336D241C0}" srcOrd="0" destOrd="0" presId="urn:microsoft.com/office/officeart/2008/layout/HorizontalMultiLevelHierarchy"/>
    <dgm:cxn modelId="{11D5BA1B-308E-471A-AB29-4A0D3DABF8CC}" type="presParOf" srcId="{C944E006-CFD6-4BB3-A912-19ECC620C1A1}" destId="{5D71896D-CBF2-451B-A549-880A93D348AC}" srcOrd="5" destOrd="0" presId="urn:microsoft.com/office/officeart/2008/layout/HorizontalMultiLevelHierarchy"/>
    <dgm:cxn modelId="{42B739AC-E89D-461B-8E71-B3388331D11F}" type="presParOf" srcId="{5D71896D-CBF2-451B-A549-880A93D348AC}" destId="{FDEAE8CB-BA08-4DE1-909F-F867277EED98}" srcOrd="0" destOrd="0" presId="urn:microsoft.com/office/officeart/2008/layout/HorizontalMultiLevelHierarchy"/>
    <dgm:cxn modelId="{17415F82-88B6-4DA1-9D66-D7456CD1D7CD}" type="presParOf" srcId="{5D71896D-CBF2-451B-A549-880A93D348AC}" destId="{9DD3F8D6-4E3B-4D49-A642-0A81FFE39745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72650F-2858-4CE2-8CD9-E74BB38F3618}" type="doc">
      <dgm:prSet loTypeId="hierarchy" loCatId="hierarchy" qsTypeId="urn:microsoft.com/office/officeart/2005/8/quickstyle/simple1" qsCatId="simple" csTypeId="urn:microsoft.com/office/officeart/2005/8/colors/accent5_4" csCatId="accent5" phldr="1"/>
      <dgm:spPr/>
      <dgm:t>
        <a:bodyPr/>
        <a:lstStyle/>
        <a:p>
          <a:endParaRPr lang="zh-CN" altLang="en-US"/>
        </a:p>
      </dgm:t>
    </dgm:pt>
    <dgm:pt modelId="{C5485C41-F2C2-454C-A369-753D58E1470A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dirty="0"/>
            <a:t>transforms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5AD686A0-E361-4531-BF87-B274D41AC525}" cxnId="{ABB50EA0-95A5-49C8-B1A3-DC015D48A6EE}" type="parTrans">
      <dgm:prSet/>
      <dgm:spPr/>
      <dgm:t>
        <a:bodyPr/>
        <a:lstStyle/>
        <a:p>
          <a:endParaRPr lang="zh-CN" altLang="en-US"/>
        </a:p>
      </dgm:t>
    </dgm:pt>
    <dgm:pt modelId="{5A37A94D-E137-48C3-AB8B-0881F246C343}" cxnId="{ABB50EA0-95A5-49C8-B1A3-DC015D48A6EE}" type="sibTrans">
      <dgm:prSet/>
      <dgm:spPr/>
      <dgm:t>
        <a:bodyPr/>
        <a:lstStyle/>
        <a:p>
          <a:endParaRPr lang="zh-CN" altLang="en-US"/>
        </a:p>
      </dgm:t>
    </dgm:pt>
    <dgm:pt modelId="{80AE4D5E-A406-493B-ABAA-F4F240302614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dirty="0"/>
            <a:t>基础转换</a:t>
          </a:r>
          <a:r>
            <a:rPr lang="zh-CN" altLang="en-US" sz="2400" dirty="0"/>
            <a:t/>
          </a:r>
          <a:endParaRPr lang="zh-CN" altLang="en-US" sz="2400" dirty="0"/>
        </a:p>
      </dgm:t>
    </dgm:pt>
    <dgm:pt modelId="{8A084FE1-C937-49A1-A499-0D41860F48D7}" cxnId="{32BD491A-6674-463F-B299-D5E653ED0F27}" type="parTrans">
      <dgm:prSet/>
      <dgm:spPr/>
      <dgm:t>
        <a:bodyPr/>
        <a:lstStyle/>
        <a:p>
          <a:endParaRPr lang="zh-CN" altLang="en-US"/>
        </a:p>
      </dgm:t>
    </dgm:pt>
    <dgm:pt modelId="{84D8158A-2971-4921-8C88-1B7696CEB9D3}" cxnId="{32BD491A-6674-463F-B299-D5E653ED0F27}" type="sibTrans">
      <dgm:prSet/>
      <dgm:spPr/>
      <dgm:t>
        <a:bodyPr/>
        <a:lstStyle/>
        <a:p>
          <a:endParaRPr lang="zh-CN" altLang="en-US"/>
        </a:p>
      </dgm:t>
    </dgm:pt>
    <dgm:pt modelId="{648F5B18-7F89-4E93-A16C-EBC6BC391AE2}">
      <dgm:prSet phldrT="[文本]"/>
      <dgm:spPr/>
      <dgm:t>
        <a:bodyPr/>
        <a:lstStyle/>
        <a:p>
          <a:pPr>
            <a:buNone/>
          </a:pPr>
          <a:r>
            <a:rPr lang="en-US" b="1" i="0" dirty="0" err="1"/>
            <a:t>transforms.ToTensor</a:t>
          </a:r>
          <a:r>
            <a:rPr lang="en-US" b="1" i="0" dirty="0"/>
            <a:t>()</a:t>
          </a:r>
          <a:r>
            <a:rPr lang="zh-CN" altLang="en-US" b="0" i="0" dirty="0"/>
            <a:t>将</a:t>
          </a:r>
          <a:r>
            <a:rPr lang="en-US" altLang="zh-CN" b="0" i="0" dirty="0"/>
            <a:t>PIL</a:t>
          </a:r>
          <a:r>
            <a:rPr lang="zh-CN" altLang="en-US" b="0" i="0" dirty="0"/>
            <a:t>图像</a:t>
          </a:r>
          <a:r>
            <a:rPr lang="en-US" altLang="zh-CN" b="0" i="0" dirty="0"/>
            <a:t>/NumPy</a:t>
          </a:r>
          <a:r>
            <a:rPr lang="zh-CN" altLang="en-US" b="0" i="0" dirty="0"/>
            <a:t>数组转为张量</a:t>
          </a:r>
          <a:endParaRPr lang="zh-CN" altLang="en-US" dirty="0"/>
        </a:p>
      </dgm:t>
    </dgm:pt>
    <dgm:pt modelId="{B6A2143C-F7F2-4663-B070-C0EE08997B6E}" cxnId="{0AB2DF43-0980-42BA-92EA-F1639B267CAD}" type="parTrans">
      <dgm:prSet/>
      <dgm:spPr/>
      <dgm:t>
        <a:bodyPr/>
        <a:lstStyle/>
        <a:p>
          <a:endParaRPr lang="zh-CN" altLang="en-US"/>
        </a:p>
      </dgm:t>
    </dgm:pt>
    <dgm:pt modelId="{B626347A-2042-4D87-A066-B45B3109A56F}" cxnId="{0AB2DF43-0980-42BA-92EA-F1639B267CAD}" type="sibTrans">
      <dgm:prSet/>
      <dgm:spPr/>
      <dgm:t>
        <a:bodyPr/>
        <a:lstStyle/>
        <a:p>
          <a:endParaRPr lang="zh-CN" altLang="en-US"/>
        </a:p>
      </dgm:t>
    </dgm:pt>
    <dgm:pt modelId="{BA76C380-6158-451C-971B-D56F22596022}">
      <dgm:prSet phldrT="[文本]"/>
      <dgm:spPr/>
      <dgm:t>
        <a:bodyPr/>
        <a:lstStyle/>
        <a:p>
          <a:pPr>
            <a:buNone/>
          </a:pPr>
          <a:r>
            <a:rPr lang="en-US" b="1" i="0" dirty="0"/>
            <a:t>Normalize()</a:t>
          </a:r>
          <a:r>
            <a:rPr lang="zh-CN" altLang="en-US" b="0" i="0" dirty="0"/>
            <a:t>标准化张量</a:t>
          </a:r>
          <a:endParaRPr lang="zh-CN" altLang="en-US" dirty="0"/>
        </a:p>
      </dgm:t>
    </dgm:pt>
    <dgm:pt modelId="{3C8BED7B-DE0D-41EC-A4E2-665FBDFA2139}" cxnId="{0304E159-3BE7-4ADC-A20E-3A6D81BA41FC}" type="parTrans">
      <dgm:prSet/>
      <dgm:spPr/>
      <dgm:t>
        <a:bodyPr/>
        <a:lstStyle/>
        <a:p>
          <a:endParaRPr lang="zh-CN" altLang="en-US"/>
        </a:p>
      </dgm:t>
    </dgm:pt>
    <dgm:pt modelId="{F69755DE-4C5C-4875-99B8-F1C0F7BCEDB0}" cxnId="{0304E159-3BE7-4ADC-A20E-3A6D81BA41FC}" type="sibTrans">
      <dgm:prSet/>
      <dgm:spPr/>
      <dgm:t>
        <a:bodyPr/>
        <a:lstStyle/>
        <a:p>
          <a:endParaRPr lang="zh-CN" altLang="en-US"/>
        </a:p>
      </dgm:t>
    </dgm:pt>
    <dgm:pt modelId="{3C80D0BD-92D3-4449-9879-2D4E6A2D846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dirty="0"/>
            <a:t>几何变换</a:t>
          </a:r>
          <a:r>
            <a:rPr lang="zh-CN" altLang="en-US" sz="2400" b="1" i="0" dirty="0"/>
            <a:t/>
          </a:r>
          <a:endParaRPr lang="zh-CN" altLang="en-US" sz="2400" b="1" i="0" dirty="0"/>
        </a:p>
      </dgm:t>
    </dgm:pt>
    <dgm:pt modelId="{F8BABC4E-EAF6-4D85-9A99-E11E332EF7AC}" cxnId="{26081E47-050A-4C8C-B252-B1E67751FEEA}" type="parTrans">
      <dgm:prSet/>
      <dgm:spPr/>
      <dgm:t>
        <a:bodyPr/>
        <a:lstStyle/>
        <a:p>
          <a:endParaRPr lang="zh-CN" altLang="en-US"/>
        </a:p>
      </dgm:t>
    </dgm:pt>
    <dgm:pt modelId="{E6397330-8DEC-4FE1-A7B9-3EF1CA90AFED}" cxnId="{26081E47-050A-4C8C-B252-B1E67751FEEA}" type="sibTrans">
      <dgm:prSet/>
      <dgm:spPr/>
      <dgm:t>
        <a:bodyPr/>
        <a:lstStyle/>
        <a:p>
          <a:endParaRPr lang="zh-CN" altLang="en-US"/>
        </a:p>
      </dgm:t>
    </dgm:pt>
    <dgm:pt modelId="{65BC7DC4-91A9-4278-88F2-185377FEBBCA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随机裁剪</a:t>
          </a:r>
          <a:r>
            <a:rPr lang="en-US" b="1" i="0" dirty="0" err="1"/>
            <a:t>RandomCrop</a:t>
          </a:r>
          <a:r>
            <a:rPr lang="en-US" b="1" i="0" dirty="0"/>
            <a:t>()</a:t>
          </a:r>
          <a:endParaRPr lang="zh-CN" altLang="en-US" dirty="0"/>
        </a:p>
      </dgm:t>
    </dgm:pt>
    <dgm:pt modelId="{9EECC0E1-D5D5-4E03-9ACB-6294D6F564E4}" cxnId="{A2300505-5423-4A74-9CDF-600347B5900A}" type="parTrans">
      <dgm:prSet/>
      <dgm:spPr/>
      <dgm:t>
        <a:bodyPr/>
        <a:lstStyle/>
        <a:p>
          <a:endParaRPr lang="zh-CN" altLang="en-US"/>
        </a:p>
      </dgm:t>
    </dgm:pt>
    <dgm:pt modelId="{9CCE3EF7-EF47-424F-957A-A40FF30462EE}" cxnId="{A2300505-5423-4A74-9CDF-600347B5900A}" type="sibTrans">
      <dgm:prSet/>
      <dgm:spPr/>
      <dgm:t>
        <a:bodyPr/>
        <a:lstStyle/>
        <a:p>
          <a:endParaRPr lang="zh-CN" altLang="en-US"/>
        </a:p>
      </dgm:t>
    </dgm:pt>
    <dgm:pt modelId="{6D591980-3589-4F20-A138-FCABDBA1423B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随机水平翻转</a:t>
          </a:r>
          <a:r>
            <a:rPr lang="en-US" b="1" i="0" dirty="0" err="1"/>
            <a:t>RandomHorizontalFlip</a:t>
          </a:r>
          <a:r>
            <a:rPr lang="en-US" b="1" i="0" dirty="0"/>
            <a:t>()</a:t>
          </a:r>
          <a:endParaRPr lang="zh-CN" altLang="en-US" dirty="0"/>
        </a:p>
      </dgm:t>
    </dgm:pt>
    <dgm:pt modelId="{EA5D32A6-EB18-4BCB-A805-CA04A4C95692}" cxnId="{330B048B-DE21-4E1D-8826-2963DA2883D5}" type="parTrans">
      <dgm:prSet/>
      <dgm:spPr/>
      <dgm:t>
        <a:bodyPr/>
        <a:lstStyle/>
        <a:p>
          <a:endParaRPr lang="zh-CN" altLang="en-US"/>
        </a:p>
      </dgm:t>
    </dgm:pt>
    <dgm:pt modelId="{DBB29D75-F7EB-4D30-8D66-6A5DEE9F7323}" cxnId="{330B048B-DE21-4E1D-8826-2963DA2883D5}" type="sibTrans">
      <dgm:prSet/>
      <dgm:spPr/>
      <dgm:t>
        <a:bodyPr/>
        <a:lstStyle/>
        <a:p>
          <a:endParaRPr lang="zh-CN" altLang="en-US"/>
        </a:p>
      </dgm:t>
    </dgm:pt>
    <dgm:pt modelId="{1E6FB17A-8ACD-4003-A950-A4306D48EE24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dirty="0"/>
            <a:t>色彩变换</a:t>
          </a:r>
          <a:r>
            <a:rPr lang="en-US" altLang="zh-CN" sz="2400" dirty="0"/>
            <a:t/>
          </a:r>
          <a:endParaRPr lang="en-US" altLang="zh-CN" sz="2400" dirty="0"/>
        </a:p>
      </dgm:t>
    </dgm:pt>
    <dgm:pt modelId="{CD8CAC60-86A2-42F7-9A1E-91B0047B0EB5}" cxnId="{A7512E91-87EB-4E8E-9C90-40FEB0E3A372}" type="parTrans">
      <dgm:prSet/>
      <dgm:spPr/>
      <dgm:t>
        <a:bodyPr/>
        <a:lstStyle/>
        <a:p>
          <a:endParaRPr lang="zh-CN" altLang="en-US"/>
        </a:p>
      </dgm:t>
    </dgm:pt>
    <dgm:pt modelId="{54F5DF29-70F2-451E-A863-97381ABB7394}" cxnId="{A7512E91-87EB-4E8E-9C90-40FEB0E3A372}" type="sibTrans">
      <dgm:prSet/>
      <dgm:spPr/>
      <dgm:t>
        <a:bodyPr/>
        <a:lstStyle/>
        <a:p>
          <a:endParaRPr lang="zh-CN" altLang="en-US"/>
        </a:p>
      </dgm:t>
    </dgm:pt>
    <dgm:pt modelId="{73F8CD68-4D13-4B32-81CB-A5CF73AD20CB}">
      <dgm:prSet/>
      <dgm:spPr/>
      <dgm:t>
        <a:bodyPr/>
        <a:lstStyle/>
        <a:p>
          <a:pPr>
            <a:buNone/>
          </a:pPr>
          <a:r>
            <a:rPr lang="zh-CN" altLang="en-US" b="0" i="0" dirty="0"/>
            <a:t>调整亮度</a:t>
          </a:r>
          <a:r>
            <a:rPr lang="en-US" b="1" i="0" dirty="0" err="1"/>
            <a:t>ColorJitter</a:t>
          </a:r>
          <a:r>
            <a:rPr lang="en-US" b="1" i="0" dirty="0"/>
            <a:t>(brightness=0.2)</a:t>
          </a:r>
          <a:endParaRPr lang="en-US" altLang="zh-CN" dirty="0"/>
        </a:p>
      </dgm:t>
    </dgm:pt>
    <dgm:pt modelId="{4F6109F5-8A3E-49E6-A5EC-B91E4A9300F6}" cxnId="{A2F986F6-099D-4256-8501-A8B2D8510DC5}" type="parTrans">
      <dgm:prSet/>
      <dgm:spPr/>
      <dgm:t>
        <a:bodyPr/>
        <a:lstStyle/>
        <a:p>
          <a:endParaRPr lang="zh-CN" altLang="en-US"/>
        </a:p>
      </dgm:t>
    </dgm:pt>
    <dgm:pt modelId="{7B318B57-1820-460A-A63F-9ADD6505BF37}" cxnId="{A2F986F6-099D-4256-8501-A8B2D8510DC5}" type="sibTrans">
      <dgm:prSet/>
      <dgm:spPr/>
      <dgm:t>
        <a:bodyPr/>
        <a:lstStyle/>
        <a:p>
          <a:endParaRPr lang="zh-CN" altLang="en-US"/>
        </a:p>
      </dgm:t>
    </dgm:pt>
    <dgm:pt modelId="{62ACD20E-35F3-4033-8D5A-0555FCE1B3A1}" type="pres">
      <dgm:prSet presAssocID="{BE72650F-2858-4CE2-8CD9-E74BB38F3618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4C2EC23-310B-4FDF-BEF3-4650FBAAB24A}" type="pres">
      <dgm:prSet presAssocID="{C5485C41-F2C2-454C-A369-753D58E1470A}" presName="root1" presStyleCnt="0"/>
      <dgm:spPr/>
    </dgm:pt>
    <dgm:pt modelId="{5BE68B88-79A2-47E6-BF09-87C1856C1E55}" type="pres">
      <dgm:prSet presAssocID="{C5485C41-F2C2-454C-A369-753D58E1470A}" presName="LevelOneTextNode" presStyleLbl="node0" presStyleIdx="0" presStyleCnt="1">
        <dgm:presLayoutVars>
          <dgm:chPref val="3"/>
        </dgm:presLayoutVars>
      </dgm:prSet>
      <dgm:spPr/>
    </dgm:pt>
    <dgm:pt modelId="{847E4177-4945-43C0-9F3F-5AC59F9B6949}" type="pres">
      <dgm:prSet presAssocID="{C5485C41-F2C2-454C-A369-753D58E1470A}" presName="level2hierChild" presStyleCnt="0"/>
      <dgm:spPr/>
    </dgm:pt>
    <dgm:pt modelId="{6FC64462-3E2A-40EC-8167-0505D2791C39}" type="pres">
      <dgm:prSet presAssocID="{8A084FE1-C937-49A1-A499-0D41860F48D7}" presName="conn2-1" presStyleLbl="parChTrans1D2" presStyleIdx="0" presStyleCnt="3"/>
      <dgm:spPr/>
    </dgm:pt>
    <dgm:pt modelId="{4978943B-4F18-4BA3-BFD2-623A503D28F6}" type="pres">
      <dgm:prSet presAssocID="{8A084FE1-C937-49A1-A499-0D41860F48D7}" presName="connTx" presStyleCnt="0"/>
      <dgm:spPr/>
    </dgm:pt>
    <dgm:pt modelId="{1BE85168-8B5E-42B6-BC5B-B388D2D057C5}" type="pres">
      <dgm:prSet presAssocID="{80AE4D5E-A406-493B-ABAA-F4F240302614}" presName="root2" presStyleCnt="0"/>
      <dgm:spPr/>
    </dgm:pt>
    <dgm:pt modelId="{95302EFA-2E06-4C2F-8D10-DC916C4E543A}" type="pres">
      <dgm:prSet presAssocID="{80AE4D5E-A406-493B-ABAA-F4F240302614}" presName="LevelTwoTextNode" presStyleLbl="node2" presStyleIdx="0" presStyleCnt="3">
        <dgm:presLayoutVars>
          <dgm:chPref val="3"/>
        </dgm:presLayoutVars>
      </dgm:prSet>
      <dgm:spPr/>
    </dgm:pt>
    <dgm:pt modelId="{C66A7F49-D436-46DE-A3F4-550670B6466C}" type="pres">
      <dgm:prSet presAssocID="{80AE4D5E-A406-493B-ABAA-F4F240302614}" presName="level3hierChild" presStyleCnt="0"/>
      <dgm:spPr/>
    </dgm:pt>
    <dgm:pt modelId="{A5A075E7-F6BC-4A67-8E25-5E5D8F8A4119}" type="pres">
      <dgm:prSet presAssocID="{B6A2143C-F7F2-4663-B070-C0EE08997B6E}" presName="conn2-1" presStyleLbl="parChTrans1D3" presStyleIdx="0" presStyleCnt="5"/>
      <dgm:spPr/>
    </dgm:pt>
    <dgm:pt modelId="{0CF19EFF-10E1-4F4B-A7E5-9FDA39742B2B}" type="pres">
      <dgm:prSet presAssocID="{B6A2143C-F7F2-4663-B070-C0EE08997B6E}" presName="connTx" presStyleCnt="0"/>
      <dgm:spPr/>
    </dgm:pt>
    <dgm:pt modelId="{EE14CE5B-9BDF-4416-9EA3-B67219D810DB}" type="pres">
      <dgm:prSet presAssocID="{648F5B18-7F89-4E93-A16C-EBC6BC391AE2}" presName="root2" presStyleCnt="0"/>
      <dgm:spPr/>
    </dgm:pt>
    <dgm:pt modelId="{D1163DAB-C96B-4FEC-84B6-474B2BB7FDF3}" type="pres">
      <dgm:prSet presAssocID="{648F5B18-7F89-4E93-A16C-EBC6BC391AE2}" presName="LevelTwoTextNode" presStyleLbl="node3" presStyleIdx="0" presStyleCnt="5">
        <dgm:presLayoutVars>
          <dgm:chPref val="3"/>
        </dgm:presLayoutVars>
      </dgm:prSet>
      <dgm:spPr/>
    </dgm:pt>
    <dgm:pt modelId="{443D8B1E-27C5-4C72-ACBB-F0833E48AAE2}" type="pres">
      <dgm:prSet presAssocID="{648F5B18-7F89-4E93-A16C-EBC6BC391AE2}" presName="level3hierChild" presStyleCnt="0"/>
      <dgm:spPr/>
    </dgm:pt>
    <dgm:pt modelId="{781400FA-6B01-43F1-B359-22926FC20178}" type="pres">
      <dgm:prSet presAssocID="{3C8BED7B-DE0D-41EC-A4E2-665FBDFA2139}" presName="conn2-1" presStyleLbl="parChTrans1D3" presStyleIdx="1" presStyleCnt="5"/>
      <dgm:spPr/>
    </dgm:pt>
    <dgm:pt modelId="{7C23406B-3486-4F27-90E8-3BE6B027E3A6}" type="pres">
      <dgm:prSet presAssocID="{3C8BED7B-DE0D-41EC-A4E2-665FBDFA2139}" presName="connTx" presStyleCnt="0"/>
      <dgm:spPr/>
    </dgm:pt>
    <dgm:pt modelId="{1CD9A62C-DBE3-425B-982D-BA2F39A04B14}" type="pres">
      <dgm:prSet presAssocID="{BA76C380-6158-451C-971B-D56F22596022}" presName="root2" presStyleCnt="0"/>
      <dgm:spPr/>
    </dgm:pt>
    <dgm:pt modelId="{11C8F3B7-662D-4075-B3CA-662AD389B7AD}" type="pres">
      <dgm:prSet presAssocID="{BA76C380-6158-451C-971B-D56F22596022}" presName="LevelTwoTextNode" presStyleLbl="node3" presStyleIdx="1" presStyleCnt="5">
        <dgm:presLayoutVars>
          <dgm:chPref val="3"/>
        </dgm:presLayoutVars>
      </dgm:prSet>
      <dgm:spPr/>
    </dgm:pt>
    <dgm:pt modelId="{43825963-6C32-4555-ABB4-B86C949F88D6}" type="pres">
      <dgm:prSet presAssocID="{BA76C380-6158-451C-971B-D56F22596022}" presName="level3hierChild" presStyleCnt="0"/>
      <dgm:spPr/>
    </dgm:pt>
    <dgm:pt modelId="{9D9386D4-15A2-41C2-93DE-C9170076499D}" type="pres">
      <dgm:prSet presAssocID="{F8BABC4E-EAF6-4D85-9A99-E11E332EF7AC}" presName="conn2-1" presStyleLbl="parChTrans1D2" presStyleIdx="1" presStyleCnt="3"/>
      <dgm:spPr/>
    </dgm:pt>
    <dgm:pt modelId="{4C9B75A3-709F-4A24-9546-A5CA2B58256A}" type="pres">
      <dgm:prSet presAssocID="{F8BABC4E-EAF6-4D85-9A99-E11E332EF7AC}" presName="connTx" presStyleCnt="0"/>
      <dgm:spPr/>
    </dgm:pt>
    <dgm:pt modelId="{AD8AFA72-21BD-491E-8ED4-DB38BC63904A}" type="pres">
      <dgm:prSet presAssocID="{3C80D0BD-92D3-4449-9879-2D4E6A2D8467}" presName="root2" presStyleCnt="0"/>
      <dgm:spPr/>
    </dgm:pt>
    <dgm:pt modelId="{372E025B-CFCF-4B47-B5BC-C14E977AFB5F}" type="pres">
      <dgm:prSet presAssocID="{3C80D0BD-92D3-4449-9879-2D4E6A2D8467}" presName="LevelTwoTextNode" presStyleLbl="node2" presStyleIdx="1" presStyleCnt="3">
        <dgm:presLayoutVars>
          <dgm:chPref val="3"/>
        </dgm:presLayoutVars>
      </dgm:prSet>
      <dgm:spPr/>
    </dgm:pt>
    <dgm:pt modelId="{91FE96D7-97C4-4F28-B6E5-00CCC593E9B7}" type="pres">
      <dgm:prSet presAssocID="{3C80D0BD-92D3-4449-9879-2D4E6A2D8467}" presName="level3hierChild" presStyleCnt="0"/>
      <dgm:spPr/>
    </dgm:pt>
    <dgm:pt modelId="{643CD395-D8CB-402C-A933-486503D0AF88}" type="pres">
      <dgm:prSet presAssocID="{9EECC0E1-D5D5-4E03-9ACB-6294D6F564E4}" presName="conn2-1" presStyleLbl="parChTrans1D3" presStyleIdx="2" presStyleCnt="5"/>
      <dgm:spPr/>
    </dgm:pt>
    <dgm:pt modelId="{7FCFDBFF-6814-413B-B8F5-0C3311A9EC97}" type="pres">
      <dgm:prSet presAssocID="{9EECC0E1-D5D5-4E03-9ACB-6294D6F564E4}" presName="connTx" presStyleCnt="0"/>
      <dgm:spPr/>
    </dgm:pt>
    <dgm:pt modelId="{A28F5FD3-8FC7-45CC-B48B-48771DCD0812}" type="pres">
      <dgm:prSet presAssocID="{65BC7DC4-91A9-4278-88F2-185377FEBBCA}" presName="root2" presStyleCnt="0"/>
      <dgm:spPr/>
    </dgm:pt>
    <dgm:pt modelId="{D8333F09-61E0-4BDD-BC6A-23EBBA621702}" type="pres">
      <dgm:prSet presAssocID="{65BC7DC4-91A9-4278-88F2-185377FEBBCA}" presName="LevelTwoTextNode" presStyleLbl="node3" presStyleIdx="2" presStyleCnt="5">
        <dgm:presLayoutVars>
          <dgm:chPref val="3"/>
        </dgm:presLayoutVars>
      </dgm:prSet>
      <dgm:spPr/>
    </dgm:pt>
    <dgm:pt modelId="{97698F4B-A3F9-44CA-8569-F31EF8AB7A92}" type="pres">
      <dgm:prSet presAssocID="{65BC7DC4-91A9-4278-88F2-185377FEBBCA}" presName="level3hierChild" presStyleCnt="0"/>
      <dgm:spPr/>
    </dgm:pt>
    <dgm:pt modelId="{099B7E8E-988F-4B52-B6B7-270C375BEC9A}" type="pres">
      <dgm:prSet presAssocID="{EA5D32A6-EB18-4BCB-A805-CA04A4C95692}" presName="conn2-1" presStyleLbl="parChTrans1D3" presStyleIdx="3" presStyleCnt="5"/>
      <dgm:spPr/>
    </dgm:pt>
    <dgm:pt modelId="{1693F799-E516-4728-B3CA-058631DF4DC0}" type="pres">
      <dgm:prSet presAssocID="{EA5D32A6-EB18-4BCB-A805-CA04A4C95692}" presName="connTx" presStyleCnt="0"/>
      <dgm:spPr/>
    </dgm:pt>
    <dgm:pt modelId="{B5F6C067-4667-4B4D-84F8-29527E0221CE}" type="pres">
      <dgm:prSet presAssocID="{6D591980-3589-4F20-A138-FCABDBA1423B}" presName="root2" presStyleCnt="0"/>
      <dgm:spPr/>
    </dgm:pt>
    <dgm:pt modelId="{049DCCC4-61CE-4592-ABFC-7563549DE2A4}" type="pres">
      <dgm:prSet presAssocID="{6D591980-3589-4F20-A138-FCABDBA1423B}" presName="LevelTwoTextNode" presStyleLbl="node3" presStyleIdx="3" presStyleCnt="5">
        <dgm:presLayoutVars>
          <dgm:chPref val="3"/>
        </dgm:presLayoutVars>
      </dgm:prSet>
      <dgm:spPr/>
    </dgm:pt>
    <dgm:pt modelId="{20C2890F-80F9-4C82-B249-745AE2AD801D}" type="pres">
      <dgm:prSet presAssocID="{6D591980-3589-4F20-A138-FCABDBA1423B}" presName="level3hierChild" presStyleCnt="0"/>
      <dgm:spPr/>
    </dgm:pt>
    <dgm:pt modelId="{E2BC902F-42A3-492A-B4D4-E10ABA0CB80E}" type="pres">
      <dgm:prSet presAssocID="{CD8CAC60-86A2-42F7-9A1E-91B0047B0EB5}" presName="conn2-1" presStyleLbl="parChTrans1D2" presStyleIdx="2" presStyleCnt="3"/>
      <dgm:spPr/>
    </dgm:pt>
    <dgm:pt modelId="{A85FBEC7-32F5-42B9-8A5B-41729D2E1470}" type="pres">
      <dgm:prSet presAssocID="{CD8CAC60-86A2-42F7-9A1E-91B0047B0EB5}" presName="connTx" presStyleCnt="0"/>
      <dgm:spPr/>
    </dgm:pt>
    <dgm:pt modelId="{F3B9C25D-95A8-4136-8FD3-A2F8C1D1025A}" type="pres">
      <dgm:prSet presAssocID="{1E6FB17A-8ACD-4003-A950-A4306D48EE24}" presName="root2" presStyleCnt="0"/>
      <dgm:spPr/>
    </dgm:pt>
    <dgm:pt modelId="{2D0A6DA3-A94F-4EF5-862F-604614E13334}" type="pres">
      <dgm:prSet presAssocID="{1E6FB17A-8ACD-4003-A950-A4306D48EE24}" presName="LevelTwoTextNode" presStyleLbl="node2" presStyleIdx="2" presStyleCnt="3" custLinFactNeighborX="0" custLinFactNeighborY="-10506">
        <dgm:presLayoutVars>
          <dgm:chPref val="3"/>
        </dgm:presLayoutVars>
      </dgm:prSet>
      <dgm:spPr/>
    </dgm:pt>
    <dgm:pt modelId="{37186B39-A401-4968-A7A5-3F7F6A682475}" type="pres">
      <dgm:prSet presAssocID="{1E6FB17A-8ACD-4003-A950-A4306D48EE24}" presName="level3hierChild" presStyleCnt="0"/>
      <dgm:spPr/>
    </dgm:pt>
    <dgm:pt modelId="{6DFB187F-699F-482E-8116-182FB0C10884}" type="pres">
      <dgm:prSet presAssocID="{4F6109F5-8A3E-49E6-A5EC-B91E4A9300F6}" presName="conn2-1" presStyleLbl="parChTrans1D3" presStyleIdx="4" presStyleCnt="5"/>
      <dgm:spPr/>
    </dgm:pt>
    <dgm:pt modelId="{AEDB9336-47BC-456C-8BC8-801950F36279}" type="pres">
      <dgm:prSet presAssocID="{4F6109F5-8A3E-49E6-A5EC-B91E4A9300F6}" presName="connTx" presStyleCnt="0"/>
      <dgm:spPr/>
    </dgm:pt>
    <dgm:pt modelId="{AEB6BB40-94EF-4F80-A560-6D9E3D60BF4B}" type="pres">
      <dgm:prSet presAssocID="{73F8CD68-4D13-4B32-81CB-A5CF73AD20CB}" presName="root2" presStyleCnt="0"/>
      <dgm:spPr/>
    </dgm:pt>
    <dgm:pt modelId="{8D32E883-B3E8-4152-9E33-9436C2A31250}" type="pres">
      <dgm:prSet presAssocID="{73F8CD68-4D13-4B32-81CB-A5CF73AD20CB}" presName="LevelTwoTextNode" presStyleLbl="node3" presStyleIdx="4" presStyleCnt="5">
        <dgm:presLayoutVars>
          <dgm:chPref val="3"/>
        </dgm:presLayoutVars>
      </dgm:prSet>
      <dgm:spPr/>
    </dgm:pt>
    <dgm:pt modelId="{48A378DD-FBA7-4803-8727-0099F0D6D55B}" type="pres">
      <dgm:prSet presAssocID="{73F8CD68-4D13-4B32-81CB-A5CF73AD20CB}" presName="level3hierChild" presStyleCnt="0"/>
      <dgm:spPr/>
    </dgm:pt>
  </dgm:ptLst>
  <dgm:cxnLst>
    <dgm:cxn modelId="{ABB50EA0-95A5-49C8-B1A3-DC015D48A6EE}" srcId="{BE72650F-2858-4CE2-8CD9-E74BB38F3618}" destId="{C5485C41-F2C2-454C-A369-753D58E1470A}" srcOrd="0" destOrd="0" parTransId="{5AD686A0-E361-4531-BF87-B274D41AC525}" sibTransId="{5A37A94D-E137-48C3-AB8B-0881F246C343}"/>
    <dgm:cxn modelId="{32BD491A-6674-463F-B299-D5E653ED0F27}" srcId="{C5485C41-F2C2-454C-A369-753D58E1470A}" destId="{80AE4D5E-A406-493B-ABAA-F4F240302614}" srcOrd="0" destOrd="0" parTransId="{8A084FE1-C937-49A1-A499-0D41860F48D7}" sibTransId="{84D8158A-2971-4921-8C88-1B7696CEB9D3}"/>
    <dgm:cxn modelId="{0AB2DF43-0980-42BA-92EA-F1639B267CAD}" srcId="{80AE4D5E-A406-493B-ABAA-F4F240302614}" destId="{648F5B18-7F89-4E93-A16C-EBC6BC391AE2}" srcOrd="0" destOrd="0" parTransId="{B6A2143C-F7F2-4663-B070-C0EE08997B6E}" sibTransId="{B626347A-2042-4D87-A066-B45B3109A56F}"/>
    <dgm:cxn modelId="{0304E159-3BE7-4ADC-A20E-3A6D81BA41FC}" srcId="{80AE4D5E-A406-493B-ABAA-F4F240302614}" destId="{BA76C380-6158-451C-971B-D56F22596022}" srcOrd="1" destOrd="0" parTransId="{3C8BED7B-DE0D-41EC-A4E2-665FBDFA2139}" sibTransId="{F69755DE-4C5C-4875-99B8-F1C0F7BCEDB0}"/>
    <dgm:cxn modelId="{26081E47-050A-4C8C-B252-B1E67751FEEA}" srcId="{C5485C41-F2C2-454C-A369-753D58E1470A}" destId="{3C80D0BD-92D3-4449-9879-2D4E6A2D8467}" srcOrd="1" destOrd="0" parTransId="{F8BABC4E-EAF6-4D85-9A99-E11E332EF7AC}" sibTransId="{E6397330-8DEC-4FE1-A7B9-3EF1CA90AFED}"/>
    <dgm:cxn modelId="{A2300505-5423-4A74-9CDF-600347B5900A}" srcId="{3C80D0BD-92D3-4449-9879-2D4E6A2D8467}" destId="{65BC7DC4-91A9-4278-88F2-185377FEBBCA}" srcOrd="0" destOrd="1" parTransId="{9EECC0E1-D5D5-4E03-9ACB-6294D6F564E4}" sibTransId="{9CCE3EF7-EF47-424F-957A-A40FF30462EE}"/>
    <dgm:cxn modelId="{330B048B-DE21-4E1D-8826-2963DA2883D5}" srcId="{3C80D0BD-92D3-4449-9879-2D4E6A2D8467}" destId="{6D591980-3589-4F20-A138-FCABDBA1423B}" srcOrd="1" destOrd="1" parTransId="{EA5D32A6-EB18-4BCB-A805-CA04A4C95692}" sibTransId="{DBB29D75-F7EB-4D30-8D66-6A5DEE9F7323}"/>
    <dgm:cxn modelId="{A7512E91-87EB-4E8E-9C90-40FEB0E3A372}" srcId="{C5485C41-F2C2-454C-A369-753D58E1470A}" destId="{1E6FB17A-8ACD-4003-A950-A4306D48EE24}" srcOrd="2" destOrd="0" parTransId="{CD8CAC60-86A2-42F7-9A1E-91B0047B0EB5}" sibTransId="{54F5DF29-70F2-451E-A863-97381ABB7394}"/>
    <dgm:cxn modelId="{A2F986F6-099D-4256-8501-A8B2D8510DC5}" srcId="{1E6FB17A-8ACD-4003-A950-A4306D48EE24}" destId="{73F8CD68-4D13-4B32-81CB-A5CF73AD20CB}" srcOrd="0" destOrd="2" parTransId="{4F6109F5-8A3E-49E6-A5EC-B91E4A9300F6}" sibTransId="{7B318B57-1820-460A-A63F-9ADD6505BF37}"/>
    <dgm:cxn modelId="{1B0EBEB5-6267-4C8F-AD0C-B2167F84FCE7}" type="presOf" srcId="{BE72650F-2858-4CE2-8CD9-E74BB38F3618}" destId="{62ACD20E-35F3-4033-8D5A-0555FCE1B3A1}" srcOrd="0" destOrd="0" presId="urn:microsoft.com/office/officeart/2005/8/layout/hierarchy2"/>
    <dgm:cxn modelId="{40AEC05E-8A26-4832-B108-BE68E3791C2E}" type="presParOf" srcId="{62ACD20E-35F3-4033-8D5A-0555FCE1B3A1}" destId="{84C2EC23-310B-4FDF-BEF3-4650FBAAB24A}" srcOrd="0" destOrd="0" presId="urn:microsoft.com/office/officeart/2005/8/layout/hierarchy2"/>
    <dgm:cxn modelId="{D604DB57-5D16-421E-9E1E-56DEDF5E1938}" type="presParOf" srcId="{84C2EC23-310B-4FDF-BEF3-4650FBAAB24A}" destId="{5BE68B88-79A2-47E6-BF09-87C1856C1E55}" srcOrd="0" destOrd="0" presId="urn:microsoft.com/office/officeart/2005/8/layout/hierarchy2"/>
    <dgm:cxn modelId="{687C1C67-8BBC-4C3D-87FB-EB0C13BE1FAF}" type="presOf" srcId="{C5485C41-F2C2-454C-A369-753D58E1470A}" destId="{5BE68B88-79A2-47E6-BF09-87C1856C1E55}" srcOrd="0" destOrd="0" presId="urn:microsoft.com/office/officeart/2005/8/layout/hierarchy2"/>
    <dgm:cxn modelId="{509F131A-682E-4DC2-803D-DA045C05AF4E}" type="presParOf" srcId="{84C2EC23-310B-4FDF-BEF3-4650FBAAB24A}" destId="{847E4177-4945-43C0-9F3F-5AC59F9B6949}" srcOrd="1" destOrd="0" presId="urn:microsoft.com/office/officeart/2005/8/layout/hierarchy2"/>
    <dgm:cxn modelId="{7D01176A-4CCA-4070-95CD-D80D8166AB97}" type="presParOf" srcId="{847E4177-4945-43C0-9F3F-5AC59F9B6949}" destId="{6FC64462-3E2A-40EC-8167-0505D2791C39}" srcOrd="0" destOrd="1" presId="urn:microsoft.com/office/officeart/2005/8/layout/hierarchy2"/>
    <dgm:cxn modelId="{696F1730-7ACB-44C7-9965-414D3E0256F3}" type="presOf" srcId="{8A084FE1-C937-49A1-A499-0D41860F48D7}" destId="{6FC64462-3E2A-40EC-8167-0505D2791C39}" srcOrd="0" destOrd="0" presId="urn:microsoft.com/office/officeart/2005/8/layout/hierarchy2"/>
    <dgm:cxn modelId="{A3CA06DC-FBB5-4EBF-B3B3-03145DD467B3}" type="presParOf" srcId="{6FC64462-3E2A-40EC-8167-0505D2791C39}" destId="{4978943B-4F18-4BA3-BFD2-623A503D28F6}" srcOrd="0" destOrd="0" presId="urn:microsoft.com/office/officeart/2005/8/layout/hierarchy2"/>
    <dgm:cxn modelId="{083E3FAD-E129-4D26-B511-E48CFE96E7C1}" type="presOf" srcId="{8A084FE1-C937-49A1-A499-0D41860F48D7}" destId="{4978943B-4F18-4BA3-BFD2-623A503D28F6}" srcOrd="1" destOrd="0" presId="urn:microsoft.com/office/officeart/2005/8/layout/hierarchy2"/>
    <dgm:cxn modelId="{50D2E65F-16F2-45B7-80B6-71BC8689DA15}" type="presParOf" srcId="{847E4177-4945-43C0-9F3F-5AC59F9B6949}" destId="{1BE85168-8B5E-42B6-BC5B-B388D2D057C5}" srcOrd="1" destOrd="1" presId="urn:microsoft.com/office/officeart/2005/8/layout/hierarchy2"/>
    <dgm:cxn modelId="{5A939ECE-E810-4342-AECF-A321A5A37D59}" type="presParOf" srcId="{1BE85168-8B5E-42B6-BC5B-B388D2D057C5}" destId="{95302EFA-2E06-4C2F-8D10-DC916C4E543A}" srcOrd="0" destOrd="1" presId="urn:microsoft.com/office/officeart/2005/8/layout/hierarchy2"/>
    <dgm:cxn modelId="{CE8C8F1C-15A1-4606-8BF6-469DEB57D69E}" type="presOf" srcId="{80AE4D5E-A406-493B-ABAA-F4F240302614}" destId="{95302EFA-2E06-4C2F-8D10-DC916C4E543A}" srcOrd="0" destOrd="0" presId="urn:microsoft.com/office/officeart/2005/8/layout/hierarchy2"/>
    <dgm:cxn modelId="{64AEDED0-F1F7-4D8A-86C6-B16B1104EF9C}" type="presParOf" srcId="{1BE85168-8B5E-42B6-BC5B-B388D2D057C5}" destId="{C66A7F49-D436-46DE-A3F4-550670B6466C}" srcOrd="1" destOrd="1" presId="urn:microsoft.com/office/officeart/2005/8/layout/hierarchy2"/>
    <dgm:cxn modelId="{8F9354ED-566C-449C-A4F6-A627C83C2187}" type="presParOf" srcId="{C66A7F49-D436-46DE-A3F4-550670B6466C}" destId="{A5A075E7-F6BC-4A67-8E25-5E5D8F8A4119}" srcOrd="0" destOrd="1" presId="urn:microsoft.com/office/officeart/2005/8/layout/hierarchy2"/>
    <dgm:cxn modelId="{78AB3B28-E76C-4E0E-A70F-C96EEF5CFA8E}" type="presOf" srcId="{B6A2143C-F7F2-4663-B070-C0EE08997B6E}" destId="{A5A075E7-F6BC-4A67-8E25-5E5D8F8A4119}" srcOrd="0" destOrd="0" presId="urn:microsoft.com/office/officeart/2005/8/layout/hierarchy2"/>
    <dgm:cxn modelId="{52D3A061-CDEB-413A-AF22-F8FFF0EFACF4}" type="presParOf" srcId="{A5A075E7-F6BC-4A67-8E25-5E5D8F8A4119}" destId="{0CF19EFF-10E1-4F4B-A7E5-9FDA39742B2B}" srcOrd="0" destOrd="0" presId="urn:microsoft.com/office/officeart/2005/8/layout/hierarchy2"/>
    <dgm:cxn modelId="{BD8312C7-0F78-4CF6-9AB8-12594AFB0EB2}" type="presOf" srcId="{B6A2143C-F7F2-4663-B070-C0EE08997B6E}" destId="{0CF19EFF-10E1-4F4B-A7E5-9FDA39742B2B}" srcOrd="1" destOrd="0" presId="urn:microsoft.com/office/officeart/2005/8/layout/hierarchy2"/>
    <dgm:cxn modelId="{6E83DC12-42FA-4BCA-AA7C-CE87C4808B43}" type="presParOf" srcId="{C66A7F49-D436-46DE-A3F4-550670B6466C}" destId="{EE14CE5B-9BDF-4416-9EA3-B67219D810DB}" srcOrd="1" destOrd="1" presId="urn:microsoft.com/office/officeart/2005/8/layout/hierarchy2"/>
    <dgm:cxn modelId="{342D134A-8A90-4670-9F4E-76352BC2C834}" type="presParOf" srcId="{EE14CE5B-9BDF-4416-9EA3-B67219D810DB}" destId="{D1163DAB-C96B-4FEC-84B6-474B2BB7FDF3}" srcOrd="0" destOrd="1" presId="urn:microsoft.com/office/officeart/2005/8/layout/hierarchy2"/>
    <dgm:cxn modelId="{5B52D1E9-7B40-4A57-9EDE-4B97C385D05A}" type="presOf" srcId="{648F5B18-7F89-4E93-A16C-EBC6BC391AE2}" destId="{D1163DAB-C96B-4FEC-84B6-474B2BB7FDF3}" srcOrd="0" destOrd="0" presId="urn:microsoft.com/office/officeart/2005/8/layout/hierarchy2"/>
    <dgm:cxn modelId="{F9157D7C-45F2-4504-8E78-E6B41BDA934E}" type="presParOf" srcId="{EE14CE5B-9BDF-4416-9EA3-B67219D810DB}" destId="{443D8B1E-27C5-4C72-ACBB-F0833E48AAE2}" srcOrd="1" destOrd="1" presId="urn:microsoft.com/office/officeart/2005/8/layout/hierarchy2"/>
    <dgm:cxn modelId="{2B19A811-9113-4BBC-896E-59DF803C19E8}" type="presParOf" srcId="{C66A7F49-D436-46DE-A3F4-550670B6466C}" destId="{781400FA-6B01-43F1-B359-22926FC20178}" srcOrd="2" destOrd="1" presId="urn:microsoft.com/office/officeart/2005/8/layout/hierarchy2"/>
    <dgm:cxn modelId="{2DCE0D8C-96FA-452F-B018-B48CCEAC6AEE}" type="presOf" srcId="{3C8BED7B-DE0D-41EC-A4E2-665FBDFA2139}" destId="{781400FA-6B01-43F1-B359-22926FC20178}" srcOrd="0" destOrd="0" presId="urn:microsoft.com/office/officeart/2005/8/layout/hierarchy2"/>
    <dgm:cxn modelId="{1A66762D-0713-4E58-ABCB-F3D48DE57188}" type="presParOf" srcId="{781400FA-6B01-43F1-B359-22926FC20178}" destId="{7C23406B-3486-4F27-90E8-3BE6B027E3A6}" srcOrd="0" destOrd="2" presId="urn:microsoft.com/office/officeart/2005/8/layout/hierarchy2"/>
    <dgm:cxn modelId="{001872DF-BD25-477C-8B47-716AC34141A3}" type="presOf" srcId="{3C8BED7B-DE0D-41EC-A4E2-665FBDFA2139}" destId="{7C23406B-3486-4F27-90E8-3BE6B027E3A6}" srcOrd="1" destOrd="0" presId="urn:microsoft.com/office/officeart/2005/8/layout/hierarchy2"/>
    <dgm:cxn modelId="{B99E7580-F8CD-4E4D-AEEA-136FF33A098B}" type="presParOf" srcId="{C66A7F49-D436-46DE-A3F4-550670B6466C}" destId="{1CD9A62C-DBE3-425B-982D-BA2F39A04B14}" srcOrd="3" destOrd="1" presId="urn:microsoft.com/office/officeart/2005/8/layout/hierarchy2"/>
    <dgm:cxn modelId="{D1BE16E6-9D7A-4E77-A65D-C9F298869C61}" type="presParOf" srcId="{1CD9A62C-DBE3-425B-982D-BA2F39A04B14}" destId="{11C8F3B7-662D-4075-B3CA-662AD389B7AD}" srcOrd="0" destOrd="3" presId="urn:microsoft.com/office/officeart/2005/8/layout/hierarchy2"/>
    <dgm:cxn modelId="{8D6DB116-B00E-47DF-BA30-4E02549AC39C}" type="presOf" srcId="{BA76C380-6158-451C-971B-D56F22596022}" destId="{11C8F3B7-662D-4075-B3CA-662AD389B7AD}" srcOrd="0" destOrd="0" presId="urn:microsoft.com/office/officeart/2005/8/layout/hierarchy2"/>
    <dgm:cxn modelId="{05E3E632-0578-4D25-8D29-7C112D2FCF90}" type="presParOf" srcId="{1CD9A62C-DBE3-425B-982D-BA2F39A04B14}" destId="{43825963-6C32-4555-ABB4-B86C949F88D6}" srcOrd="1" destOrd="3" presId="urn:microsoft.com/office/officeart/2005/8/layout/hierarchy2"/>
    <dgm:cxn modelId="{A288996F-B405-4C66-B0CF-E1561ED37FFE}" type="presParOf" srcId="{847E4177-4945-43C0-9F3F-5AC59F9B6949}" destId="{9D9386D4-15A2-41C2-93DE-C9170076499D}" srcOrd="2" destOrd="1" presId="urn:microsoft.com/office/officeart/2005/8/layout/hierarchy2"/>
    <dgm:cxn modelId="{DEEC155E-E4C9-4FBA-A35B-D727D84403A5}" type="presOf" srcId="{F8BABC4E-EAF6-4D85-9A99-E11E332EF7AC}" destId="{9D9386D4-15A2-41C2-93DE-C9170076499D}" srcOrd="0" destOrd="0" presId="urn:microsoft.com/office/officeart/2005/8/layout/hierarchy2"/>
    <dgm:cxn modelId="{2FEC9DF8-A3A6-4624-B542-5AF34BED3977}" type="presParOf" srcId="{9D9386D4-15A2-41C2-93DE-C9170076499D}" destId="{4C9B75A3-709F-4A24-9546-A5CA2B58256A}" srcOrd="0" destOrd="2" presId="urn:microsoft.com/office/officeart/2005/8/layout/hierarchy2"/>
    <dgm:cxn modelId="{25174C40-29CA-4D15-85F7-0DC00366335A}" type="presOf" srcId="{F8BABC4E-EAF6-4D85-9A99-E11E332EF7AC}" destId="{4C9B75A3-709F-4A24-9546-A5CA2B58256A}" srcOrd="1" destOrd="0" presId="urn:microsoft.com/office/officeart/2005/8/layout/hierarchy2"/>
    <dgm:cxn modelId="{5B5720B9-B869-420D-BC5F-64757E24CA50}" type="presParOf" srcId="{847E4177-4945-43C0-9F3F-5AC59F9B6949}" destId="{AD8AFA72-21BD-491E-8ED4-DB38BC63904A}" srcOrd="3" destOrd="1" presId="urn:microsoft.com/office/officeart/2005/8/layout/hierarchy2"/>
    <dgm:cxn modelId="{FCA735D0-F9C5-4F2F-996C-D31BBE2F4FA8}" type="presParOf" srcId="{AD8AFA72-21BD-491E-8ED4-DB38BC63904A}" destId="{372E025B-CFCF-4B47-B5BC-C14E977AFB5F}" srcOrd="0" destOrd="3" presId="urn:microsoft.com/office/officeart/2005/8/layout/hierarchy2"/>
    <dgm:cxn modelId="{A716F0F3-4C3E-4CFC-B5BE-A6E2F79E8E16}" type="presOf" srcId="{3C80D0BD-92D3-4449-9879-2D4E6A2D8467}" destId="{372E025B-CFCF-4B47-B5BC-C14E977AFB5F}" srcOrd="0" destOrd="0" presId="urn:microsoft.com/office/officeart/2005/8/layout/hierarchy2"/>
    <dgm:cxn modelId="{9799E264-8A01-4916-8020-C744662A471F}" type="presParOf" srcId="{AD8AFA72-21BD-491E-8ED4-DB38BC63904A}" destId="{91FE96D7-97C4-4F28-B6E5-00CCC593E9B7}" srcOrd="1" destOrd="3" presId="urn:microsoft.com/office/officeart/2005/8/layout/hierarchy2"/>
    <dgm:cxn modelId="{B4807AD5-B396-42EB-A2D1-49F5CC2D6869}" type="presParOf" srcId="{91FE96D7-97C4-4F28-B6E5-00CCC593E9B7}" destId="{643CD395-D8CB-402C-A933-486503D0AF88}" srcOrd="0" destOrd="1" presId="urn:microsoft.com/office/officeart/2005/8/layout/hierarchy2"/>
    <dgm:cxn modelId="{1ACF9B54-DB73-4553-88D9-36E04576F391}" type="presOf" srcId="{9EECC0E1-D5D5-4E03-9ACB-6294D6F564E4}" destId="{643CD395-D8CB-402C-A933-486503D0AF88}" srcOrd="0" destOrd="0" presId="urn:microsoft.com/office/officeart/2005/8/layout/hierarchy2"/>
    <dgm:cxn modelId="{6D1E8338-E935-48F5-B862-7292A2829E92}" type="presParOf" srcId="{643CD395-D8CB-402C-A933-486503D0AF88}" destId="{7FCFDBFF-6814-413B-B8F5-0C3311A9EC97}" srcOrd="0" destOrd="0" presId="urn:microsoft.com/office/officeart/2005/8/layout/hierarchy2"/>
    <dgm:cxn modelId="{CF090327-2452-4CF7-B2B5-C2BB93AF0B38}" type="presOf" srcId="{9EECC0E1-D5D5-4E03-9ACB-6294D6F564E4}" destId="{7FCFDBFF-6814-413B-B8F5-0C3311A9EC97}" srcOrd="1" destOrd="0" presId="urn:microsoft.com/office/officeart/2005/8/layout/hierarchy2"/>
    <dgm:cxn modelId="{3B57CBDE-BB1B-4617-B5E7-90A22905B377}" type="presParOf" srcId="{91FE96D7-97C4-4F28-B6E5-00CCC593E9B7}" destId="{A28F5FD3-8FC7-45CC-B48B-48771DCD0812}" srcOrd="1" destOrd="1" presId="urn:microsoft.com/office/officeart/2005/8/layout/hierarchy2"/>
    <dgm:cxn modelId="{61C42B36-4EBB-4117-A863-F992CEE53B79}" type="presParOf" srcId="{A28F5FD3-8FC7-45CC-B48B-48771DCD0812}" destId="{D8333F09-61E0-4BDD-BC6A-23EBBA621702}" srcOrd="0" destOrd="1" presId="urn:microsoft.com/office/officeart/2005/8/layout/hierarchy2"/>
    <dgm:cxn modelId="{AD3BE7E1-74C0-4272-A78D-3F788777A384}" type="presOf" srcId="{65BC7DC4-91A9-4278-88F2-185377FEBBCA}" destId="{D8333F09-61E0-4BDD-BC6A-23EBBA621702}" srcOrd="0" destOrd="0" presId="urn:microsoft.com/office/officeart/2005/8/layout/hierarchy2"/>
    <dgm:cxn modelId="{256932C9-E8E4-4F41-8358-2ECA99521DD1}" type="presParOf" srcId="{A28F5FD3-8FC7-45CC-B48B-48771DCD0812}" destId="{97698F4B-A3F9-44CA-8569-F31EF8AB7A92}" srcOrd="1" destOrd="1" presId="urn:microsoft.com/office/officeart/2005/8/layout/hierarchy2"/>
    <dgm:cxn modelId="{D866492A-648B-4478-8E5E-D741E088C93D}" type="presParOf" srcId="{91FE96D7-97C4-4F28-B6E5-00CCC593E9B7}" destId="{099B7E8E-988F-4B52-B6B7-270C375BEC9A}" srcOrd="2" destOrd="1" presId="urn:microsoft.com/office/officeart/2005/8/layout/hierarchy2"/>
    <dgm:cxn modelId="{BCC39BBA-BB74-46E0-BBCF-DE3EF582C317}" type="presOf" srcId="{EA5D32A6-EB18-4BCB-A805-CA04A4C95692}" destId="{099B7E8E-988F-4B52-B6B7-270C375BEC9A}" srcOrd="0" destOrd="0" presId="urn:microsoft.com/office/officeart/2005/8/layout/hierarchy2"/>
    <dgm:cxn modelId="{0442B99C-A5E2-445E-ADA1-7D87D7A6AD5E}" type="presParOf" srcId="{099B7E8E-988F-4B52-B6B7-270C375BEC9A}" destId="{1693F799-E516-4728-B3CA-058631DF4DC0}" srcOrd="0" destOrd="2" presId="urn:microsoft.com/office/officeart/2005/8/layout/hierarchy2"/>
    <dgm:cxn modelId="{2D28B0F9-FE54-4A1F-B858-B2EBC87CF024}" type="presOf" srcId="{EA5D32A6-EB18-4BCB-A805-CA04A4C95692}" destId="{1693F799-E516-4728-B3CA-058631DF4DC0}" srcOrd="1" destOrd="0" presId="urn:microsoft.com/office/officeart/2005/8/layout/hierarchy2"/>
    <dgm:cxn modelId="{BE6B7DDE-5252-49C1-BC64-0A7A332D8F02}" type="presParOf" srcId="{91FE96D7-97C4-4F28-B6E5-00CCC593E9B7}" destId="{B5F6C067-4667-4B4D-84F8-29527E0221CE}" srcOrd="3" destOrd="1" presId="urn:microsoft.com/office/officeart/2005/8/layout/hierarchy2"/>
    <dgm:cxn modelId="{83C0456B-A2A1-4E80-B8D5-46AF41BFD517}" type="presParOf" srcId="{B5F6C067-4667-4B4D-84F8-29527E0221CE}" destId="{049DCCC4-61CE-4592-ABFC-7563549DE2A4}" srcOrd="0" destOrd="3" presId="urn:microsoft.com/office/officeart/2005/8/layout/hierarchy2"/>
    <dgm:cxn modelId="{12A07C08-B2DC-4239-8560-5C9AFEE20673}" type="presOf" srcId="{6D591980-3589-4F20-A138-FCABDBA1423B}" destId="{049DCCC4-61CE-4592-ABFC-7563549DE2A4}" srcOrd="0" destOrd="0" presId="urn:microsoft.com/office/officeart/2005/8/layout/hierarchy2"/>
    <dgm:cxn modelId="{2CAB4CBF-939B-45C0-A5CF-3FBED5D942F1}" type="presParOf" srcId="{B5F6C067-4667-4B4D-84F8-29527E0221CE}" destId="{20C2890F-80F9-4C82-B249-745AE2AD801D}" srcOrd="1" destOrd="3" presId="urn:microsoft.com/office/officeart/2005/8/layout/hierarchy2"/>
    <dgm:cxn modelId="{A89C8115-AFAD-4091-9664-0658E0DAE375}" type="presParOf" srcId="{847E4177-4945-43C0-9F3F-5AC59F9B6949}" destId="{E2BC902F-42A3-492A-B4D4-E10ABA0CB80E}" srcOrd="4" destOrd="1" presId="urn:microsoft.com/office/officeart/2005/8/layout/hierarchy2"/>
    <dgm:cxn modelId="{6FE2E0B3-105D-44DF-9006-F8D228B9ADFC}" type="presOf" srcId="{CD8CAC60-86A2-42F7-9A1E-91B0047B0EB5}" destId="{E2BC902F-42A3-492A-B4D4-E10ABA0CB80E}" srcOrd="0" destOrd="0" presId="urn:microsoft.com/office/officeart/2005/8/layout/hierarchy2"/>
    <dgm:cxn modelId="{45305369-A9E3-45D3-9F98-583D5840882B}" type="presParOf" srcId="{E2BC902F-42A3-492A-B4D4-E10ABA0CB80E}" destId="{A85FBEC7-32F5-42B9-8A5B-41729D2E1470}" srcOrd="0" destOrd="4" presId="urn:microsoft.com/office/officeart/2005/8/layout/hierarchy2"/>
    <dgm:cxn modelId="{84770369-861C-41A4-BB21-F0E8D3C7140E}" type="presOf" srcId="{CD8CAC60-86A2-42F7-9A1E-91B0047B0EB5}" destId="{A85FBEC7-32F5-42B9-8A5B-41729D2E1470}" srcOrd="1" destOrd="0" presId="urn:microsoft.com/office/officeart/2005/8/layout/hierarchy2"/>
    <dgm:cxn modelId="{E5423FA9-BDAB-4F2B-B2B9-47D91A3FBF9C}" type="presParOf" srcId="{847E4177-4945-43C0-9F3F-5AC59F9B6949}" destId="{F3B9C25D-95A8-4136-8FD3-A2F8C1D1025A}" srcOrd="5" destOrd="1" presId="urn:microsoft.com/office/officeart/2005/8/layout/hierarchy2"/>
    <dgm:cxn modelId="{F3C99277-795A-4646-8DE0-91E55D073195}" type="presParOf" srcId="{F3B9C25D-95A8-4136-8FD3-A2F8C1D1025A}" destId="{2D0A6DA3-A94F-4EF5-862F-604614E13334}" srcOrd="0" destOrd="5" presId="urn:microsoft.com/office/officeart/2005/8/layout/hierarchy2"/>
    <dgm:cxn modelId="{209672A5-45F2-404C-B940-A917A2915A6E}" type="presOf" srcId="{1E6FB17A-8ACD-4003-A950-A4306D48EE24}" destId="{2D0A6DA3-A94F-4EF5-862F-604614E13334}" srcOrd="0" destOrd="0" presId="urn:microsoft.com/office/officeart/2005/8/layout/hierarchy2"/>
    <dgm:cxn modelId="{447C94E4-F9F6-42F3-95D3-EE73684BF5F0}" type="presParOf" srcId="{F3B9C25D-95A8-4136-8FD3-A2F8C1D1025A}" destId="{37186B39-A401-4968-A7A5-3F7F6A682475}" srcOrd="1" destOrd="5" presId="urn:microsoft.com/office/officeart/2005/8/layout/hierarchy2"/>
    <dgm:cxn modelId="{FD0AB189-83EB-4747-8AE7-F66EAB773092}" type="presParOf" srcId="{37186B39-A401-4968-A7A5-3F7F6A682475}" destId="{6DFB187F-699F-482E-8116-182FB0C10884}" srcOrd="0" destOrd="1" presId="urn:microsoft.com/office/officeart/2005/8/layout/hierarchy2"/>
    <dgm:cxn modelId="{6DEFB717-A3C9-46CA-9C31-8238852C234D}" type="presOf" srcId="{4F6109F5-8A3E-49E6-A5EC-B91E4A9300F6}" destId="{6DFB187F-699F-482E-8116-182FB0C10884}" srcOrd="0" destOrd="0" presId="urn:microsoft.com/office/officeart/2005/8/layout/hierarchy2"/>
    <dgm:cxn modelId="{FA93869C-540C-4B0D-BAFB-F84CFBEDA5C9}" type="presParOf" srcId="{6DFB187F-699F-482E-8116-182FB0C10884}" destId="{AEDB9336-47BC-456C-8BC8-801950F36279}" srcOrd="0" destOrd="0" presId="urn:microsoft.com/office/officeart/2005/8/layout/hierarchy2"/>
    <dgm:cxn modelId="{83EF3988-047C-47F5-AB5C-9C7B58F62E37}" type="presOf" srcId="{4F6109F5-8A3E-49E6-A5EC-B91E4A9300F6}" destId="{AEDB9336-47BC-456C-8BC8-801950F36279}" srcOrd="1" destOrd="0" presId="urn:microsoft.com/office/officeart/2005/8/layout/hierarchy2"/>
    <dgm:cxn modelId="{D716DDE5-436F-45FD-8730-F2C63959765E}" type="presParOf" srcId="{37186B39-A401-4968-A7A5-3F7F6A682475}" destId="{AEB6BB40-94EF-4F80-A560-6D9E3D60BF4B}" srcOrd="1" destOrd="1" presId="urn:microsoft.com/office/officeart/2005/8/layout/hierarchy2"/>
    <dgm:cxn modelId="{CF4544CB-BC8D-46A9-87FB-DBA683D43090}" type="presParOf" srcId="{AEB6BB40-94EF-4F80-A560-6D9E3D60BF4B}" destId="{8D32E883-B3E8-4152-9E33-9436C2A31250}" srcOrd="0" destOrd="1" presId="urn:microsoft.com/office/officeart/2005/8/layout/hierarchy2"/>
    <dgm:cxn modelId="{0031C7D8-78E1-4715-AA76-330A86AA711A}" type="presOf" srcId="{73F8CD68-4D13-4B32-81CB-A5CF73AD20CB}" destId="{8D32E883-B3E8-4152-9E33-9436C2A31250}" srcOrd="0" destOrd="0" presId="urn:microsoft.com/office/officeart/2005/8/layout/hierarchy2"/>
    <dgm:cxn modelId="{541E64E5-6E24-4B5C-88F2-72AD798D73F3}" type="presParOf" srcId="{AEB6BB40-94EF-4F80-A560-6D9E3D60BF4B}" destId="{48A378DD-FBA7-4803-8727-0099F0D6D55B}" srcOrd="1" destOrd="1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7335078" cy="4110824"/>
        <a:chOff x="0" y="0"/>
        <a:chExt cx="7335078" cy="4110824"/>
      </a:xfrm>
    </dsp:grpSpPr>
    <dsp:sp modelId="{53C31075-A59C-497C-8201-C21FACAD93C0}">
      <dsp:nvSpPr>
        <dsp:cNvPr id="4" name="任意多边形 3"/>
        <dsp:cNvSpPr/>
      </dsp:nvSpPr>
      <dsp:spPr bwMode="white">
        <a:xfrm>
          <a:off x="1267938" y="1060213"/>
          <a:ext cx="1286302" cy="995199"/>
        </a:xfrm>
        <a:custGeom>
          <a:avLst/>
          <a:gdLst/>
          <a:ahLst/>
          <a:cxnLst/>
          <a:pathLst>
            <a:path w="2026" h="1567">
              <a:moveTo>
                <a:pt x="0" y="1567"/>
              </a:moveTo>
              <a:lnTo>
                <a:pt x="1013" y="1567"/>
              </a:lnTo>
              <a:lnTo>
                <a:pt x="1013" y="0"/>
              </a:lnTo>
              <a:lnTo>
                <a:pt x="2026" y="0"/>
              </a:lnTo>
            </a:path>
          </a:pathLst>
        </a:custGeom>
      </dsp:spPr>
      <dsp:style>
        <a:lnRef idx="2">
          <a:schemeClr val="accent5"/>
        </a:lnRef>
        <a:fillRef idx="0">
          <a:schemeClr val="accent4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267938" y="1060213"/>
        <a:ext cx="1286302" cy="995199"/>
      </dsp:txXfrm>
    </dsp:sp>
    <dsp:sp modelId="{42D8AE7A-E623-4491-B1F5-6B8F26B96CE5}">
      <dsp:nvSpPr>
        <dsp:cNvPr id="6" name="任意多边形 5"/>
        <dsp:cNvSpPr/>
      </dsp:nvSpPr>
      <dsp:spPr bwMode="white">
        <a:xfrm>
          <a:off x="1267938" y="2036542"/>
          <a:ext cx="1292220" cy="18870"/>
        </a:xfrm>
        <a:custGeom>
          <a:avLst/>
          <a:gdLst/>
          <a:ahLst/>
          <a:cxnLst/>
          <a:pathLst>
            <a:path w="2035" h="30">
              <a:moveTo>
                <a:pt x="0" y="30"/>
              </a:moveTo>
              <a:lnTo>
                <a:pt x="1017" y="30"/>
              </a:lnTo>
              <a:lnTo>
                <a:pt x="1017" y="0"/>
              </a:lnTo>
              <a:lnTo>
                <a:pt x="2035" y="0"/>
              </a:lnTo>
            </a:path>
          </a:pathLst>
        </a:custGeom>
      </dsp:spPr>
      <dsp:style>
        <a:lnRef idx="2">
          <a:schemeClr val="accent5"/>
        </a:lnRef>
        <a:fillRef idx="0">
          <a:schemeClr val="accent4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267938" y="2036542"/>
        <a:ext cx="1292220" cy="18870"/>
      </dsp:txXfrm>
    </dsp:sp>
    <dsp:sp modelId="{FABF67F0-186B-4C57-9D2F-05EDE0EAABE1}">
      <dsp:nvSpPr>
        <dsp:cNvPr id="8" name="任意多边形 7"/>
        <dsp:cNvSpPr/>
      </dsp:nvSpPr>
      <dsp:spPr bwMode="white">
        <a:xfrm>
          <a:off x="1267938" y="2055412"/>
          <a:ext cx="1295729" cy="929129"/>
        </a:xfrm>
        <a:custGeom>
          <a:avLst/>
          <a:gdLst/>
          <a:ahLst/>
          <a:cxnLst/>
          <a:pathLst>
            <a:path w="2041" h="1463">
              <a:moveTo>
                <a:pt x="0" y="0"/>
              </a:moveTo>
              <a:lnTo>
                <a:pt x="1020" y="0"/>
              </a:lnTo>
              <a:lnTo>
                <a:pt x="1020" y="1463"/>
              </a:lnTo>
              <a:lnTo>
                <a:pt x="2041" y="1463"/>
              </a:lnTo>
            </a:path>
          </a:pathLst>
        </a:custGeom>
      </dsp:spPr>
      <dsp:style>
        <a:lnRef idx="2">
          <a:schemeClr val="accent5"/>
        </a:lnRef>
        <a:fillRef idx="0">
          <a:schemeClr val="accent4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267938" y="2055412"/>
        <a:ext cx="1295729" cy="929129"/>
      </dsp:txXfrm>
    </dsp:sp>
    <dsp:sp modelId="{011BBD8A-6FBD-413A-BEDF-A5C9F0A45950}">
      <dsp:nvSpPr>
        <dsp:cNvPr id="3" name="矩形 2"/>
        <dsp:cNvSpPr/>
      </dsp:nvSpPr>
      <dsp:spPr bwMode="white">
        <a:xfrm rot="21600000">
          <a:off x="-131366" y="1664884"/>
          <a:ext cx="2017551" cy="781057"/>
        </a:xfrm>
        <a:prstGeom prst="rect">
          <a:avLst/>
        </a:prstGeom>
        <a:solidFill>
          <a:schemeClr val="accent5"/>
        </a:solidFill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29210" tIns="29210" rIns="29210" bIns="2921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/>
            <a:t>Dataset</a:t>
          </a:r>
          <a:endParaRPr lang="zh-CN" altLang="en-US" dirty="0"/>
        </a:p>
      </dsp:txBody>
      <dsp:txXfrm rot="21600000">
        <a:off x="-131366" y="1664884"/>
        <a:ext cx="2017551" cy="781057"/>
      </dsp:txXfrm>
    </dsp:sp>
    <dsp:sp modelId="{6C10C23B-FDC5-41F9-B6DA-29FAAA9EDD1F}">
      <dsp:nvSpPr>
        <dsp:cNvPr id="5" name="矩形 4"/>
        <dsp:cNvSpPr/>
      </dsp:nvSpPr>
      <dsp:spPr bwMode="white">
        <a:xfrm>
          <a:off x="2554239" y="669685"/>
          <a:ext cx="3897545" cy="781057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 i="0" dirty="0"/>
            <a:t>__</a:t>
          </a:r>
          <a:r>
            <a:rPr lang="en-US" b="1" i="0" dirty="0" err="1"/>
            <a:t>init</a:t>
          </a:r>
          <a:r>
            <a:rPr lang="en-US" b="1" i="0" dirty="0"/>
            <a:t>__(self, ...)</a:t>
          </a:r>
          <a:r>
            <a:rPr lang="zh-CN" altLang="en-US" b="0" i="0" dirty="0"/>
            <a:t>初始化数据集读取包含数据路径和标签信息的文件</a:t>
          </a:r>
          <a:endParaRPr lang="zh-CN" altLang="en-US" dirty="0"/>
        </a:p>
      </dsp:txBody>
      <dsp:txXfrm>
        <a:off x="2554239" y="669685"/>
        <a:ext cx="3897545" cy="781057"/>
      </dsp:txXfrm>
    </dsp:sp>
    <dsp:sp modelId="{231214E9-0F45-497D-AA50-073D6C2D326D}">
      <dsp:nvSpPr>
        <dsp:cNvPr id="7" name="矩形 6"/>
        <dsp:cNvSpPr/>
      </dsp:nvSpPr>
      <dsp:spPr bwMode="white">
        <a:xfrm>
          <a:off x="2560157" y="1646013"/>
          <a:ext cx="3916426" cy="781057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 i="0" dirty="0"/>
            <a:t>__</a:t>
          </a:r>
          <a:r>
            <a:rPr lang="en-US" b="1" i="0" dirty="0" err="1"/>
            <a:t>getitem</a:t>
          </a:r>
          <a:r>
            <a:rPr lang="en-US" b="1" i="0" dirty="0"/>
            <a:t>__(self, index)： </a:t>
          </a:r>
          <a:r>
            <a:rPr lang="zh-CN" altLang="en-US" b="1" i="0" dirty="0"/>
            <a:t>索引访问方法</a:t>
          </a:r>
          <a:r>
            <a:rPr lang="zh-CN" altLang="en-US" b="0" i="0" dirty="0"/>
            <a:t>根据给定的索引 ，</a:t>
          </a:r>
          <a:r>
            <a:rPr lang="zh-CN" altLang="en-US" b="1" i="0" dirty="0"/>
            <a:t>获取并返回一条数据样本及其标签</a:t>
          </a:r>
          <a:endParaRPr lang="zh-CN" altLang="en-US" dirty="0"/>
        </a:p>
      </dsp:txBody>
      <dsp:txXfrm>
        <a:off x="2560157" y="1646013"/>
        <a:ext cx="3916426" cy="781057"/>
      </dsp:txXfrm>
    </dsp:sp>
    <dsp:sp modelId="{FDEAE8CB-BA08-4DE1-909F-F867277EED98}">
      <dsp:nvSpPr>
        <dsp:cNvPr id="9" name="矩形 8"/>
        <dsp:cNvSpPr/>
      </dsp:nvSpPr>
      <dsp:spPr bwMode="white">
        <a:xfrm>
          <a:off x="2563667" y="2594013"/>
          <a:ext cx="3935307" cy="781057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0160" tIns="10160" rIns="10160" bIns="10160" anchor="ctr"/>
        <a:lstStyle>
          <a:lvl1pPr algn="ctr">
            <a:defRPr sz="1600"/>
          </a:lvl1pPr>
          <a:lvl2pPr marL="114300" indent="-114300" algn="ctr">
            <a:defRPr sz="1200"/>
          </a:lvl2pPr>
          <a:lvl3pPr marL="228600" indent="-114300" algn="ctr">
            <a:defRPr sz="1200"/>
          </a:lvl3pPr>
          <a:lvl4pPr marL="342900" indent="-114300" algn="ctr">
            <a:defRPr sz="1200"/>
          </a:lvl4pPr>
          <a:lvl5pPr marL="457200" indent="-114300" algn="ctr">
            <a:defRPr sz="1200"/>
          </a:lvl5pPr>
          <a:lvl6pPr marL="571500" indent="-114300" algn="ctr">
            <a:defRPr sz="1200"/>
          </a:lvl6pPr>
          <a:lvl7pPr marL="685800" indent="-114300" algn="ctr">
            <a:defRPr sz="1200"/>
          </a:lvl7pPr>
          <a:lvl8pPr marL="800100" indent="-114300" algn="ctr">
            <a:defRPr sz="1200"/>
          </a:lvl8pPr>
          <a:lvl9pPr marL="914400" indent="-114300" algn="ctr">
            <a:defRPr sz="12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 i="0" dirty="0"/>
            <a:t>__</a:t>
          </a:r>
          <a:r>
            <a:rPr lang="en-US" b="1" i="0" dirty="0" err="1"/>
            <a:t>len</a:t>
          </a:r>
          <a:r>
            <a:rPr lang="en-US" b="1" i="0" dirty="0"/>
            <a:t>__(self)</a:t>
          </a:r>
          <a:r>
            <a:rPr lang="zh-CN" altLang="en-US" b="0" i="0" dirty="0"/>
            <a:t>返回数据集中样本的总数量</a:t>
          </a:r>
          <a:endParaRPr lang="zh-CN" altLang="en-US" dirty="0"/>
        </a:p>
      </dsp:txBody>
      <dsp:txXfrm>
        <a:off x="2563667" y="2594013"/>
        <a:ext cx="3935307" cy="781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061649" cy="4064000"/>
        <a:chOff x="0" y="0"/>
        <a:chExt cx="8061649" cy="4064000"/>
      </a:xfrm>
    </dsp:grpSpPr>
    <dsp:sp modelId="{53C31075-A59C-497C-8201-C21FACAD93C0}">
      <dsp:nvSpPr>
        <dsp:cNvPr id="4" name="任意多边形 3"/>
        <dsp:cNvSpPr/>
      </dsp:nvSpPr>
      <dsp:spPr bwMode="white">
        <a:xfrm>
          <a:off x="1658556" y="1048137"/>
          <a:ext cx="1271650" cy="983863"/>
        </a:xfrm>
        <a:custGeom>
          <a:avLst/>
          <a:gdLst/>
          <a:ahLst/>
          <a:cxnLst/>
          <a:pathLst>
            <a:path w="2003" h="1549">
              <a:moveTo>
                <a:pt x="0" y="1549"/>
              </a:moveTo>
              <a:lnTo>
                <a:pt x="1001" y="1549"/>
              </a:lnTo>
              <a:lnTo>
                <a:pt x="1001" y="0"/>
              </a:lnTo>
              <a:lnTo>
                <a:pt x="2003" y="0"/>
              </a:lnTo>
            </a:path>
          </a:pathLst>
        </a:custGeom>
      </dsp:spPr>
      <dsp:style>
        <a:lnRef idx="2">
          <a:schemeClr val="accent5"/>
        </a:lnRef>
        <a:fillRef idx="0">
          <a:schemeClr val="accent4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658556" y="1048137"/>
        <a:ext cx="1271650" cy="983863"/>
      </dsp:txXfrm>
    </dsp:sp>
    <dsp:sp modelId="{42D8AE7A-E623-4491-B1F5-6B8F26B96CE5}">
      <dsp:nvSpPr>
        <dsp:cNvPr id="6" name="任意多边形 5"/>
        <dsp:cNvSpPr/>
      </dsp:nvSpPr>
      <dsp:spPr bwMode="white">
        <a:xfrm>
          <a:off x="1658556" y="2013345"/>
          <a:ext cx="1277501" cy="18655"/>
        </a:xfrm>
        <a:custGeom>
          <a:avLst/>
          <a:gdLst/>
          <a:ahLst/>
          <a:cxnLst/>
          <a:pathLst>
            <a:path w="2012" h="29">
              <a:moveTo>
                <a:pt x="0" y="29"/>
              </a:moveTo>
              <a:lnTo>
                <a:pt x="1006" y="29"/>
              </a:lnTo>
              <a:lnTo>
                <a:pt x="1006" y="0"/>
              </a:lnTo>
              <a:lnTo>
                <a:pt x="2012" y="0"/>
              </a:lnTo>
            </a:path>
          </a:pathLst>
        </a:custGeom>
      </dsp:spPr>
      <dsp:style>
        <a:lnRef idx="2">
          <a:schemeClr val="accent5"/>
        </a:lnRef>
        <a:fillRef idx="0">
          <a:schemeClr val="accent4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658556" y="2013345"/>
        <a:ext cx="1277501" cy="18655"/>
      </dsp:txXfrm>
    </dsp:sp>
    <dsp:sp modelId="{FABF67F0-186B-4C57-9D2F-05EDE0EAABE1}">
      <dsp:nvSpPr>
        <dsp:cNvPr id="8" name="任意多边形 7"/>
        <dsp:cNvSpPr/>
      </dsp:nvSpPr>
      <dsp:spPr bwMode="white">
        <a:xfrm>
          <a:off x="1658556" y="2032000"/>
          <a:ext cx="1280971" cy="918546"/>
        </a:xfrm>
        <a:custGeom>
          <a:avLst/>
          <a:gdLst/>
          <a:ahLst/>
          <a:cxnLst/>
          <a:pathLst>
            <a:path w="2017" h="1447">
              <a:moveTo>
                <a:pt x="0" y="0"/>
              </a:moveTo>
              <a:lnTo>
                <a:pt x="1009" y="0"/>
              </a:lnTo>
              <a:lnTo>
                <a:pt x="1009" y="1447"/>
              </a:lnTo>
              <a:lnTo>
                <a:pt x="2017" y="1447"/>
              </a:lnTo>
            </a:path>
          </a:pathLst>
        </a:custGeom>
      </dsp:spPr>
      <dsp:style>
        <a:lnRef idx="2">
          <a:schemeClr val="accent5"/>
        </a:lnRef>
        <a:fillRef idx="0">
          <a:schemeClr val="accent4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0"/>
          </a:lvl1pPr>
          <a:lvl2pPr marL="285750" indent="-285750" algn="ctr">
            <a:defRPr sz="3900"/>
          </a:lvl2pPr>
          <a:lvl3pPr marL="571500" indent="-285750" algn="ctr">
            <a:defRPr sz="3900"/>
          </a:lvl3pPr>
          <a:lvl4pPr marL="857250" indent="-285750" algn="ctr">
            <a:defRPr sz="3900"/>
          </a:lvl4pPr>
          <a:lvl5pPr marL="1143000" indent="-285750" algn="ctr">
            <a:defRPr sz="3900"/>
          </a:lvl5pPr>
          <a:lvl6pPr marL="1428750" indent="-285750" algn="ctr">
            <a:defRPr sz="3900"/>
          </a:lvl6pPr>
          <a:lvl7pPr marL="1714500" indent="-285750" algn="ctr">
            <a:defRPr sz="3900"/>
          </a:lvl7pPr>
          <a:lvl8pPr marL="2000250" indent="-285750" algn="ctr">
            <a:defRPr sz="3900"/>
          </a:lvl8pPr>
          <a:lvl9pPr marL="2286000" indent="-285750" algn="ctr">
            <a:defRPr sz="3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>
            <a:solidFill>
              <a:schemeClr val="tx1"/>
            </a:solidFill>
          </a:endParaRPr>
        </a:p>
      </dsp:txBody>
      <dsp:txXfrm>
        <a:off x="1658556" y="2032000"/>
        <a:ext cx="1280971" cy="918546"/>
      </dsp:txXfrm>
    </dsp:sp>
    <dsp:sp modelId="{011BBD8A-6FBD-413A-BEDF-A5C9F0A45950}">
      <dsp:nvSpPr>
        <dsp:cNvPr id="3" name="矩形 2"/>
        <dsp:cNvSpPr/>
      </dsp:nvSpPr>
      <dsp:spPr bwMode="white">
        <a:xfrm rot="21600000">
          <a:off x="275190" y="1645920"/>
          <a:ext cx="1994571" cy="772160"/>
        </a:xfrm>
        <a:prstGeom prst="rect">
          <a:avLst/>
        </a:prstGeom>
        <a:solidFill>
          <a:schemeClr val="accent5"/>
        </a:solidFill>
      </dsp:spPr>
      <dsp:style>
        <a:lnRef idx="2">
          <a:schemeClr val="lt1"/>
        </a:lnRef>
        <a:fillRef idx="1">
          <a:schemeClr val="accent3"/>
        </a:fillRef>
        <a:effectRef idx="0">
          <a:scrgbClr r="0" g="0" b="0"/>
        </a:effectRef>
        <a:fontRef idx="minor">
          <a:schemeClr val="lt1"/>
        </a:fontRef>
      </dsp:style>
      <dsp:txBody>
        <a:bodyPr lIns="19685" tIns="19685" rIns="19685" bIns="19685" anchor="ctr"/>
        <a:lstStyle>
          <a:lvl1pPr algn="ctr">
            <a:defRPr sz="3100"/>
          </a:lvl1pPr>
          <a:lvl2pPr marL="228600" indent="-228600" algn="ctr">
            <a:defRPr sz="2400"/>
          </a:lvl2pPr>
          <a:lvl3pPr marL="457200" indent="-228600" algn="ctr">
            <a:defRPr sz="2400"/>
          </a:lvl3pPr>
          <a:lvl4pPr marL="685800" indent="-228600" algn="ctr">
            <a:defRPr sz="2400"/>
          </a:lvl4pPr>
          <a:lvl5pPr marL="914400" indent="-228600" algn="ctr">
            <a:defRPr sz="2400"/>
          </a:lvl5pPr>
          <a:lvl6pPr marL="1143000" indent="-228600" algn="ctr">
            <a:defRPr sz="2400"/>
          </a:lvl6pPr>
          <a:lvl7pPr marL="1371600" indent="-228600" algn="ctr">
            <a:defRPr sz="2400"/>
          </a:lvl7pPr>
          <a:lvl8pPr marL="1600200" indent="-228600" algn="ctr">
            <a:defRPr sz="2400"/>
          </a:lvl8pPr>
          <a:lvl9pPr marL="1828800" indent="-228600" algn="ctr">
            <a:defRPr sz="2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1" i="0" dirty="0" err="1"/>
            <a:t>DataLoader</a:t>
          </a:r>
          <a:endParaRPr lang="zh-CN" altLang="en-US" dirty="0"/>
        </a:p>
      </dsp:txBody>
      <dsp:txXfrm rot="21600000">
        <a:off x="275190" y="1645920"/>
        <a:ext cx="1994571" cy="772160"/>
      </dsp:txXfrm>
    </dsp:sp>
    <dsp:sp modelId="{6C10C23B-FDC5-41F9-B6DA-29FAAA9EDD1F}">
      <dsp:nvSpPr>
        <dsp:cNvPr id="5" name="矩形 4"/>
        <dsp:cNvSpPr/>
      </dsp:nvSpPr>
      <dsp:spPr bwMode="white">
        <a:xfrm>
          <a:off x="2930206" y="662057"/>
          <a:ext cx="3853151" cy="77216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i="0" dirty="0"/>
            <a:t>批量处理</a:t>
          </a:r>
          <a:r>
            <a:rPr lang="en-US" altLang="zh-CN" b="1" i="0" dirty="0"/>
            <a:t>:</a:t>
          </a:r>
          <a:r>
            <a:rPr lang="zh-CN" altLang="en-US" b="0" i="0" dirty="0"/>
            <a:t>数据组合成  大小的批次</a:t>
          </a:r>
          <a:endParaRPr lang="zh-CN" altLang="en-US" dirty="0"/>
        </a:p>
      </dsp:txBody>
      <dsp:txXfrm>
        <a:off x="2930206" y="662057"/>
        <a:ext cx="3853151" cy="772160"/>
      </dsp:txXfrm>
    </dsp:sp>
    <dsp:sp modelId="{231214E9-0F45-497D-AA50-073D6C2D326D}">
      <dsp:nvSpPr>
        <dsp:cNvPr id="7" name="矩形 6"/>
        <dsp:cNvSpPr/>
      </dsp:nvSpPr>
      <dsp:spPr bwMode="white">
        <a:xfrm>
          <a:off x="2936056" y="1627265"/>
          <a:ext cx="3871817" cy="77216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 algn="l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/>
            <a:t>内存效率</a:t>
          </a:r>
          <a:r>
            <a:rPr lang="en-US" altLang="zh-CN" b="1" dirty="0"/>
            <a:t>:</a:t>
          </a:r>
          <a:r>
            <a:rPr lang="zh-CN" altLang="en-US" dirty="0"/>
            <a:t>按需加载数据</a:t>
          </a:r>
        </a:p>
      </dsp:txBody>
      <dsp:txXfrm>
        <a:off x="2936056" y="1627265"/>
        <a:ext cx="3871817" cy="772160"/>
      </dsp:txXfrm>
    </dsp:sp>
    <dsp:sp modelId="{FDEAE8CB-BA08-4DE1-909F-F867277EED98}">
      <dsp:nvSpPr>
        <dsp:cNvPr id="9" name="矩形 8"/>
        <dsp:cNvSpPr/>
      </dsp:nvSpPr>
      <dsp:spPr bwMode="white">
        <a:xfrm>
          <a:off x="2939526" y="2564466"/>
          <a:ext cx="3890482" cy="772160"/>
        </a:xfrm>
        <a:prstGeom prst="rect">
          <a:avLst/>
        </a:prstGeom>
      </dsp:spPr>
      <dsp:style>
        <a:lnRef idx="2">
          <a:schemeClr val="lt1"/>
        </a:lnRef>
        <a:fillRef idx="1">
          <a:schemeClr val="accent5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15240" tIns="15240" rIns="15240" bIns="15240" anchor="ctr"/>
        <a:lstStyle>
          <a:lvl1pPr algn="ctr">
            <a:defRPr sz="2400"/>
          </a:lvl1pPr>
          <a:lvl2pPr marL="171450" indent="-171450" algn="ctr">
            <a:defRPr sz="1800"/>
          </a:lvl2pPr>
          <a:lvl3pPr marL="342900" indent="-171450" algn="ctr">
            <a:defRPr sz="1800"/>
          </a:lvl3pPr>
          <a:lvl4pPr marL="514350" indent="-171450" algn="ctr">
            <a:defRPr sz="1800"/>
          </a:lvl4pPr>
          <a:lvl5pPr marL="685800" indent="-171450" algn="ctr">
            <a:defRPr sz="1800"/>
          </a:lvl5pPr>
          <a:lvl6pPr marL="857250" indent="-171450" algn="ctr">
            <a:defRPr sz="1800"/>
          </a:lvl6pPr>
          <a:lvl7pPr marL="1028700" indent="-171450" algn="ctr">
            <a:defRPr sz="1800"/>
          </a:lvl7pPr>
          <a:lvl8pPr marL="1200150" indent="-171450" algn="ctr">
            <a:defRPr sz="1800"/>
          </a:lvl8pPr>
          <a:lvl9pPr marL="1371600" indent="-171450" algn="ctr">
            <a:defRPr sz="18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1" dirty="0"/>
            <a:t>训练加速</a:t>
          </a:r>
          <a:r>
            <a:rPr lang="en-US" altLang="zh-CN" b="1" dirty="0"/>
            <a:t>:</a:t>
          </a:r>
          <a:r>
            <a:rPr lang="zh-CN" altLang="en-US" dirty="0"/>
            <a:t>多进程并行加载 </a:t>
          </a:r>
          <a:r>
            <a:rPr lang="en-US" altLang="zh-CN" dirty="0"/>
            <a:t>+ GPU </a:t>
          </a:r>
          <a:r>
            <a:rPr lang="zh-CN" altLang="en-US" dirty="0"/>
            <a:t>固定内存优化</a:t>
          </a:r>
        </a:p>
      </dsp:txBody>
      <dsp:txXfrm>
        <a:off x="2939526" y="2564466"/>
        <a:ext cx="3890482" cy="7721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6096000" cy="4064000"/>
        <a:chOff x="0" y="0"/>
        <a:chExt cx="6096000" cy="4064000"/>
      </a:xfrm>
    </dsp:grpSpPr>
    <dsp:sp modelId="{5BE68B88-79A2-47E6-BF09-87C1856C1E55}">
      <dsp:nvSpPr>
        <dsp:cNvPr id="3" name="圆角矩形 2"/>
        <dsp:cNvSpPr/>
      </dsp:nvSpPr>
      <dsp:spPr bwMode="white">
        <a:xfrm>
          <a:off x="290286" y="1877786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shade val="6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dirty="0"/>
            <a:t>transforms</a:t>
          </a:r>
          <a:endParaRPr lang="zh-CN" altLang="en-US" sz="2400" dirty="0"/>
        </a:p>
      </dsp:txBody>
      <dsp:txXfrm>
        <a:off x="290286" y="1877786"/>
        <a:ext cx="1451429" cy="725714"/>
      </dsp:txXfrm>
    </dsp:sp>
    <dsp:sp modelId="{6FC64462-3E2A-40EC-8167-0505D2791C39}">
      <dsp:nvSpPr>
        <dsp:cNvPr id="4" name="任意多边形 3"/>
        <dsp:cNvSpPr/>
      </dsp:nvSpPr>
      <dsp:spPr bwMode="white">
        <a:xfrm>
          <a:off x="1246169" y="1494321"/>
          <a:ext cx="1571663" cy="32143"/>
        </a:xfrm>
        <a:custGeom>
          <a:avLst/>
          <a:gdLst/>
          <a:ahLst/>
          <a:cxnLst/>
          <a:pathLst>
            <a:path w="2475" h="51">
              <a:moveTo>
                <a:pt x="780" y="1175"/>
              </a:moveTo>
              <a:lnTo>
                <a:pt x="1695" y="-1125"/>
              </a:lnTo>
            </a:path>
          </a:pathLst>
        </a:custGeom>
      </dsp:spPr>
      <dsp:style>
        <a:lnRef idx="2">
          <a:schemeClr val="accent5">
            <a:tint val="90000"/>
          </a:schemeClr>
        </a:lnRef>
        <a:fillRef idx="0">
          <a:schemeClr val="accent5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246169" y="1494321"/>
        <a:ext cx="1571663" cy="32143"/>
      </dsp:txXfrm>
    </dsp:sp>
    <dsp:sp modelId="{95302EFA-2E06-4C2F-8D10-DC916C4E543A}">
      <dsp:nvSpPr>
        <dsp:cNvPr id="5" name="圆角矩形 4"/>
        <dsp:cNvSpPr/>
      </dsp:nvSpPr>
      <dsp:spPr bwMode="white">
        <a:xfrm>
          <a:off x="2322286" y="417286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dirty="0"/>
            <a:t>基础转换</a:t>
          </a:r>
          <a:endParaRPr lang="zh-CN" altLang="en-US" sz="2400" dirty="0"/>
        </a:p>
      </dsp:txBody>
      <dsp:txXfrm>
        <a:off x="2322286" y="417286"/>
        <a:ext cx="1451429" cy="725714"/>
      </dsp:txXfrm>
    </dsp:sp>
    <dsp:sp modelId="{A5A075E7-F6BC-4A67-8E25-5E5D8F8A4119}">
      <dsp:nvSpPr>
        <dsp:cNvPr id="6" name="任意多边形 5"/>
        <dsp:cNvSpPr/>
      </dsp:nvSpPr>
      <dsp:spPr bwMode="white">
        <a:xfrm>
          <a:off x="3706512" y="555429"/>
          <a:ext cx="714976" cy="32143"/>
        </a:xfrm>
        <a:custGeom>
          <a:avLst/>
          <a:gdLst/>
          <a:ahLst/>
          <a:cxnLst/>
          <a:pathLst>
            <a:path w="1126" h="51">
              <a:moveTo>
                <a:pt x="106" y="354"/>
              </a:moveTo>
              <a:lnTo>
                <a:pt x="1020" y="-303"/>
              </a:lnTo>
            </a:path>
          </a:pathLst>
        </a:custGeom>
      </dsp:spPr>
      <dsp:style>
        <a:lnRef idx="2">
          <a:schemeClr val="accent5">
            <a:tint val="70000"/>
          </a:schemeClr>
        </a:lnRef>
        <a:fillRef idx="0">
          <a:schemeClr val="accent5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706512" y="555429"/>
        <a:ext cx="714976" cy="32143"/>
      </dsp:txXfrm>
    </dsp:sp>
    <dsp:sp modelId="{D1163DAB-C96B-4FEC-84B6-474B2BB7FDF3}">
      <dsp:nvSpPr>
        <dsp:cNvPr id="7" name="圆角矩形 6"/>
        <dsp:cNvSpPr/>
      </dsp:nvSpPr>
      <dsp:spPr bwMode="white">
        <a:xfrm>
          <a:off x="4354286" y="0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tint val="99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 i="0" dirty="0" err="1"/>
            <a:t>transforms.ToTensor</a:t>
          </a:r>
          <a:r>
            <a:rPr lang="en-US" b="1" i="0" dirty="0"/>
            <a:t>()</a:t>
          </a:r>
          <a:r>
            <a:rPr lang="zh-CN" altLang="en-US" b="0" i="0" dirty="0"/>
            <a:t>将</a:t>
          </a:r>
          <a:r>
            <a:rPr lang="en-US" altLang="zh-CN" b="0" i="0" dirty="0"/>
            <a:t>PIL</a:t>
          </a:r>
          <a:r>
            <a:rPr lang="zh-CN" altLang="en-US" b="0" i="0" dirty="0"/>
            <a:t>图像</a:t>
          </a:r>
          <a:r>
            <a:rPr lang="en-US" altLang="zh-CN" b="0" i="0" dirty="0"/>
            <a:t>/NumPy</a:t>
          </a:r>
          <a:r>
            <a:rPr lang="zh-CN" altLang="en-US" b="0" i="0" dirty="0"/>
            <a:t>数组转为张量</a:t>
          </a:r>
          <a:endParaRPr lang="zh-CN" altLang="en-US" dirty="0"/>
        </a:p>
      </dsp:txBody>
      <dsp:txXfrm>
        <a:off x="4354286" y="0"/>
        <a:ext cx="1451429" cy="725714"/>
      </dsp:txXfrm>
    </dsp:sp>
    <dsp:sp modelId="{781400FA-6B01-43F1-B359-22926FC20178}">
      <dsp:nvSpPr>
        <dsp:cNvPr id="8" name="任意多边形 7"/>
        <dsp:cNvSpPr/>
      </dsp:nvSpPr>
      <dsp:spPr bwMode="white">
        <a:xfrm>
          <a:off x="3706512" y="972714"/>
          <a:ext cx="714976" cy="32143"/>
        </a:xfrm>
        <a:custGeom>
          <a:avLst/>
          <a:gdLst/>
          <a:ahLst/>
          <a:cxnLst/>
          <a:pathLst>
            <a:path w="1126" h="51">
              <a:moveTo>
                <a:pt x="106" y="-303"/>
              </a:moveTo>
              <a:lnTo>
                <a:pt x="1020" y="354"/>
              </a:lnTo>
            </a:path>
          </a:pathLst>
        </a:custGeom>
      </dsp:spPr>
      <dsp:style>
        <a:lnRef idx="2">
          <a:schemeClr val="accent5">
            <a:tint val="70000"/>
          </a:schemeClr>
        </a:lnRef>
        <a:fillRef idx="0">
          <a:schemeClr val="accent5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706512" y="972714"/>
        <a:ext cx="714976" cy="32143"/>
      </dsp:txXfrm>
    </dsp:sp>
    <dsp:sp modelId="{11C8F3B7-662D-4075-B3CA-662AD389B7AD}">
      <dsp:nvSpPr>
        <dsp:cNvPr id="9" name="圆角矩形 8"/>
        <dsp:cNvSpPr/>
      </dsp:nvSpPr>
      <dsp:spPr bwMode="white">
        <a:xfrm>
          <a:off x="4354286" y="834571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tint val="99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b="1" i="0" dirty="0"/>
            <a:t>Normalize()</a:t>
          </a:r>
          <a:r>
            <a:rPr lang="zh-CN" altLang="en-US" b="0" i="0" dirty="0"/>
            <a:t>标准化张量</a:t>
          </a:r>
          <a:endParaRPr lang="zh-CN" altLang="en-US" dirty="0"/>
        </a:p>
      </dsp:txBody>
      <dsp:txXfrm>
        <a:off x="4354286" y="834571"/>
        <a:ext cx="1451429" cy="725714"/>
      </dsp:txXfrm>
    </dsp:sp>
    <dsp:sp modelId="{9D9386D4-15A2-41C2-93DE-C9170076499D}">
      <dsp:nvSpPr>
        <dsp:cNvPr id="10" name="任意多边形 9"/>
        <dsp:cNvSpPr/>
      </dsp:nvSpPr>
      <dsp:spPr bwMode="white">
        <a:xfrm>
          <a:off x="1723538" y="2328893"/>
          <a:ext cx="616924" cy="32143"/>
        </a:xfrm>
        <a:custGeom>
          <a:avLst/>
          <a:gdLst/>
          <a:ahLst/>
          <a:cxnLst/>
          <a:pathLst>
            <a:path w="972" h="51">
              <a:moveTo>
                <a:pt x="29" y="-139"/>
              </a:moveTo>
              <a:lnTo>
                <a:pt x="943" y="190"/>
              </a:lnTo>
            </a:path>
          </a:pathLst>
        </a:custGeom>
      </dsp:spPr>
      <dsp:style>
        <a:lnRef idx="2">
          <a:schemeClr val="accent5">
            <a:tint val="90000"/>
          </a:schemeClr>
        </a:lnRef>
        <a:fillRef idx="0">
          <a:schemeClr val="accent5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723538" y="2328893"/>
        <a:ext cx="616924" cy="32143"/>
      </dsp:txXfrm>
    </dsp:sp>
    <dsp:sp modelId="{372E025B-CFCF-4B47-B5BC-C14E977AFB5F}">
      <dsp:nvSpPr>
        <dsp:cNvPr id="11" name="圆角矩形 10"/>
        <dsp:cNvSpPr/>
      </dsp:nvSpPr>
      <dsp:spPr bwMode="white">
        <a:xfrm>
          <a:off x="2322286" y="2086429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dirty="0"/>
            <a:t>几何变换</a:t>
          </a:r>
          <a:endParaRPr lang="zh-CN" altLang="en-US" sz="2400" b="1" i="0" dirty="0"/>
        </a:p>
      </dsp:txBody>
      <dsp:txXfrm>
        <a:off x="2322286" y="2086429"/>
        <a:ext cx="1451429" cy="725714"/>
      </dsp:txXfrm>
    </dsp:sp>
    <dsp:sp modelId="{643CD395-D8CB-402C-A933-486503D0AF88}">
      <dsp:nvSpPr>
        <dsp:cNvPr id="12" name="任意多边形 11"/>
        <dsp:cNvSpPr/>
      </dsp:nvSpPr>
      <dsp:spPr bwMode="white">
        <a:xfrm>
          <a:off x="3706512" y="2224571"/>
          <a:ext cx="714976" cy="32143"/>
        </a:xfrm>
        <a:custGeom>
          <a:avLst/>
          <a:gdLst/>
          <a:ahLst/>
          <a:cxnLst/>
          <a:pathLst>
            <a:path w="1126" h="51">
              <a:moveTo>
                <a:pt x="106" y="354"/>
              </a:moveTo>
              <a:lnTo>
                <a:pt x="1020" y="-303"/>
              </a:lnTo>
            </a:path>
          </a:pathLst>
        </a:custGeom>
      </dsp:spPr>
      <dsp:style>
        <a:lnRef idx="2">
          <a:schemeClr val="accent5">
            <a:tint val="70000"/>
          </a:schemeClr>
        </a:lnRef>
        <a:fillRef idx="0">
          <a:schemeClr val="accent5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706512" y="2224571"/>
        <a:ext cx="714976" cy="32143"/>
      </dsp:txXfrm>
    </dsp:sp>
    <dsp:sp modelId="{D8333F09-61E0-4BDD-BC6A-23EBBA621702}">
      <dsp:nvSpPr>
        <dsp:cNvPr id="13" name="圆角矩形 12"/>
        <dsp:cNvSpPr/>
      </dsp:nvSpPr>
      <dsp:spPr bwMode="white">
        <a:xfrm>
          <a:off x="4354286" y="1669143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tint val="99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0" i="0" dirty="0"/>
            <a:t>随机裁剪</a:t>
          </a:r>
          <a:r>
            <a:rPr lang="en-US" b="1" i="0" dirty="0" err="1"/>
            <a:t>RandomCrop</a:t>
          </a:r>
          <a:r>
            <a:rPr lang="en-US" b="1" i="0" dirty="0"/>
            <a:t>()</a:t>
          </a:r>
          <a:endParaRPr lang="zh-CN" altLang="en-US" dirty="0"/>
        </a:p>
      </dsp:txBody>
      <dsp:txXfrm>
        <a:off x="4354286" y="1669143"/>
        <a:ext cx="1451429" cy="725714"/>
      </dsp:txXfrm>
    </dsp:sp>
    <dsp:sp modelId="{099B7E8E-988F-4B52-B6B7-270C375BEC9A}">
      <dsp:nvSpPr>
        <dsp:cNvPr id="14" name="任意多边形 13"/>
        <dsp:cNvSpPr/>
      </dsp:nvSpPr>
      <dsp:spPr bwMode="white">
        <a:xfrm>
          <a:off x="3706512" y="2641857"/>
          <a:ext cx="714976" cy="32143"/>
        </a:xfrm>
        <a:custGeom>
          <a:avLst/>
          <a:gdLst/>
          <a:ahLst/>
          <a:cxnLst/>
          <a:pathLst>
            <a:path w="1126" h="51">
              <a:moveTo>
                <a:pt x="106" y="-303"/>
              </a:moveTo>
              <a:lnTo>
                <a:pt x="1020" y="354"/>
              </a:lnTo>
            </a:path>
          </a:pathLst>
        </a:custGeom>
      </dsp:spPr>
      <dsp:style>
        <a:lnRef idx="2">
          <a:schemeClr val="accent5">
            <a:tint val="70000"/>
          </a:schemeClr>
        </a:lnRef>
        <a:fillRef idx="0">
          <a:schemeClr val="accent5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706512" y="2641857"/>
        <a:ext cx="714976" cy="32143"/>
      </dsp:txXfrm>
    </dsp:sp>
    <dsp:sp modelId="{049DCCC4-61CE-4592-ABFC-7563549DE2A4}">
      <dsp:nvSpPr>
        <dsp:cNvPr id="15" name="圆角矩形 14"/>
        <dsp:cNvSpPr/>
      </dsp:nvSpPr>
      <dsp:spPr bwMode="white">
        <a:xfrm>
          <a:off x="4354286" y="2503714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tint val="99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0" i="0" dirty="0"/>
            <a:t>随机水平翻转</a:t>
          </a:r>
          <a:r>
            <a:rPr lang="en-US" b="1" i="0" dirty="0" err="1"/>
            <a:t>RandomHorizontalFlip</a:t>
          </a:r>
          <a:r>
            <a:rPr lang="en-US" b="1" i="0" dirty="0"/>
            <a:t>()</a:t>
          </a:r>
          <a:endParaRPr lang="zh-CN" altLang="en-US" dirty="0"/>
        </a:p>
      </dsp:txBody>
      <dsp:txXfrm>
        <a:off x="4354286" y="2503714"/>
        <a:ext cx="1451429" cy="725714"/>
      </dsp:txXfrm>
    </dsp:sp>
    <dsp:sp modelId="{E2BC902F-42A3-492A-B4D4-E10ABA0CB80E}">
      <dsp:nvSpPr>
        <dsp:cNvPr id="16" name="任意多边形 15"/>
        <dsp:cNvSpPr/>
      </dsp:nvSpPr>
      <dsp:spPr bwMode="white">
        <a:xfrm>
          <a:off x="1281462" y="2916700"/>
          <a:ext cx="1501076" cy="32143"/>
        </a:xfrm>
        <a:custGeom>
          <a:avLst/>
          <a:gdLst/>
          <a:ahLst/>
          <a:cxnLst/>
          <a:pathLst>
            <a:path w="2364" h="51">
              <a:moveTo>
                <a:pt x="725" y="-1065"/>
              </a:moveTo>
              <a:lnTo>
                <a:pt x="1639" y="1115"/>
              </a:lnTo>
            </a:path>
          </a:pathLst>
        </a:custGeom>
      </dsp:spPr>
      <dsp:style>
        <a:lnRef idx="2">
          <a:schemeClr val="accent5">
            <a:tint val="90000"/>
          </a:schemeClr>
        </a:lnRef>
        <a:fillRef idx="0">
          <a:schemeClr val="accent5">
            <a:tint val="9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1281462" y="2916700"/>
        <a:ext cx="1501076" cy="32143"/>
      </dsp:txXfrm>
    </dsp:sp>
    <dsp:sp modelId="{2D0A6DA3-A94F-4EF5-862F-604614E13334}">
      <dsp:nvSpPr>
        <dsp:cNvPr id="17" name="圆角矩形 16"/>
        <dsp:cNvSpPr/>
      </dsp:nvSpPr>
      <dsp:spPr bwMode="white">
        <a:xfrm>
          <a:off x="2322286" y="3262042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shade val="8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5240" tIns="15240" rIns="15240" bIns="1524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b="1" i="0" dirty="0"/>
            <a:t>色彩变换</a:t>
          </a:r>
          <a:endParaRPr lang="en-US" altLang="zh-CN" sz="2400" dirty="0"/>
        </a:p>
      </dsp:txBody>
      <dsp:txXfrm>
        <a:off x="2322286" y="3262042"/>
        <a:ext cx="1451429" cy="725714"/>
      </dsp:txXfrm>
    </dsp:sp>
    <dsp:sp modelId="{6DFB187F-699F-482E-8116-182FB0C10884}">
      <dsp:nvSpPr>
        <dsp:cNvPr id="18" name="任意多边形 17"/>
        <dsp:cNvSpPr/>
      </dsp:nvSpPr>
      <dsp:spPr bwMode="white">
        <a:xfrm>
          <a:off x="3771222" y="3646950"/>
          <a:ext cx="585556" cy="32143"/>
        </a:xfrm>
        <a:custGeom>
          <a:avLst/>
          <a:gdLst/>
          <a:ahLst/>
          <a:cxnLst/>
          <a:pathLst>
            <a:path w="922" h="51">
              <a:moveTo>
                <a:pt x="4" y="-35"/>
              </a:moveTo>
              <a:lnTo>
                <a:pt x="918" y="85"/>
              </a:lnTo>
            </a:path>
          </a:pathLst>
        </a:custGeom>
      </dsp:spPr>
      <dsp:style>
        <a:lnRef idx="2">
          <a:schemeClr val="accent5">
            <a:tint val="70000"/>
          </a:schemeClr>
        </a:lnRef>
        <a:fillRef idx="0">
          <a:schemeClr val="accent5">
            <a:tint val="70000"/>
          </a:schemeClr>
        </a:fillRef>
        <a:effectRef idx="0">
          <a:scrgbClr r="0" g="0" b="0"/>
        </a:effectRef>
        <a:fontRef idx="minor"/>
      </dsp:style>
      <dsp:txBody>
        <a:bodyPr lIns="12700" tIns="0" rIns="12700" bIns="0" anchor="ctr"/>
        <a:lstStyle>
          <a:lvl1pPr algn="ctr">
            <a:defRPr sz="500"/>
          </a:lvl1pPr>
          <a:lvl2pPr marL="57150" indent="-57150" algn="ctr">
            <a:defRPr sz="400"/>
          </a:lvl2pPr>
          <a:lvl3pPr marL="114300" indent="-57150" algn="ctr">
            <a:defRPr sz="400"/>
          </a:lvl3pPr>
          <a:lvl4pPr marL="171450" indent="-57150" algn="ctr">
            <a:defRPr sz="400"/>
          </a:lvl4pPr>
          <a:lvl5pPr marL="228600" indent="-57150" algn="ctr">
            <a:defRPr sz="400"/>
          </a:lvl5pPr>
          <a:lvl6pPr marL="285750" indent="-57150" algn="ctr">
            <a:defRPr sz="400"/>
          </a:lvl6pPr>
          <a:lvl7pPr marL="342900" indent="-57150" algn="ctr">
            <a:defRPr sz="400"/>
          </a:lvl7pPr>
          <a:lvl8pPr marL="400050" indent="-57150" algn="ctr">
            <a:defRPr sz="400"/>
          </a:lvl8pPr>
          <a:lvl9pPr marL="457200" indent="-57150" algn="ctr">
            <a:defRPr sz="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3771222" y="3646950"/>
        <a:ext cx="585556" cy="32143"/>
      </dsp:txXfrm>
    </dsp:sp>
    <dsp:sp modelId="{8D32E883-B3E8-4152-9E33-9436C2A31250}">
      <dsp:nvSpPr>
        <dsp:cNvPr id="19" name="圆角矩形 18"/>
        <dsp:cNvSpPr/>
      </dsp:nvSpPr>
      <dsp:spPr bwMode="white">
        <a:xfrm>
          <a:off x="4354286" y="3338286"/>
          <a:ext cx="1451429" cy="725714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5">
            <a:tint val="99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350" tIns="6350" rIns="6350" bIns="6350" anchor="ctr"/>
        <a:lstStyle>
          <a:lvl1pPr algn="ctr">
            <a:defRPr sz="1000"/>
          </a:lvl1pPr>
          <a:lvl2pPr marL="57150" indent="-57150" algn="ctr">
            <a:defRPr sz="700"/>
          </a:lvl2pPr>
          <a:lvl3pPr marL="114300" indent="-57150" algn="ctr">
            <a:defRPr sz="700"/>
          </a:lvl3pPr>
          <a:lvl4pPr marL="171450" indent="-57150" algn="ctr">
            <a:defRPr sz="700"/>
          </a:lvl4pPr>
          <a:lvl5pPr marL="228600" indent="-57150" algn="ctr">
            <a:defRPr sz="700"/>
          </a:lvl5pPr>
          <a:lvl6pPr marL="285750" indent="-57150" algn="ctr">
            <a:defRPr sz="700"/>
          </a:lvl6pPr>
          <a:lvl7pPr marL="342900" indent="-57150" algn="ctr">
            <a:defRPr sz="700"/>
          </a:lvl7pPr>
          <a:lvl8pPr marL="400050" indent="-57150" algn="ctr">
            <a:defRPr sz="700"/>
          </a:lvl8pPr>
          <a:lvl9pPr marL="457200" indent="-57150" algn="ctr">
            <a:defRPr sz="7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b="0" i="0" dirty="0"/>
            <a:t>调整亮度</a:t>
          </a:r>
          <a:r>
            <a:rPr lang="en-US" b="1" i="0" dirty="0" err="1"/>
            <a:t>ColorJitter</a:t>
          </a:r>
          <a:r>
            <a:rPr lang="en-US" b="1" i="0" dirty="0"/>
            <a:t>(brightness=0.2)</a:t>
          </a:r>
          <a:endParaRPr lang="en-US" altLang="zh-CN" dirty="0"/>
        </a:p>
      </dsp:txBody>
      <dsp:txXfrm>
        <a:off x="4354286" y="3338286"/>
        <a:ext cx="1451429" cy="725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type="rect" r:blip="" rot="270">
                  <dgm:adjLst/>
                </dgm:shape>
              </dgm:if>
              <dgm:else name="Name11">
                <dgm:shape xmlns:r="http://schemas.openxmlformats.org/officeDocument/2006/relationships" type="rect" r:blip="" rot="90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R"/>
                        <dgm:param type="endPts" val="midL"/>
                      </dgm:alg>
                    </dgm:if>
                    <dgm:else name="Name18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8F18-990C-4AD7-8A0E-2287B8B55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5470-825C-4189-B516-BCE3065A8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673" y="6356351"/>
            <a:ext cx="5486400" cy="365125"/>
          </a:xfrm>
        </p:spPr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CEAA7-88DA-437A-A6A9-9795F0CE856C}" type="slidenum">
              <a:rPr lang="zh-CN" altLang="en-US" smtClean="0"/>
            </a:fld>
            <a:r>
              <a:rPr lang="en-US" altLang="zh-CN" dirty="0"/>
              <a:t>/16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9237" y="1005271"/>
            <a:ext cx="8865525" cy="11991"/>
          </a:xfrm>
          <a:prstGeom prst="line">
            <a:avLst/>
          </a:prstGeom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91883" y="6286605"/>
            <a:ext cx="8865525" cy="11991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.wmf"/><Relationship Id="rId6" Type="http://schemas.openxmlformats.org/officeDocument/2006/relationships/oleObject" Target="../embeddings/oleObject1.bin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image" Target="../media/image5.wmf"/><Relationship Id="rId6" Type="http://schemas.openxmlformats.org/officeDocument/2006/relationships/oleObject" Target="../embeddings/oleObject2.bin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0" Type="http://schemas.openxmlformats.org/officeDocument/2006/relationships/vmlDrawing" Target="../drawings/vmlDrawing2.v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3.bin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586" y="2604546"/>
            <a:ext cx="6858000" cy="824454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每周工作汇报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167254" y="3863410"/>
            <a:ext cx="2451225" cy="1241822"/>
          </a:xfrm>
        </p:spPr>
        <p:txBody>
          <a:bodyPr>
            <a:normAutofit/>
          </a:bodyPr>
          <a:lstStyle/>
          <a:p>
            <a:pPr lvl="0"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汇报人：磨东葵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日期：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2025.8.6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汇报学生：磨东葵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3200" b="1" dirty="0" err="1">
                <a:sym typeface="+mn-ea"/>
              </a:rPr>
              <a:t>Dataset</a:t>
            </a:r>
            <a:endParaRPr lang="en-US" sz="3200" b="1" dirty="0" err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汇报学生：磨东葵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826770" y="1437750"/>
          <a:ext cx="7335078" cy="41108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69530" y="126492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showAsIcon="1" r:id="rId6" imgW="971550" imgH="952500" progId="Package">
                  <p:embed/>
                </p:oleObj>
              </mc:Choice>
              <mc:Fallback>
                <p:oleObj name="" showAsIcon="1" r:id="rId6" imgW="971550" imgH="952500" progId="Package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69530" y="126492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sz="3200" b="1" dirty="0" err="1">
                <a:sym typeface="+mn-ea"/>
              </a:rPr>
              <a:t>Dataset</a:t>
            </a:r>
            <a:endParaRPr lang="en-US" sz="3200" b="1" dirty="0" err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汇报学生：磨东葵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264" y="1617346"/>
            <a:ext cx="6220693" cy="3543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ym typeface="+mn-ea"/>
              </a:rPr>
              <a:t>DataLoader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汇报学生：磨东</a:t>
            </a:r>
            <a:r>
              <a:rPr lang="zh-CN" altLang="en-US" dirty="0"/>
              <a:t>葵</a:t>
            </a:r>
            <a:endParaRPr lang="zh-CN" altLang="en-US" dirty="0"/>
          </a:p>
        </p:txBody>
      </p:sp>
      <p:graphicFrame>
        <p:nvGraphicFramePr>
          <p:cNvPr id="3" name="图示 2"/>
          <p:cNvGraphicFramePr/>
          <p:nvPr/>
        </p:nvGraphicFramePr>
        <p:xfrm>
          <a:off x="-102870" y="1110857"/>
          <a:ext cx="8061649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1560" y="167767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showAsIcon="1" r:id="rId6" imgW="971550" imgH="952500" progId="Package">
                  <p:embed/>
                </p:oleObj>
              </mc:Choice>
              <mc:Fallback>
                <p:oleObj name="" showAsIcon="1" r:id="rId6" imgW="971550" imgH="952500" progId="Package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1560" y="167767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775" y="4961255"/>
            <a:ext cx="5855970" cy="1196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89139" y="239938"/>
            <a:ext cx="797242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ym typeface="+mn-ea"/>
              </a:rPr>
              <a:t>transforms</a:t>
            </a:r>
            <a:endParaRPr lang="zh-CN" altLang="en-US" sz="3200" dirty="0"/>
          </a:p>
          <a:p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汇报学生：磨东葵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739140" y="145034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23430" y="1776730"/>
          <a:ext cx="971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showAsIcon="1" r:id="rId6" imgW="971550" imgH="952500" progId="Package">
                  <p:embed/>
                </p:oleObj>
              </mc:Choice>
              <mc:Fallback>
                <p:oleObj name="" showAsIcon="1" r:id="rId6" imgW="971550" imgH="952500" progId="Package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23430" y="1776730"/>
                        <a:ext cx="971550" cy="95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2472" y="2533650"/>
            <a:ext cx="7443788" cy="1790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Gill Sans MT" panose="020B0502020104020203" pitchFamily="34" charset="0"/>
              </a:rPr>
              <a:t>Thank you for your attention !</a:t>
            </a:r>
            <a:br>
              <a:rPr lang="en-US" altLang="zh-CN" sz="3600" b="1" dirty="0">
                <a:latin typeface="Gill Sans MT" panose="020B0502020104020203" pitchFamily="34" charset="0"/>
              </a:rPr>
            </a:b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zh-CN" altLang="en-US" dirty="0"/>
              <a:t>磨东葵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</Words>
  <Application>WPS 演示</Application>
  <PresentationFormat>全屏显示(4:3)</PresentationFormat>
  <Paragraphs>40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Gill Sans MT</vt:lpstr>
      <vt:lpstr>Calibri</vt:lpstr>
      <vt:lpstr>Arial Unicode MS</vt:lpstr>
      <vt:lpstr>等线</vt:lpstr>
      <vt:lpstr>Office 主题​​</vt:lpstr>
      <vt:lpstr>Package</vt:lpstr>
      <vt:lpstr>Package</vt:lpstr>
      <vt:lpstr>Package</vt:lpstr>
      <vt:lpstr>每周工作汇报</vt:lpstr>
      <vt:lpstr>PowerPoint 演示文稿</vt:lpstr>
      <vt:lpstr>PowerPoint 演示文稿</vt:lpstr>
      <vt:lpstr>PowerPoint 演示文稿</vt:lpstr>
      <vt:lpstr>PowerPoint 演示文稿</vt:lpstr>
      <vt:lpstr>Thank you for your attention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Non-coherent Massive MIMO Systems Base on Constellation Design</dc:title>
  <dc:creator>xie hui qiang</dc:creator>
  <cp:lastModifiedBy>歪歪</cp:lastModifiedBy>
  <cp:revision>139</cp:revision>
  <dcterms:created xsi:type="dcterms:W3CDTF">2019-05-14T04:13:00Z</dcterms:created>
  <dcterms:modified xsi:type="dcterms:W3CDTF">2025-08-06T05:53:13Z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8825709FB46642F3BCF3AE5E901F18BB_12</vt:lpwstr>
  </property>
  <property fmtid="{D5CDD505-2E9C-101B-9397-08002B2CF9AE}" pid="3" name="KSOProductBuildVer">
    <vt:lpwstr>2052-12.1.0.21915</vt:lpwstr>
  </property>
</Properties>
</file>