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sldIdLst>
    <p:sldId id="256" r:id="rId3"/>
    <p:sldId id="293" r:id="rId4"/>
    <p:sldId id="295" r:id="rId5"/>
    <p:sldId id="294" r:id="rId6"/>
    <p:sldId id="277" r:id="rId7"/>
    <p:sldId id="282" r:id="rId8"/>
    <p:sldId id="283" r:id="rId9"/>
    <p:sldId id="296" r:id="rId10"/>
    <p:sldId id="257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4B4B"/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43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14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08F18-990C-4AD7-8A0E-2287B8B5504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65470-825C-4189-B516-BCE3065A821E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7673" y="6356351"/>
            <a:ext cx="5486400" cy="365125"/>
          </a:xfrm>
        </p:spPr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654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8650" y="6356351"/>
            <a:ext cx="5486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r>
              <a:rPr lang="zh-CN" altLang="en-US" dirty="0"/>
              <a:t>汇报学生：</a:t>
            </a:r>
            <a:r>
              <a:rPr lang="en-US" altLang="zh-CN" dirty="0" err="1"/>
              <a:t>xxxx</a:t>
            </a:r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51CEAA7-88DA-437A-A6A9-9795F0CE856C}" type="slidenum">
              <a:rPr lang="zh-CN" altLang="en-US" smtClean="0"/>
            </a:fld>
            <a:r>
              <a:rPr lang="en-US" altLang="zh-CN" dirty="0"/>
              <a:t>/16</a:t>
            </a:r>
            <a:endParaRPr lang="zh-CN" altLang="en-US" dirty="0"/>
          </a:p>
        </p:txBody>
      </p:sp>
      <p:cxnSp>
        <p:nvCxnSpPr>
          <p:cNvPr id="10" name="直接连接符 9"/>
          <p:cNvCxnSpPr/>
          <p:nvPr userDrawn="1"/>
        </p:nvCxnSpPr>
        <p:spPr>
          <a:xfrm>
            <a:off x="139237" y="1005271"/>
            <a:ext cx="8865525" cy="11991"/>
          </a:xfrm>
          <a:prstGeom prst="line">
            <a:avLst/>
          </a:prstGeom>
          <a:ln w="666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 userDrawn="1"/>
        </p:nvCxnSpPr>
        <p:spPr>
          <a:xfrm>
            <a:off x="191883" y="6286605"/>
            <a:ext cx="8865525" cy="11991"/>
          </a:xfrm>
          <a:prstGeom prst="line">
            <a:avLst/>
          </a:prstGeom>
          <a:ln w="6350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3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sv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039586" y="2604546"/>
            <a:ext cx="6858000" cy="824454"/>
          </a:xfrm>
        </p:spPr>
        <p:txBody>
          <a:bodyPr>
            <a:noAutofit/>
          </a:bodyPr>
          <a:lstStyle/>
          <a:p>
            <a:r>
              <a:rPr lang="zh-CN" altLang="en-US" sz="4000" b="1" dirty="0">
                <a:solidFill>
                  <a:schemeClr val="accent5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每周工作汇报</a:t>
            </a:r>
            <a:endParaRPr lang="zh-CN" altLang="en-US" sz="4000" b="1" dirty="0">
              <a:solidFill>
                <a:schemeClr val="accent5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3035300" y="3863340"/>
            <a:ext cx="2867025" cy="1242060"/>
          </a:xfrm>
        </p:spPr>
        <p:txBody>
          <a:bodyPr>
            <a:normAutofit/>
          </a:bodyPr>
          <a:lstStyle/>
          <a:p>
            <a:pPr lvl="0"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李家杰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10" name="图形 9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8940" y="1275080"/>
            <a:ext cx="245173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nn_module</a:t>
            </a:r>
            <a:r>
              <a:rPr lang="zh-CN" altLang="en-US" b="1" dirty="0">
                <a:solidFill>
                  <a:schemeClr val="tx1"/>
                </a:solidFill>
              </a:rPr>
              <a:t>的</a:t>
            </a:r>
            <a:r>
              <a:rPr lang="zh-CN" altLang="en-US" b="1" dirty="0">
                <a:solidFill>
                  <a:schemeClr val="tx1"/>
                </a:solidFill>
              </a:rPr>
              <a:t>使用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08940" y="4062730"/>
            <a:ext cx="8106410" cy="10674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zh-CN" altLang="en-US" sz="2400" dirty="0"/>
          </a:p>
        </p:txBody>
      </p:sp>
      <p:pic>
        <p:nvPicPr>
          <p:cNvPr id="6" name="图片 5" descr="QQ20250812-11325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2120900"/>
            <a:ext cx="5067300" cy="33147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8940" y="1275080"/>
            <a:ext cx="245173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卷积</a:t>
            </a:r>
            <a:r>
              <a:rPr lang="zh-CN" altLang="en-US" b="1" dirty="0">
                <a:solidFill>
                  <a:schemeClr val="tx1"/>
                </a:solidFill>
              </a:rPr>
              <a:t>操作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7" name="图片 6" descr="QQ20250812-11340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445" y="2019300"/>
            <a:ext cx="7458075" cy="2992120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505460" y="2332990"/>
            <a:ext cx="1029970" cy="109601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20015" y="1967230"/>
          <a:ext cx="2471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"/>
                <a:gridCol w="353060"/>
                <a:gridCol w="353060"/>
                <a:gridCol w="353060"/>
                <a:gridCol w="353060"/>
                <a:gridCol w="353060"/>
                <a:gridCol w="3530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0" name="表格 9"/>
          <p:cNvGraphicFramePr/>
          <p:nvPr>
            <p:custDataLst>
              <p:tags r:id="rId3"/>
            </p:custDataLst>
          </p:nvPr>
        </p:nvGraphicFramePr>
        <p:xfrm>
          <a:off x="120015" y="4284980"/>
          <a:ext cx="247142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060"/>
                <a:gridCol w="353060"/>
                <a:gridCol w="353060"/>
                <a:gridCol w="353060"/>
                <a:gridCol w="353060"/>
                <a:gridCol w="353060"/>
                <a:gridCol w="353060"/>
              </a:tblGrid>
              <a:tr h="36576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表格 13"/>
          <p:cNvGraphicFramePr/>
          <p:nvPr>
            <p:custDataLst>
              <p:tags r:id="rId4"/>
            </p:custDataLst>
          </p:nvPr>
        </p:nvGraphicFramePr>
        <p:xfrm>
          <a:off x="2306320" y="2356485"/>
          <a:ext cx="3733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" name="表格 14"/>
          <p:cNvGraphicFramePr/>
          <p:nvPr>
            <p:custDataLst>
              <p:tags r:id="rId5"/>
            </p:custDataLst>
          </p:nvPr>
        </p:nvGraphicFramePr>
        <p:xfrm>
          <a:off x="48895" y="2356485"/>
          <a:ext cx="373380" cy="1905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338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381000">
                <a:tc>
                  <a:txBody>
                    <a:bodyPr/>
                    <a:p>
                      <a:pPr>
                        <a:buNone/>
                      </a:pPr>
                      <a:endParaRPr lang="zh-CN" altLang="en-US"/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</a:tbl>
          </a:graphicData>
        </a:graphic>
      </p:graphicFrame>
      <p:sp>
        <p:nvSpPr>
          <p:cNvPr id="16" name="文本框 15"/>
          <p:cNvSpPr txBox="1"/>
          <p:nvPr/>
        </p:nvSpPr>
        <p:spPr>
          <a:xfrm>
            <a:off x="6106160" y="3150870"/>
            <a:ext cx="525145" cy="4629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000"/>
              <a:t>13</a:t>
            </a:r>
            <a:endParaRPr lang="en-US" altLang="zh-CN"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4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5" name="矩形: 剪去对角 4"/>
          <p:cNvSpPr/>
          <p:nvPr/>
        </p:nvSpPr>
        <p:spPr>
          <a:xfrm>
            <a:off x="409073" y="1275347"/>
            <a:ext cx="2249905" cy="48126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多输入</a:t>
            </a:r>
            <a:r>
              <a:rPr lang="zh-CN" altLang="en-US" b="1" dirty="0">
                <a:solidFill>
                  <a:schemeClr val="tx1"/>
                </a:solidFill>
              </a:rPr>
              <a:t>多输出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7" name="图片 6" descr="QQ20250812-12225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190" y="1972310"/>
            <a:ext cx="7096125" cy="27051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 txBox="1">
            <a:spLocks noGrp="1"/>
          </p:cNvSpPr>
          <p:nvPr>
            <p:ph type="title" idx="4294967295"/>
          </p:nvPr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9" name="页脚占位符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sp>
        <p:nvSpPr>
          <p:cNvPr id="22" name="矩形: 剪去对角 21"/>
          <p:cNvSpPr/>
          <p:nvPr/>
        </p:nvSpPr>
        <p:spPr>
          <a:xfrm>
            <a:off x="408940" y="1275080"/>
            <a:ext cx="2233930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最大</a:t>
            </a:r>
            <a:r>
              <a:rPr lang="zh-CN" altLang="en-US" b="1" dirty="0">
                <a:solidFill>
                  <a:schemeClr val="tx1"/>
                </a:solidFill>
              </a:rPr>
              <a:t>池化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pic>
        <p:nvPicPr>
          <p:cNvPr id="3" name="图片 2" descr="QQ20250812-12445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7495" y="2092325"/>
            <a:ext cx="4972050" cy="210502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8940" y="4589780"/>
            <a:ext cx="731647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保留输入特征，同时减少数据量</a:t>
            </a:r>
            <a:endParaRPr lang="zh-CN" altLang="en-US" sz="2800"/>
          </a:p>
        </p:txBody>
      </p:sp>
    </p:spTree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8940" y="1275080"/>
            <a:ext cx="2623185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非线性</a:t>
            </a:r>
            <a:r>
              <a:rPr lang="zh-CN" altLang="en-US" b="1" dirty="0"/>
              <a:t>激活</a:t>
            </a:r>
            <a:endParaRPr lang="zh-CN" altLang="en-US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485" y="1945005"/>
            <a:ext cx="3300095" cy="238188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00430" y="4515485"/>
            <a:ext cx="121602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ReLU</a:t>
            </a:r>
            <a:endParaRPr lang="en-US" altLang="zh-CN" sz="3600"/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635" y="1889125"/>
            <a:ext cx="3208020" cy="2437765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873750" y="4515485"/>
            <a:ext cx="16871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Sigmoid</a:t>
            </a:r>
            <a:endParaRPr lang="en-US" altLang="zh-CN" sz="3600"/>
          </a:p>
        </p:txBody>
      </p:sp>
      <p:sp>
        <p:nvSpPr>
          <p:cNvPr id="14" name="文本框 13"/>
          <p:cNvSpPr txBox="1"/>
          <p:nvPr/>
        </p:nvSpPr>
        <p:spPr>
          <a:xfrm>
            <a:off x="900430" y="5250815"/>
            <a:ext cx="60521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/>
              <a:t>引入非线性特征，提高模型泛化能力</a:t>
            </a:r>
            <a:endParaRPr lang="zh-CN" altLang="en-US"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9073" y="1275347"/>
            <a:ext cx="2863515" cy="481264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线性层</a:t>
            </a:r>
            <a:endParaRPr lang="zh-CN" altLang="en-US" b="1" dirty="0"/>
          </a:p>
        </p:txBody>
      </p:sp>
      <p:pic>
        <p:nvPicPr>
          <p:cNvPr id="10" name="图片 9" descr="QQ20250812-1349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8940" y="1887855"/>
            <a:ext cx="5615940" cy="362204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90855" y="5704840"/>
            <a:ext cx="3048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改变特征</a:t>
            </a:r>
            <a:r>
              <a:rPr lang="zh-CN" altLang="en-US"/>
              <a:t>维度</a:t>
            </a: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/>
              <a:t>汇报学生：</a:t>
            </a:r>
            <a:r>
              <a:rPr lang="en-US" altLang="zh-CN"/>
              <a:t>xxxx</a:t>
            </a:r>
            <a:endParaRPr lang="zh-CN" altLang="en-US" dirty="0"/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/>
          </a:p>
        </p:txBody>
      </p:sp>
      <p:sp>
        <p:nvSpPr>
          <p:cNvPr id="6" name="标题 5"/>
          <p:cNvSpPr txBox="1"/>
          <p:nvPr/>
        </p:nvSpPr>
        <p:spPr>
          <a:xfrm>
            <a:off x="189139" y="239938"/>
            <a:ext cx="7972425" cy="584775"/>
          </a:xfrm>
          <a:prstGeom prst="rect">
            <a:avLst/>
          </a:prstGeom>
          <a:noFill/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zh-CN" altLang="en-US" sz="3200" b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本周工作内容总结</a:t>
            </a:r>
            <a:endParaRPr lang="zh-CN" altLang="en-US" sz="3200" b="1" dirty="0"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7" name="矩形: 剪去对角 6"/>
          <p:cNvSpPr/>
          <p:nvPr/>
        </p:nvSpPr>
        <p:spPr>
          <a:xfrm>
            <a:off x="408940" y="1275080"/>
            <a:ext cx="3323590" cy="481330"/>
          </a:xfrm>
          <a:prstGeom prst="snip2Diag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sequentia</a:t>
            </a:r>
            <a:r>
              <a:rPr lang="en-US" altLang="zh-CN" b="1" dirty="0"/>
              <a:t>l</a:t>
            </a:r>
            <a:endParaRPr lang="en-US" altLang="zh-CN" b="1" dirty="0"/>
          </a:p>
        </p:txBody>
      </p:sp>
      <p:pic>
        <p:nvPicPr>
          <p:cNvPr id="4" name="图片 3" descr="QQ20250812-1022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994535"/>
            <a:ext cx="9144000" cy="286956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991985" y="2858135"/>
            <a:ext cx="75565" cy="11430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6663055" y="1657350"/>
            <a:ext cx="7334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1024</a:t>
            </a:r>
            <a:endParaRPr lang="en-US" altLang="zh-CN"/>
          </a:p>
        </p:txBody>
      </p:sp>
      <p:cxnSp>
        <p:nvCxnSpPr>
          <p:cNvPr id="10" name="直接箭头连接符 9"/>
          <p:cNvCxnSpPr>
            <a:endCxn id="8" idx="2"/>
          </p:cNvCxnSpPr>
          <p:nvPr/>
        </p:nvCxnSpPr>
        <p:spPr>
          <a:xfrm flipV="1">
            <a:off x="7030085" y="2025650"/>
            <a:ext cx="0" cy="71310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ctrTitle"/>
          </p:nvPr>
        </p:nvSpPr>
        <p:spPr>
          <a:xfrm>
            <a:off x="912472" y="2533650"/>
            <a:ext cx="7443788" cy="1790700"/>
          </a:xfrm>
        </p:spPr>
        <p:txBody>
          <a:bodyPr>
            <a:normAutofit/>
          </a:bodyPr>
          <a:lstStyle/>
          <a:p>
            <a:r>
              <a:rPr lang="en-US" altLang="zh-CN" sz="3600" b="1" dirty="0">
                <a:latin typeface="Gill Sans MT" panose="020B0502020104020203" pitchFamily="34" charset="0"/>
              </a:rPr>
              <a:t>Thank you for your attention !</a:t>
            </a:r>
            <a:br>
              <a:rPr lang="en-US" altLang="zh-CN" sz="3600" b="1" dirty="0">
                <a:latin typeface="Gill Sans MT" panose="020B0502020104020203" pitchFamily="34" charset="0"/>
              </a:rPr>
            </a:br>
            <a:endParaRPr lang="zh-CN" altLang="en-US" sz="3600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1CEAA7-88DA-437A-A6A9-9795F0CE856C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页脚占位符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zh-CN" altLang="en-US" dirty="0"/>
              <a:t>汇报学生：</a:t>
            </a:r>
            <a:r>
              <a:rPr lang="en-US" altLang="zh-CN" dirty="0"/>
              <a:t>xxx</a:t>
            </a:r>
            <a:endParaRPr lang="zh-CN" altLang="en-US" dirty="0"/>
          </a:p>
        </p:txBody>
      </p:sp>
      <p:pic>
        <p:nvPicPr>
          <p:cNvPr id="7" name="图形 6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82336" y="103860"/>
            <a:ext cx="2564967" cy="824454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194*28"/>
  <p:tag name="TABLE_ENDDRAG_RECT" val="3*154*194*28"/>
</p:tagLst>
</file>

<file path=ppt/tags/tag2.xml><?xml version="1.0" encoding="utf-8"?>
<p:tagLst xmlns:p="http://schemas.openxmlformats.org/presentationml/2006/main">
  <p:tag name="TABLE_ENDDRAG_ORIGIN_RECT" val="194*28"/>
  <p:tag name="TABLE_ENDDRAG_RECT" val="3*154*194*28"/>
</p:tagLst>
</file>

<file path=ppt/tags/tag3.xml><?xml version="1.0" encoding="utf-8"?>
<p:tagLst xmlns:p="http://schemas.openxmlformats.org/presentationml/2006/main">
  <p:tag name="TABLE_ENDDRAG_ORIGIN_RECT" val="29*150"/>
  <p:tag name="TABLE_ENDDRAG_RECT" val="108*195*29*150"/>
</p:tagLst>
</file>

<file path=ppt/tags/tag4.xml><?xml version="1.0" encoding="utf-8"?>
<p:tagLst xmlns:p="http://schemas.openxmlformats.org/presentationml/2006/main">
  <p:tag name="TABLE_ENDDRAG_ORIGIN_RECT" val="29*150"/>
  <p:tag name="TABLE_ENDDRAG_RECT" val="108*195*29*150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284</Words>
  <Application>WPS 演示</Application>
  <PresentationFormat>全屏显示(4:3)</PresentationFormat>
  <Paragraphs>84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微软雅黑</vt:lpstr>
      <vt:lpstr>Gill Sans MT</vt:lpstr>
      <vt:lpstr>Calibri</vt:lpstr>
      <vt:lpstr>Arial Unicode MS</vt:lpstr>
      <vt:lpstr>等线</vt:lpstr>
      <vt:lpstr>Office 主题​​</vt:lpstr>
      <vt:lpstr>每周工作汇报</vt:lpstr>
      <vt:lpstr>PowerPoint 演示文稿</vt:lpstr>
      <vt:lpstr>PowerPoint 演示文稿</vt:lpstr>
      <vt:lpstr>PowerPoint 演示文稿</vt:lpstr>
      <vt:lpstr>本周工作内容总结</vt:lpstr>
      <vt:lpstr>PowerPoint 演示文稿</vt:lpstr>
      <vt:lpstr>PowerPoint 演示文稿</vt:lpstr>
      <vt:lpstr>PowerPoint 演示文稿</vt:lpstr>
      <vt:lpstr>Thank you for your attention !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Non-coherent Massive MIMO Systems Base on Constellation Design</dc:title>
  <dc:creator>xie hui qiang</dc:creator>
  <cp:lastModifiedBy>WPS_1591349340</cp:lastModifiedBy>
  <cp:revision>140</cp:revision>
  <dcterms:created xsi:type="dcterms:W3CDTF">2019-05-14T04:13:00Z</dcterms:created>
  <dcterms:modified xsi:type="dcterms:W3CDTF">2025-08-12T16:40:27Z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1BDD77A0990C404197CB95AF71FB1597_13</vt:lpwstr>
  </property>
  <property fmtid="{D5CDD505-2E9C-101B-9397-08002B2CF9AE}" pid="3" name="KSOProductBuildVer">
    <vt:lpwstr>2052-12.1.0.22215</vt:lpwstr>
  </property>
</Properties>
</file>