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85" r:id="rId4"/>
    <p:sldId id="282" r:id="rId5"/>
    <p:sldId id="286" r:id="rId6"/>
    <p:sldId id="283" r:id="rId7"/>
    <p:sldId id="284" r:id="rId8"/>
    <p:sldId id="287" r:id="rId9"/>
    <p:sldId id="288" r:id="rId10"/>
    <p:sldId id="289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6379" autoAdjust="0"/>
  </p:normalViewPr>
  <p:slideViewPr>
    <p:cSldViewPr snapToGrid="0">
      <p:cViewPr varScale="1">
        <p:scale>
          <a:sx n="156" d="100"/>
          <a:sy n="156" d="100"/>
        </p:scale>
        <p:origin x="18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#1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4A46B-1A89-4D5E-A029-411CE8E80195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68BE6F16-FF04-4452-9482-0332C3856C93}">
      <dgm:prSet phldrT="[文本]" phldr="0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input</a:t>
          </a:r>
          <a:endParaRPr lang="zh-CN" altLang="en-US" dirty="0"/>
        </a:p>
      </dgm:t>
    </dgm:pt>
    <dgm:pt modelId="{6D1C9430-3848-40BE-B914-BF4B851A16BB}" type="parTrans" cxnId="{A2B65F05-9AB1-45D7-8C99-C30CF8E20B1A}">
      <dgm:prSet/>
      <dgm:spPr/>
      <dgm:t>
        <a:bodyPr/>
        <a:lstStyle/>
        <a:p>
          <a:endParaRPr lang="zh-CN" altLang="en-US"/>
        </a:p>
      </dgm:t>
    </dgm:pt>
    <dgm:pt modelId="{A2639041-ABC9-413A-B280-0D528AAE5213}" type="sibTrans" cxnId="{A2B65F05-9AB1-45D7-8C99-C30CF8E20B1A}">
      <dgm:prSet/>
      <dgm:spPr/>
      <dgm:t>
        <a:bodyPr/>
        <a:lstStyle/>
        <a:p>
          <a:endParaRPr lang="zh-CN" altLang="en-US"/>
        </a:p>
      </dgm:t>
    </dgm:pt>
    <dgm:pt modelId="{657EA12F-4B78-49B8-A5FC-24FD0FC76D34}">
      <dgm:prSet phldrT="[文本]" phldr="0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Deep neural network</a:t>
          </a:r>
          <a:endParaRPr lang="zh-CN" altLang="en-US" dirty="0"/>
        </a:p>
      </dgm:t>
    </dgm:pt>
    <dgm:pt modelId="{440E78A7-2EDE-4009-AF33-197CCAB81073}" type="parTrans" cxnId="{92B15C70-4CD1-4EC0-9523-4225E6459706}">
      <dgm:prSet/>
      <dgm:spPr/>
      <dgm:t>
        <a:bodyPr/>
        <a:lstStyle/>
        <a:p>
          <a:endParaRPr lang="zh-CN" altLang="en-US"/>
        </a:p>
      </dgm:t>
    </dgm:pt>
    <dgm:pt modelId="{119C7138-1CE0-45E9-9C3C-7EE9E129C381}" type="sibTrans" cxnId="{92B15C70-4CD1-4EC0-9523-4225E6459706}">
      <dgm:prSet/>
      <dgm:spPr/>
      <dgm:t>
        <a:bodyPr/>
        <a:lstStyle/>
        <a:p>
          <a:endParaRPr lang="zh-CN" altLang="en-US"/>
        </a:p>
      </dgm:t>
    </dgm:pt>
    <dgm:pt modelId="{C79E0E00-EF5F-4071-8E6A-EEBB1A790E41}">
      <dgm:prSet phldrT="[文本]" phldr="0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98653B6F-E187-4477-B7B8-934214377B63}" type="parTrans" cxnId="{B3AE0FA0-2BD4-4AE0-9EA7-57EE6F2F4296}">
      <dgm:prSet/>
      <dgm:spPr/>
      <dgm:t>
        <a:bodyPr/>
        <a:lstStyle/>
        <a:p>
          <a:endParaRPr lang="zh-CN" altLang="en-US"/>
        </a:p>
      </dgm:t>
    </dgm:pt>
    <dgm:pt modelId="{C12F5863-4523-432D-8626-B71538059CA0}" type="sibTrans" cxnId="{B3AE0FA0-2BD4-4AE0-9EA7-57EE6F2F4296}">
      <dgm:prSet/>
      <dgm:spPr/>
      <dgm:t>
        <a:bodyPr/>
        <a:lstStyle/>
        <a:p>
          <a:endParaRPr lang="zh-CN" altLang="en-US"/>
        </a:p>
      </dgm:t>
    </dgm:pt>
    <dgm:pt modelId="{8973EA9F-DA7E-4DC7-B617-B100B72EA55E}" type="pres">
      <dgm:prSet presAssocID="{4BB4A46B-1A89-4D5E-A029-411CE8E80195}" presName="Name0" presStyleCnt="0">
        <dgm:presLayoutVars>
          <dgm:dir/>
          <dgm:resizeHandles val="exact"/>
        </dgm:presLayoutVars>
      </dgm:prSet>
      <dgm:spPr/>
    </dgm:pt>
    <dgm:pt modelId="{9D65210A-F185-424A-991D-1A4D05B3BCF5}" type="pres">
      <dgm:prSet presAssocID="{68BE6F16-FF04-4452-9482-0332C3856C93}" presName="node" presStyleLbl="node1" presStyleIdx="0" presStyleCnt="3" custScaleX="68492">
        <dgm:presLayoutVars>
          <dgm:bulletEnabled val="1"/>
        </dgm:presLayoutVars>
      </dgm:prSet>
      <dgm:spPr/>
    </dgm:pt>
    <dgm:pt modelId="{0B6E1788-3ABA-46E7-814B-5F28D342BF23}" type="pres">
      <dgm:prSet presAssocID="{A2639041-ABC9-413A-B280-0D528AAE5213}" presName="sibTrans" presStyleLbl="sibTrans2D1" presStyleIdx="0" presStyleCnt="2"/>
      <dgm:spPr/>
    </dgm:pt>
    <dgm:pt modelId="{A09E5010-BF34-4F13-9EF4-2C0332D474F6}" type="pres">
      <dgm:prSet presAssocID="{A2639041-ABC9-413A-B280-0D528AAE5213}" presName="connectorText" presStyleLbl="sibTrans2D1" presStyleIdx="0" presStyleCnt="2"/>
      <dgm:spPr/>
    </dgm:pt>
    <dgm:pt modelId="{6E313055-B6CB-4B16-817B-D02212897B56}" type="pres">
      <dgm:prSet presAssocID="{657EA12F-4B78-49B8-A5FC-24FD0FC76D34}" presName="node" presStyleLbl="node1" presStyleIdx="1" presStyleCnt="3" custScaleX="158991" custLinFactNeighborX="-1455" custLinFactNeighborY="-12097">
        <dgm:presLayoutVars>
          <dgm:bulletEnabled val="1"/>
        </dgm:presLayoutVars>
      </dgm:prSet>
      <dgm:spPr/>
    </dgm:pt>
    <dgm:pt modelId="{6AAB5915-5F45-45BC-872D-0448420D94F1}" type="pres">
      <dgm:prSet presAssocID="{119C7138-1CE0-45E9-9C3C-7EE9E129C381}" presName="sibTrans" presStyleLbl="sibTrans2D1" presStyleIdx="1" presStyleCnt="2"/>
      <dgm:spPr/>
    </dgm:pt>
    <dgm:pt modelId="{C882B1ED-FE92-4457-BCB2-D6711578A35E}" type="pres">
      <dgm:prSet presAssocID="{119C7138-1CE0-45E9-9C3C-7EE9E129C381}" presName="connectorText" presStyleLbl="sibTrans2D1" presStyleIdx="1" presStyleCnt="2"/>
      <dgm:spPr/>
    </dgm:pt>
    <dgm:pt modelId="{D128FF8C-193B-438E-8B97-054B2D2CA993}" type="pres">
      <dgm:prSet presAssocID="{C79E0E00-EF5F-4071-8E6A-EEBB1A790E41}" presName="node" presStyleLbl="node1" presStyleIdx="2" presStyleCnt="3" custScaleX="112552">
        <dgm:presLayoutVars>
          <dgm:bulletEnabled val="1"/>
        </dgm:presLayoutVars>
      </dgm:prSet>
      <dgm:spPr/>
    </dgm:pt>
  </dgm:ptLst>
  <dgm:cxnLst>
    <dgm:cxn modelId="{A2B65F05-9AB1-45D7-8C99-C30CF8E20B1A}" srcId="{4BB4A46B-1A89-4D5E-A029-411CE8E80195}" destId="{68BE6F16-FF04-4452-9482-0332C3856C93}" srcOrd="0" destOrd="0" parTransId="{6D1C9430-3848-40BE-B914-BF4B851A16BB}" sibTransId="{A2639041-ABC9-413A-B280-0D528AAE5213}"/>
    <dgm:cxn modelId="{EEA94330-0CE3-4BF7-B0C4-8F30917FF06A}" type="presOf" srcId="{A2639041-ABC9-413A-B280-0D528AAE5213}" destId="{A09E5010-BF34-4F13-9EF4-2C0332D474F6}" srcOrd="1" destOrd="0" presId="urn:microsoft.com/office/officeart/2005/8/layout/process1"/>
    <dgm:cxn modelId="{A4869E33-3CB2-491C-B058-850409DED646}" type="presOf" srcId="{4BB4A46B-1A89-4D5E-A029-411CE8E80195}" destId="{8973EA9F-DA7E-4DC7-B617-B100B72EA55E}" srcOrd="0" destOrd="0" presId="urn:microsoft.com/office/officeart/2005/8/layout/process1"/>
    <dgm:cxn modelId="{92B15C70-4CD1-4EC0-9523-4225E6459706}" srcId="{4BB4A46B-1A89-4D5E-A029-411CE8E80195}" destId="{657EA12F-4B78-49B8-A5FC-24FD0FC76D34}" srcOrd="1" destOrd="0" parTransId="{440E78A7-2EDE-4009-AF33-197CCAB81073}" sibTransId="{119C7138-1CE0-45E9-9C3C-7EE9E129C381}"/>
    <dgm:cxn modelId="{42A48770-BF34-48D4-97D9-5D7B643470A1}" type="presOf" srcId="{119C7138-1CE0-45E9-9C3C-7EE9E129C381}" destId="{C882B1ED-FE92-4457-BCB2-D6711578A35E}" srcOrd="1" destOrd="0" presId="urn:microsoft.com/office/officeart/2005/8/layout/process1"/>
    <dgm:cxn modelId="{CF12A454-85AA-47D0-A6C3-08E13AF09D91}" type="presOf" srcId="{119C7138-1CE0-45E9-9C3C-7EE9E129C381}" destId="{6AAB5915-5F45-45BC-872D-0448420D94F1}" srcOrd="0" destOrd="0" presId="urn:microsoft.com/office/officeart/2005/8/layout/process1"/>
    <dgm:cxn modelId="{393CCF77-89DB-49EC-AB9F-47C530B35C39}" type="presOf" srcId="{A2639041-ABC9-413A-B280-0D528AAE5213}" destId="{0B6E1788-3ABA-46E7-814B-5F28D342BF23}" srcOrd="0" destOrd="0" presId="urn:microsoft.com/office/officeart/2005/8/layout/process1"/>
    <dgm:cxn modelId="{8AE54697-AB56-4480-8963-19404D59C434}" type="presOf" srcId="{68BE6F16-FF04-4452-9482-0332C3856C93}" destId="{9D65210A-F185-424A-991D-1A4D05B3BCF5}" srcOrd="0" destOrd="0" presId="urn:microsoft.com/office/officeart/2005/8/layout/process1"/>
    <dgm:cxn modelId="{D142789A-8884-409D-9727-C31A4C68A139}" type="presOf" srcId="{657EA12F-4B78-49B8-A5FC-24FD0FC76D34}" destId="{6E313055-B6CB-4B16-817B-D02212897B56}" srcOrd="0" destOrd="0" presId="urn:microsoft.com/office/officeart/2005/8/layout/process1"/>
    <dgm:cxn modelId="{B3AE0FA0-2BD4-4AE0-9EA7-57EE6F2F4296}" srcId="{4BB4A46B-1A89-4D5E-A029-411CE8E80195}" destId="{C79E0E00-EF5F-4071-8E6A-EEBB1A790E41}" srcOrd="2" destOrd="0" parTransId="{98653B6F-E187-4477-B7B8-934214377B63}" sibTransId="{C12F5863-4523-432D-8626-B71538059CA0}"/>
    <dgm:cxn modelId="{F2B388F9-BE15-419D-882C-360D1E1A7F3C}" type="presOf" srcId="{C79E0E00-EF5F-4071-8E6A-EEBB1A790E41}" destId="{D128FF8C-193B-438E-8B97-054B2D2CA993}" srcOrd="0" destOrd="0" presId="urn:microsoft.com/office/officeart/2005/8/layout/process1"/>
    <dgm:cxn modelId="{C98A83C5-75E0-404C-88FC-087CBC636A85}" type="presParOf" srcId="{8973EA9F-DA7E-4DC7-B617-B100B72EA55E}" destId="{9D65210A-F185-424A-991D-1A4D05B3BCF5}" srcOrd="0" destOrd="0" presId="urn:microsoft.com/office/officeart/2005/8/layout/process1"/>
    <dgm:cxn modelId="{69CDF066-134D-4E00-801D-34D135B07A16}" type="presParOf" srcId="{8973EA9F-DA7E-4DC7-B617-B100B72EA55E}" destId="{0B6E1788-3ABA-46E7-814B-5F28D342BF23}" srcOrd="1" destOrd="0" presId="urn:microsoft.com/office/officeart/2005/8/layout/process1"/>
    <dgm:cxn modelId="{59B1E9AF-FC43-4BE2-B275-A52C271E416B}" type="presParOf" srcId="{0B6E1788-3ABA-46E7-814B-5F28D342BF23}" destId="{A09E5010-BF34-4F13-9EF4-2C0332D474F6}" srcOrd="0" destOrd="0" presId="urn:microsoft.com/office/officeart/2005/8/layout/process1"/>
    <dgm:cxn modelId="{4C1E2A49-C8C7-4D48-B34C-09FC3267B9DE}" type="presParOf" srcId="{8973EA9F-DA7E-4DC7-B617-B100B72EA55E}" destId="{6E313055-B6CB-4B16-817B-D02212897B56}" srcOrd="2" destOrd="0" presId="urn:microsoft.com/office/officeart/2005/8/layout/process1"/>
    <dgm:cxn modelId="{9C10990E-0FB1-4D44-9797-AC5BA01B0882}" type="presParOf" srcId="{8973EA9F-DA7E-4DC7-B617-B100B72EA55E}" destId="{6AAB5915-5F45-45BC-872D-0448420D94F1}" srcOrd="3" destOrd="0" presId="urn:microsoft.com/office/officeart/2005/8/layout/process1"/>
    <dgm:cxn modelId="{6A2C65EF-61D0-4B58-B9D3-FFACCD7D7434}" type="presParOf" srcId="{6AAB5915-5F45-45BC-872D-0448420D94F1}" destId="{C882B1ED-FE92-4457-BCB2-D6711578A35E}" srcOrd="0" destOrd="0" presId="urn:microsoft.com/office/officeart/2005/8/layout/process1"/>
    <dgm:cxn modelId="{4A292B96-AF03-453E-86D7-7BBEB9C050B5}" type="presParOf" srcId="{8973EA9F-DA7E-4DC7-B617-B100B72EA55E}" destId="{D128FF8C-193B-438E-8B97-054B2D2CA993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DAC247-43F2-41BB-9C72-46F15C5B4128}" type="doc">
      <dgm:prSet loTypeId="urn:microsoft.com/office/officeart/2005/8/layout/process3#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8CC59D5B-E3DD-4355-BF3C-4EA23A9BBF30}">
      <dgm:prSet phldrT="[文本]" phldr="0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200" dirty="0"/>
            <a:t>epoch1</a:t>
          </a:r>
          <a:endParaRPr lang="zh-CN" altLang="en-US" sz="1200" dirty="0"/>
        </a:p>
      </dgm:t>
    </dgm:pt>
    <dgm:pt modelId="{93EBBE15-69FD-41FF-807B-9D012CD88A9B}" type="parTrans" cxnId="{2BDCAA45-FB4D-49BB-A20C-282B6AAB8A3E}">
      <dgm:prSet/>
      <dgm:spPr/>
      <dgm:t>
        <a:bodyPr/>
        <a:lstStyle/>
        <a:p>
          <a:endParaRPr lang="zh-CN" altLang="en-US"/>
        </a:p>
      </dgm:t>
    </dgm:pt>
    <dgm:pt modelId="{3ED1066C-DB7C-4749-876F-F906A77C6613}" type="sibTrans" cxnId="{2BDCAA45-FB4D-49BB-A20C-282B6AAB8A3E}">
      <dgm:prSet/>
      <dgm:spPr/>
      <dgm:t>
        <a:bodyPr/>
        <a:lstStyle/>
        <a:p>
          <a:endParaRPr lang="zh-CN" altLang="en-US"/>
        </a:p>
      </dgm:t>
    </dgm:pt>
    <dgm:pt modelId="{AA5E0B38-4F0A-4888-807C-14755DACD9F2}">
      <dgm:prSet phldrT="[文本]" phldr="0"/>
      <dgm:spPr/>
      <dgm:t>
        <a:bodyPr/>
        <a:lstStyle/>
        <a:p>
          <a:r>
            <a:rPr lang="en-US" altLang="zh-CN" dirty="0"/>
            <a:t>[0.1, 0.2, 0.1]</a:t>
          </a:r>
          <a:endParaRPr lang="zh-CN" altLang="en-US" dirty="0"/>
        </a:p>
      </dgm:t>
    </dgm:pt>
    <dgm:pt modelId="{357AE6D2-BA9B-41F7-996C-E521D97D284C}" type="parTrans" cxnId="{F1E45C93-72FC-4CBF-98A9-C96B7445CFF4}">
      <dgm:prSet/>
      <dgm:spPr/>
      <dgm:t>
        <a:bodyPr/>
        <a:lstStyle/>
        <a:p>
          <a:endParaRPr lang="zh-CN" altLang="en-US"/>
        </a:p>
      </dgm:t>
    </dgm:pt>
    <dgm:pt modelId="{8AC8EC20-8280-4B8D-B322-61334C81E473}" type="sibTrans" cxnId="{F1E45C93-72FC-4CBF-98A9-C96B7445CFF4}">
      <dgm:prSet/>
      <dgm:spPr/>
      <dgm:t>
        <a:bodyPr/>
        <a:lstStyle/>
        <a:p>
          <a:endParaRPr lang="zh-CN" altLang="en-US"/>
        </a:p>
      </dgm:t>
    </dgm:pt>
    <dgm:pt modelId="{0BA8D81D-FAFE-4320-94EA-1907CD8B823B}">
      <dgm:prSet phldrT="[文本]" phldr="0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/>
            <a:t>epoch2</a:t>
          </a:r>
          <a:endParaRPr lang="zh-CN" altLang="en-US" sz="1200" dirty="0"/>
        </a:p>
      </dgm:t>
    </dgm:pt>
    <dgm:pt modelId="{6A772173-D218-46F9-8692-187CD58515F1}" type="parTrans" cxnId="{648E0A25-53A6-4719-BF80-FEAE3AB73E10}">
      <dgm:prSet/>
      <dgm:spPr/>
      <dgm:t>
        <a:bodyPr/>
        <a:lstStyle/>
        <a:p>
          <a:endParaRPr lang="zh-CN" altLang="en-US"/>
        </a:p>
      </dgm:t>
    </dgm:pt>
    <dgm:pt modelId="{5837CB32-F9C5-4AD5-8F65-E3FA2E1B010B}" type="sibTrans" cxnId="{648E0A25-53A6-4719-BF80-FEAE3AB73E10}">
      <dgm:prSet/>
      <dgm:spPr/>
      <dgm:t>
        <a:bodyPr/>
        <a:lstStyle/>
        <a:p>
          <a:r>
            <a:rPr lang="zh-CN" altLang="en-US" dirty="0"/>
            <a:t>。。。</a:t>
          </a:r>
        </a:p>
      </dgm:t>
    </dgm:pt>
    <dgm:pt modelId="{34A495E9-A58C-4759-9F63-BD96F7A3470F}">
      <dgm:prSet phldrT="[文本]" phldr="0"/>
      <dgm:spPr/>
      <dgm:t>
        <a:bodyPr/>
        <a:lstStyle/>
        <a:p>
          <a:r>
            <a:rPr lang="en-US" altLang="zh-CN" dirty="0"/>
            <a:t>[0.1, 0.3, 0.2]</a:t>
          </a:r>
          <a:endParaRPr lang="zh-CN" altLang="en-US" dirty="0"/>
        </a:p>
      </dgm:t>
    </dgm:pt>
    <dgm:pt modelId="{5B91D246-0784-41B3-B407-24DE5454B630}" type="parTrans" cxnId="{812F3A84-DDF0-4E08-BDFB-40EE2D112953}">
      <dgm:prSet/>
      <dgm:spPr/>
      <dgm:t>
        <a:bodyPr/>
        <a:lstStyle/>
        <a:p>
          <a:endParaRPr lang="zh-CN" altLang="en-US"/>
        </a:p>
      </dgm:t>
    </dgm:pt>
    <dgm:pt modelId="{A8AA2456-0BCB-4A54-B7A9-C567B2744545}" type="sibTrans" cxnId="{812F3A84-DDF0-4E08-BDFB-40EE2D112953}">
      <dgm:prSet/>
      <dgm:spPr/>
      <dgm:t>
        <a:bodyPr/>
        <a:lstStyle/>
        <a:p>
          <a:endParaRPr lang="zh-CN" altLang="en-US"/>
        </a:p>
      </dgm:t>
    </dgm:pt>
    <dgm:pt modelId="{9799411B-C3D6-43A1-A6D1-B42022C1B53C}">
      <dgm:prSet phldrT="[文本]" phldr="0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100" dirty="0"/>
            <a:t>epoch N</a:t>
          </a:r>
          <a:endParaRPr lang="zh-CN" altLang="en-US" sz="1100" dirty="0"/>
        </a:p>
      </dgm:t>
    </dgm:pt>
    <dgm:pt modelId="{A7DDCA63-EC2A-4D01-9669-6910C48A10A3}" type="parTrans" cxnId="{71E3DF85-D2A8-4445-9A73-4EF61DC049BA}">
      <dgm:prSet/>
      <dgm:spPr/>
      <dgm:t>
        <a:bodyPr/>
        <a:lstStyle/>
        <a:p>
          <a:endParaRPr lang="zh-CN" altLang="en-US"/>
        </a:p>
      </dgm:t>
    </dgm:pt>
    <dgm:pt modelId="{94E7363F-8F5A-4D3D-ADF4-3E6D68E56092}" type="sibTrans" cxnId="{71E3DF85-D2A8-4445-9A73-4EF61DC049BA}">
      <dgm:prSet/>
      <dgm:spPr/>
      <dgm:t>
        <a:bodyPr/>
        <a:lstStyle/>
        <a:p>
          <a:endParaRPr lang="zh-CN" altLang="en-US"/>
        </a:p>
      </dgm:t>
    </dgm:pt>
    <dgm:pt modelId="{544C354E-F07A-48A5-85C8-3078E8B8C20B}">
      <dgm:prSet phldrT="[文本]" phldr="0"/>
      <dgm:spPr/>
      <dgm:t>
        <a:bodyPr/>
        <a:lstStyle/>
        <a:p>
          <a:r>
            <a:rPr lang="en-US" altLang="zh-CN" dirty="0"/>
            <a:t>[0.1, 0.8, 0.3]</a:t>
          </a:r>
          <a:endParaRPr lang="zh-CN" altLang="en-US" dirty="0"/>
        </a:p>
      </dgm:t>
    </dgm:pt>
    <dgm:pt modelId="{49AD42FF-7BD1-47DF-8B1D-B6C5CDF3EC36}" type="parTrans" cxnId="{7C5D7E6B-745D-46C1-8720-8623EB02769A}">
      <dgm:prSet/>
      <dgm:spPr/>
      <dgm:t>
        <a:bodyPr/>
        <a:lstStyle/>
        <a:p>
          <a:endParaRPr lang="zh-CN" altLang="en-US"/>
        </a:p>
      </dgm:t>
    </dgm:pt>
    <dgm:pt modelId="{14EFCECB-4F49-445B-86A8-BF07C69A5A6B}" type="sibTrans" cxnId="{7C5D7E6B-745D-46C1-8720-8623EB02769A}">
      <dgm:prSet/>
      <dgm:spPr/>
      <dgm:t>
        <a:bodyPr/>
        <a:lstStyle/>
        <a:p>
          <a:endParaRPr lang="zh-CN" altLang="en-US"/>
        </a:p>
      </dgm:t>
    </dgm:pt>
    <dgm:pt modelId="{3E3DB4D6-742B-4964-9261-0C936207927D}" type="pres">
      <dgm:prSet presAssocID="{85DAC247-43F2-41BB-9C72-46F15C5B4128}" presName="linearFlow" presStyleCnt="0">
        <dgm:presLayoutVars>
          <dgm:dir/>
          <dgm:animLvl val="lvl"/>
          <dgm:resizeHandles val="exact"/>
        </dgm:presLayoutVars>
      </dgm:prSet>
      <dgm:spPr/>
    </dgm:pt>
    <dgm:pt modelId="{45988AA9-9B1F-49D3-BB18-FE27E14947E7}" type="pres">
      <dgm:prSet presAssocID="{8CC59D5B-E3DD-4355-BF3C-4EA23A9BBF30}" presName="composite" presStyleCnt="0"/>
      <dgm:spPr/>
    </dgm:pt>
    <dgm:pt modelId="{A7F37796-D55E-436E-9686-A33F36669EE3}" type="pres">
      <dgm:prSet presAssocID="{8CC59D5B-E3DD-4355-BF3C-4EA23A9BBF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BBFBB79-6880-4D98-B8AB-15F295C8991E}" type="pres">
      <dgm:prSet presAssocID="{8CC59D5B-E3DD-4355-BF3C-4EA23A9BBF30}" presName="parSh" presStyleLbl="node1" presStyleIdx="0" presStyleCnt="3" custScaleX="132740" custScaleY="82692"/>
      <dgm:spPr/>
    </dgm:pt>
    <dgm:pt modelId="{989184D1-1C2E-45AA-8FCE-991E34F0130E}" type="pres">
      <dgm:prSet presAssocID="{8CC59D5B-E3DD-4355-BF3C-4EA23A9BBF30}" presName="desTx" presStyleLbl="fgAcc1" presStyleIdx="0" presStyleCnt="3" custScaleX="128799" custScaleY="55533" custLinFactNeighborX="-16935" custLinFactNeighborY="10135">
        <dgm:presLayoutVars>
          <dgm:bulletEnabled val="1"/>
        </dgm:presLayoutVars>
      </dgm:prSet>
      <dgm:spPr/>
    </dgm:pt>
    <dgm:pt modelId="{E80F714D-F496-4443-B85B-3EA62718D9AF}" type="pres">
      <dgm:prSet presAssocID="{3ED1066C-DB7C-4749-876F-F906A77C6613}" presName="sibTrans" presStyleLbl="sibTrans2D1" presStyleIdx="0" presStyleCnt="2"/>
      <dgm:spPr/>
    </dgm:pt>
    <dgm:pt modelId="{530B26ED-9F08-424B-B5C0-59A5A19F9163}" type="pres">
      <dgm:prSet presAssocID="{3ED1066C-DB7C-4749-876F-F906A77C6613}" presName="connTx" presStyleLbl="sibTrans2D1" presStyleIdx="0" presStyleCnt="2"/>
      <dgm:spPr/>
    </dgm:pt>
    <dgm:pt modelId="{32AA6D8B-4B96-4A8B-8BB0-18EC6FC61E19}" type="pres">
      <dgm:prSet presAssocID="{0BA8D81D-FAFE-4320-94EA-1907CD8B823B}" presName="composite" presStyleCnt="0"/>
      <dgm:spPr/>
    </dgm:pt>
    <dgm:pt modelId="{6AE885E9-B23C-4933-B945-E674085B43DE}" type="pres">
      <dgm:prSet presAssocID="{0BA8D81D-FAFE-4320-94EA-1907CD8B82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888C9B-75EF-4657-BD14-64E595BE3ECC}" type="pres">
      <dgm:prSet presAssocID="{0BA8D81D-FAFE-4320-94EA-1907CD8B823B}" presName="parSh" presStyleLbl="node1" presStyleIdx="1" presStyleCnt="3" custScaleX="129219" custScaleY="85986"/>
      <dgm:spPr/>
    </dgm:pt>
    <dgm:pt modelId="{BBC9D6B2-B338-4A94-9668-79EFC311FE9E}" type="pres">
      <dgm:prSet presAssocID="{0BA8D81D-FAFE-4320-94EA-1907CD8B823B}" presName="desTx" presStyleLbl="fgAcc1" presStyleIdx="1" presStyleCnt="3" custScaleX="127271" custScaleY="54928">
        <dgm:presLayoutVars>
          <dgm:bulletEnabled val="1"/>
        </dgm:presLayoutVars>
      </dgm:prSet>
      <dgm:spPr/>
    </dgm:pt>
    <dgm:pt modelId="{C9BE1D22-3E77-46AB-9AF2-96CA1714CAB9}" type="pres">
      <dgm:prSet presAssocID="{5837CB32-F9C5-4AD5-8F65-E3FA2E1B010B}" presName="sibTrans" presStyleLbl="sibTrans2D1" presStyleIdx="1" presStyleCnt="2"/>
      <dgm:spPr/>
    </dgm:pt>
    <dgm:pt modelId="{EEE62805-B727-49F4-83D2-5582CD8A6B4E}" type="pres">
      <dgm:prSet presAssocID="{5837CB32-F9C5-4AD5-8F65-E3FA2E1B010B}" presName="connTx" presStyleLbl="sibTrans2D1" presStyleIdx="1" presStyleCnt="2"/>
      <dgm:spPr/>
    </dgm:pt>
    <dgm:pt modelId="{D27C1E02-D65A-45DD-BF1C-AA29FE6EC669}" type="pres">
      <dgm:prSet presAssocID="{9799411B-C3D6-43A1-A6D1-B42022C1B53C}" presName="composite" presStyleCnt="0"/>
      <dgm:spPr/>
    </dgm:pt>
    <dgm:pt modelId="{B0CAFA85-07A5-4B0B-8544-CE91E324153E}" type="pres">
      <dgm:prSet presAssocID="{9799411B-C3D6-43A1-A6D1-B42022C1B53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5C21A8B-A15E-45D4-8E75-C51620B37D1F}" type="pres">
      <dgm:prSet presAssocID="{9799411B-C3D6-43A1-A6D1-B42022C1B53C}" presName="parSh" presStyleLbl="node1" presStyleIdx="2" presStyleCnt="3" custScaleX="117821" custScaleY="79524"/>
      <dgm:spPr/>
    </dgm:pt>
    <dgm:pt modelId="{4570FF1D-5F2B-4B86-8F9A-05CE51B84099}" type="pres">
      <dgm:prSet presAssocID="{9799411B-C3D6-43A1-A6D1-B42022C1B53C}" presName="desTx" presStyleLbl="fgAcc1" presStyleIdx="2" presStyleCnt="3" custScaleX="114569" custScaleY="51231" custLinFactNeighborX="2112" custLinFactNeighborY="-1595">
        <dgm:presLayoutVars>
          <dgm:bulletEnabled val="1"/>
        </dgm:presLayoutVars>
      </dgm:prSet>
      <dgm:spPr/>
    </dgm:pt>
  </dgm:ptLst>
  <dgm:cxnLst>
    <dgm:cxn modelId="{9A11990E-0A0B-4FB9-B095-60FB2D6A5060}" type="presOf" srcId="{3ED1066C-DB7C-4749-876F-F906A77C6613}" destId="{E80F714D-F496-4443-B85B-3EA62718D9AF}" srcOrd="0" destOrd="0" presId="urn:microsoft.com/office/officeart/2005/8/layout/process3#1"/>
    <dgm:cxn modelId="{AC98741C-53C2-4F98-941F-E06D872FB34A}" type="presOf" srcId="{0BA8D81D-FAFE-4320-94EA-1907CD8B823B}" destId="{6AE885E9-B23C-4933-B945-E674085B43DE}" srcOrd="0" destOrd="0" presId="urn:microsoft.com/office/officeart/2005/8/layout/process3#1"/>
    <dgm:cxn modelId="{648E0A25-53A6-4719-BF80-FEAE3AB73E10}" srcId="{85DAC247-43F2-41BB-9C72-46F15C5B4128}" destId="{0BA8D81D-FAFE-4320-94EA-1907CD8B823B}" srcOrd="1" destOrd="0" parTransId="{6A772173-D218-46F9-8692-187CD58515F1}" sibTransId="{5837CB32-F9C5-4AD5-8F65-E3FA2E1B010B}"/>
    <dgm:cxn modelId="{8D0DC13C-0077-48E4-BC12-8DBEF5CE526D}" type="presOf" srcId="{0BA8D81D-FAFE-4320-94EA-1907CD8B823B}" destId="{A7888C9B-75EF-4657-BD14-64E595BE3ECC}" srcOrd="1" destOrd="0" presId="urn:microsoft.com/office/officeart/2005/8/layout/process3#1"/>
    <dgm:cxn modelId="{2BDCAA45-FB4D-49BB-A20C-282B6AAB8A3E}" srcId="{85DAC247-43F2-41BB-9C72-46F15C5B4128}" destId="{8CC59D5B-E3DD-4355-BF3C-4EA23A9BBF30}" srcOrd="0" destOrd="0" parTransId="{93EBBE15-69FD-41FF-807B-9D012CD88A9B}" sibTransId="{3ED1066C-DB7C-4749-876F-F906A77C6613}"/>
    <dgm:cxn modelId="{E426D665-CABC-43BA-993D-EF3461005D9A}" type="presOf" srcId="{3ED1066C-DB7C-4749-876F-F906A77C6613}" destId="{530B26ED-9F08-424B-B5C0-59A5A19F9163}" srcOrd="1" destOrd="0" presId="urn:microsoft.com/office/officeart/2005/8/layout/process3#1"/>
    <dgm:cxn modelId="{81207E66-4456-41C8-A800-CCA7E56A6DA0}" type="presOf" srcId="{5837CB32-F9C5-4AD5-8F65-E3FA2E1B010B}" destId="{C9BE1D22-3E77-46AB-9AF2-96CA1714CAB9}" srcOrd="0" destOrd="0" presId="urn:microsoft.com/office/officeart/2005/8/layout/process3#1"/>
    <dgm:cxn modelId="{A65E9E6A-A25C-4FC4-89DF-595F04192B92}" type="presOf" srcId="{85DAC247-43F2-41BB-9C72-46F15C5B4128}" destId="{3E3DB4D6-742B-4964-9261-0C936207927D}" srcOrd="0" destOrd="0" presId="urn:microsoft.com/office/officeart/2005/8/layout/process3#1"/>
    <dgm:cxn modelId="{7C5D7E6B-745D-46C1-8720-8623EB02769A}" srcId="{9799411B-C3D6-43A1-A6D1-B42022C1B53C}" destId="{544C354E-F07A-48A5-85C8-3078E8B8C20B}" srcOrd="0" destOrd="0" parTransId="{49AD42FF-7BD1-47DF-8B1D-B6C5CDF3EC36}" sibTransId="{14EFCECB-4F49-445B-86A8-BF07C69A5A6B}"/>
    <dgm:cxn modelId="{E195846B-AA9A-4FB8-8282-828483AA72AF}" type="presOf" srcId="{34A495E9-A58C-4759-9F63-BD96F7A3470F}" destId="{BBC9D6B2-B338-4A94-9668-79EFC311FE9E}" srcOrd="0" destOrd="0" presId="urn:microsoft.com/office/officeart/2005/8/layout/process3#1"/>
    <dgm:cxn modelId="{91B5DF59-4083-40DB-88D6-20C5F10F8D82}" type="presOf" srcId="{9799411B-C3D6-43A1-A6D1-B42022C1B53C}" destId="{45C21A8B-A15E-45D4-8E75-C51620B37D1F}" srcOrd="1" destOrd="0" presId="urn:microsoft.com/office/officeart/2005/8/layout/process3#1"/>
    <dgm:cxn modelId="{812F3A84-DDF0-4E08-BDFB-40EE2D112953}" srcId="{0BA8D81D-FAFE-4320-94EA-1907CD8B823B}" destId="{34A495E9-A58C-4759-9F63-BD96F7A3470F}" srcOrd="0" destOrd="0" parTransId="{5B91D246-0784-41B3-B407-24DE5454B630}" sibTransId="{A8AA2456-0BCB-4A54-B7A9-C567B2744545}"/>
    <dgm:cxn modelId="{71E3DF85-D2A8-4445-9A73-4EF61DC049BA}" srcId="{85DAC247-43F2-41BB-9C72-46F15C5B4128}" destId="{9799411B-C3D6-43A1-A6D1-B42022C1B53C}" srcOrd="2" destOrd="0" parTransId="{A7DDCA63-EC2A-4D01-9669-6910C48A10A3}" sibTransId="{94E7363F-8F5A-4D3D-ADF4-3E6D68E56092}"/>
    <dgm:cxn modelId="{B651F28A-A855-41F1-A52B-F4A7FC404930}" type="presOf" srcId="{AA5E0B38-4F0A-4888-807C-14755DACD9F2}" destId="{989184D1-1C2E-45AA-8FCE-991E34F0130E}" srcOrd="0" destOrd="0" presId="urn:microsoft.com/office/officeart/2005/8/layout/process3#1"/>
    <dgm:cxn modelId="{4A7F3693-746B-4669-AEA1-3C680CCF97EE}" type="presOf" srcId="{544C354E-F07A-48A5-85C8-3078E8B8C20B}" destId="{4570FF1D-5F2B-4B86-8F9A-05CE51B84099}" srcOrd="0" destOrd="0" presId="urn:microsoft.com/office/officeart/2005/8/layout/process3#1"/>
    <dgm:cxn modelId="{F1E45C93-72FC-4CBF-98A9-C96B7445CFF4}" srcId="{8CC59D5B-E3DD-4355-BF3C-4EA23A9BBF30}" destId="{AA5E0B38-4F0A-4888-807C-14755DACD9F2}" srcOrd="0" destOrd="0" parTransId="{357AE6D2-BA9B-41F7-996C-E521D97D284C}" sibTransId="{8AC8EC20-8280-4B8D-B322-61334C81E473}"/>
    <dgm:cxn modelId="{B6B20ECB-B7EC-4D06-A30F-F9A2801139EE}" type="presOf" srcId="{8CC59D5B-E3DD-4355-BF3C-4EA23A9BBF30}" destId="{3BBFBB79-6880-4D98-B8AB-15F295C8991E}" srcOrd="1" destOrd="0" presId="urn:microsoft.com/office/officeart/2005/8/layout/process3#1"/>
    <dgm:cxn modelId="{34AA40E9-5E38-4005-A92C-A365AEF75F6A}" type="presOf" srcId="{9799411B-C3D6-43A1-A6D1-B42022C1B53C}" destId="{B0CAFA85-07A5-4B0B-8544-CE91E324153E}" srcOrd="0" destOrd="0" presId="urn:microsoft.com/office/officeart/2005/8/layout/process3#1"/>
    <dgm:cxn modelId="{5D2E26F3-3554-4EBC-849E-FAFC74C17655}" type="presOf" srcId="{8CC59D5B-E3DD-4355-BF3C-4EA23A9BBF30}" destId="{A7F37796-D55E-436E-9686-A33F36669EE3}" srcOrd="0" destOrd="0" presId="urn:microsoft.com/office/officeart/2005/8/layout/process3#1"/>
    <dgm:cxn modelId="{C28061F6-1286-413A-A56B-41508FEE3DE2}" type="presOf" srcId="{5837CB32-F9C5-4AD5-8F65-E3FA2E1B010B}" destId="{EEE62805-B727-49F4-83D2-5582CD8A6B4E}" srcOrd="1" destOrd="0" presId="urn:microsoft.com/office/officeart/2005/8/layout/process3#1"/>
    <dgm:cxn modelId="{648C1EB2-00D3-4BEE-8A56-4BCFF356A475}" type="presParOf" srcId="{3E3DB4D6-742B-4964-9261-0C936207927D}" destId="{45988AA9-9B1F-49D3-BB18-FE27E14947E7}" srcOrd="0" destOrd="0" presId="urn:microsoft.com/office/officeart/2005/8/layout/process3#1"/>
    <dgm:cxn modelId="{AB0C530A-B515-4D97-8B74-FAB34D61A167}" type="presParOf" srcId="{45988AA9-9B1F-49D3-BB18-FE27E14947E7}" destId="{A7F37796-D55E-436E-9686-A33F36669EE3}" srcOrd="0" destOrd="0" presId="urn:microsoft.com/office/officeart/2005/8/layout/process3#1"/>
    <dgm:cxn modelId="{B3465DFB-991A-46AC-8446-F78460FBA1FB}" type="presParOf" srcId="{45988AA9-9B1F-49D3-BB18-FE27E14947E7}" destId="{3BBFBB79-6880-4D98-B8AB-15F295C8991E}" srcOrd="1" destOrd="0" presId="urn:microsoft.com/office/officeart/2005/8/layout/process3#1"/>
    <dgm:cxn modelId="{CBAEB9FA-6EF4-4D2E-8AAE-E8645E9B66F7}" type="presParOf" srcId="{45988AA9-9B1F-49D3-BB18-FE27E14947E7}" destId="{989184D1-1C2E-45AA-8FCE-991E34F0130E}" srcOrd="2" destOrd="0" presId="urn:microsoft.com/office/officeart/2005/8/layout/process3#1"/>
    <dgm:cxn modelId="{9EB6C93E-CCC5-4904-91B5-79596F7429C9}" type="presParOf" srcId="{3E3DB4D6-742B-4964-9261-0C936207927D}" destId="{E80F714D-F496-4443-B85B-3EA62718D9AF}" srcOrd="1" destOrd="0" presId="urn:microsoft.com/office/officeart/2005/8/layout/process3#1"/>
    <dgm:cxn modelId="{320FEBC5-E1E8-415B-A82A-DB8E016947BD}" type="presParOf" srcId="{E80F714D-F496-4443-B85B-3EA62718D9AF}" destId="{530B26ED-9F08-424B-B5C0-59A5A19F9163}" srcOrd="0" destOrd="0" presId="urn:microsoft.com/office/officeart/2005/8/layout/process3#1"/>
    <dgm:cxn modelId="{6CB912E1-8BBC-42A7-9E60-046707938284}" type="presParOf" srcId="{3E3DB4D6-742B-4964-9261-0C936207927D}" destId="{32AA6D8B-4B96-4A8B-8BB0-18EC6FC61E19}" srcOrd="2" destOrd="0" presId="urn:microsoft.com/office/officeart/2005/8/layout/process3#1"/>
    <dgm:cxn modelId="{459CBA2C-E6C1-457C-B418-921C4F23244A}" type="presParOf" srcId="{32AA6D8B-4B96-4A8B-8BB0-18EC6FC61E19}" destId="{6AE885E9-B23C-4933-B945-E674085B43DE}" srcOrd="0" destOrd="0" presId="urn:microsoft.com/office/officeart/2005/8/layout/process3#1"/>
    <dgm:cxn modelId="{28CC40EF-AD9B-4BC4-B0E2-9FF98E006378}" type="presParOf" srcId="{32AA6D8B-4B96-4A8B-8BB0-18EC6FC61E19}" destId="{A7888C9B-75EF-4657-BD14-64E595BE3ECC}" srcOrd="1" destOrd="0" presId="urn:microsoft.com/office/officeart/2005/8/layout/process3#1"/>
    <dgm:cxn modelId="{FF353B68-DE41-4F38-9440-7C2E641B0008}" type="presParOf" srcId="{32AA6D8B-4B96-4A8B-8BB0-18EC6FC61E19}" destId="{BBC9D6B2-B338-4A94-9668-79EFC311FE9E}" srcOrd="2" destOrd="0" presId="urn:microsoft.com/office/officeart/2005/8/layout/process3#1"/>
    <dgm:cxn modelId="{74874ED4-4466-48CD-833F-D0B1591E66A1}" type="presParOf" srcId="{3E3DB4D6-742B-4964-9261-0C936207927D}" destId="{C9BE1D22-3E77-46AB-9AF2-96CA1714CAB9}" srcOrd="3" destOrd="0" presId="urn:microsoft.com/office/officeart/2005/8/layout/process3#1"/>
    <dgm:cxn modelId="{EAC9294D-8C01-4018-B83D-8B8F03336083}" type="presParOf" srcId="{C9BE1D22-3E77-46AB-9AF2-96CA1714CAB9}" destId="{EEE62805-B727-49F4-83D2-5582CD8A6B4E}" srcOrd="0" destOrd="0" presId="urn:microsoft.com/office/officeart/2005/8/layout/process3#1"/>
    <dgm:cxn modelId="{4D15007D-81DD-41B8-B5CD-6D126D5CE817}" type="presParOf" srcId="{3E3DB4D6-742B-4964-9261-0C936207927D}" destId="{D27C1E02-D65A-45DD-BF1C-AA29FE6EC669}" srcOrd="4" destOrd="0" presId="urn:microsoft.com/office/officeart/2005/8/layout/process3#1"/>
    <dgm:cxn modelId="{01559BCF-224E-4353-8A59-08EE2A7037B7}" type="presParOf" srcId="{D27C1E02-D65A-45DD-BF1C-AA29FE6EC669}" destId="{B0CAFA85-07A5-4B0B-8544-CE91E324153E}" srcOrd="0" destOrd="0" presId="urn:microsoft.com/office/officeart/2005/8/layout/process3#1"/>
    <dgm:cxn modelId="{44EADD99-5966-4283-B870-FA28D1CBD92D}" type="presParOf" srcId="{D27C1E02-D65A-45DD-BF1C-AA29FE6EC669}" destId="{45C21A8B-A15E-45D4-8E75-C51620B37D1F}" srcOrd="1" destOrd="0" presId="urn:microsoft.com/office/officeart/2005/8/layout/process3#1"/>
    <dgm:cxn modelId="{5CC3D474-5689-4936-876F-37AD5C53DC68}" type="presParOf" srcId="{D27C1E02-D65A-45DD-BF1C-AA29FE6EC669}" destId="{4570FF1D-5F2B-4B86-8F9A-05CE51B84099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749DD9-EBA5-429F-8506-5F6552D9F30A}" type="doc">
      <dgm:prSet loTypeId="urn:microsoft.com/office/officeart/2008/layout/HorizontalMultiLevelHierarchy#1" loCatId="hierarchy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F6F3DEC4-9A65-4419-A8EC-31B6FF47E301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zh-CN" altLang="en-US" dirty="0"/>
            <a:t>作用</a:t>
          </a:r>
        </a:p>
      </dgm:t>
    </dgm:pt>
    <dgm:pt modelId="{5E9FC9EE-400D-4C51-A5A0-818C29821F04}" type="parTrans" cxnId="{E8339137-81E4-4D29-B196-FC9BAAC44BCF}">
      <dgm:prSet/>
      <dgm:spPr/>
      <dgm:t>
        <a:bodyPr/>
        <a:lstStyle/>
        <a:p>
          <a:endParaRPr lang="zh-CN" altLang="en-US"/>
        </a:p>
      </dgm:t>
    </dgm:pt>
    <dgm:pt modelId="{C9205B3D-F7C9-4D4C-BA5A-176FF1B87964}" type="sibTrans" cxnId="{E8339137-81E4-4D29-B196-FC9BAAC44BCF}">
      <dgm:prSet/>
      <dgm:spPr/>
      <dgm:t>
        <a:bodyPr/>
        <a:lstStyle/>
        <a:p>
          <a:endParaRPr lang="zh-CN" altLang="en-US"/>
        </a:p>
      </dgm:t>
    </dgm:pt>
    <dgm:pt modelId="{91C09FF5-C2DE-42DB-95F8-9F9FD4C1E500}">
      <dgm:prSet phldrT="[文本]" phldr="0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dirty="0"/>
            <a:t>参数更新：</a:t>
          </a:r>
          <a:r>
            <a:rPr lang="zh-CN" altLang="en-US" sz="1800" b="0" i="0" dirty="0"/>
            <a:t>根据</a:t>
          </a:r>
          <a:r>
            <a:rPr lang="zh-CN" altLang="en-US" sz="1800" b="1" i="0" dirty="0"/>
            <a:t>梯度（</a:t>
          </a:r>
          <a:r>
            <a:rPr lang="en-US" altLang="en-US" sz="1800" b="1" i="0" dirty="0"/>
            <a:t>Gradient</a:t>
          </a:r>
          <a:r>
            <a:rPr lang="zh-CN" altLang="en-US" sz="1800" b="1" i="0" dirty="0"/>
            <a:t>） </a:t>
          </a: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dirty="0"/>
            <a:t>调整模型的权重（</a:t>
          </a:r>
          <a:r>
            <a:rPr lang="en-US" altLang="zh-CN" sz="1800" b="0" i="0" dirty="0"/>
            <a:t>Weights</a:t>
          </a:r>
          <a:r>
            <a:rPr lang="zh-CN" altLang="en-US" sz="1800" b="0" i="0" dirty="0"/>
            <a:t>）和偏置（</a:t>
          </a:r>
          <a:r>
            <a:rPr lang="en-US" altLang="zh-CN" sz="1800" b="0" i="0" dirty="0"/>
            <a:t>Bias</a:t>
          </a:r>
          <a:r>
            <a:rPr lang="zh-CN" altLang="en-US" sz="1800" b="0" i="0" dirty="0"/>
            <a:t>），使损失函数逐渐减小。</a:t>
          </a:r>
          <a:endParaRPr lang="zh-CN" altLang="en-US" sz="1800" dirty="0"/>
        </a:p>
      </dgm:t>
    </dgm:pt>
    <dgm:pt modelId="{F32BD8FF-EDA2-478E-AA5C-0D76A0A57FAA}" type="parTrans" cxnId="{F475334F-692A-4DED-BA4E-DB4D6BCBAE2E}">
      <dgm:prSet/>
      <dgm:spPr/>
      <dgm:t>
        <a:bodyPr/>
        <a:lstStyle/>
        <a:p>
          <a:endParaRPr lang="zh-CN" altLang="en-US"/>
        </a:p>
      </dgm:t>
    </dgm:pt>
    <dgm:pt modelId="{2E29AE1F-F7BE-4837-9BE7-5EDDF4745964}" type="sibTrans" cxnId="{F475334F-692A-4DED-BA4E-DB4D6BCBAE2E}">
      <dgm:prSet/>
      <dgm:spPr/>
      <dgm:t>
        <a:bodyPr/>
        <a:lstStyle/>
        <a:p>
          <a:endParaRPr lang="zh-CN" altLang="en-US"/>
        </a:p>
      </dgm:t>
    </dgm:pt>
    <dgm:pt modelId="{93F961F1-E34B-4293-86E7-A1EC0D7E4135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pPr algn="l">
            <a:buNone/>
          </a:pPr>
          <a:r>
            <a:rPr lang="zh-CN" altLang="en-US" b="1" i="0" dirty="0"/>
            <a:t>加速收敛：</a:t>
          </a:r>
          <a:r>
            <a:rPr lang="zh-CN" altLang="en-US" b="0" i="0" dirty="0"/>
            <a:t>优化器通过调整</a:t>
          </a:r>
          <a:r>
            <a:rPr lang="zh-CN" altLang="en-US" b="1" i="0" dirty="0"/>
            <a:t>学习率</a:t>
          </a:r>
          <a:r>
            <a:rPr lang="zh-CN" altLang="en-US" b="0" i="0" dirty="0"/>
            <a:t>、</a:t>
          </a:r>
          <a:r>
            <a:rPr lang="zh-CN" altLang="en-US" b="1" i="0" dirty="0"/>
            <a:t>动量（</a:t>
          </a:r>
          <a:r>
            <a:rPr lang="en-US" altLang="zh-CN" b="1" i="0" dirty="0"/>
            <a:t>Momentum</a:t>
          </a:r>
          <a:r>
            <a:rPr lang="zh-CN" altLang="en-US" b="1" i="0" dirty="0"/>
            <a:t>）</a:t>
          </a:r>
          <a:r>
            <a:rPr lang="zh-CN" altLang="en-US" b="0" i="0" dirty="0"/>
            <a:t> 等方式，使模型更快收敛到最优解，避免陷入局部极小值或震荡。</a:t>
          </a:r>
          <a:endParaRPr lang="zh-CN" altLang="en-US" dirty="0"/>
        </a:p>
      </dgm:t>
    </dgm:pt>
    <dgm:pt modelId="{882BBF9F-D265-4E92-A229-1DFE05BF875C}" type="parTrans" cxnId="{934FCDCD-4A3F-49F2-8C13-267F70768CBE}">
      <dgm:prSet/>
      <dgm:spPr/>
      <dgm:t>
        <a:bodyPr/>
        <a:lstStyle/>
        <a:p>
          <a:endParaRPr lang="zh-CN" altLang="en-US"/>
        </a:p>
      </dgm:t>
    </dgm:pt>
    <dgm:pt modelId="{F7331B86-41B2-40A6-B4F6-DA2F3EC70AC2}" type="sibTrans" cxnId="{934FCDCD-4A3F-49F2-8C13-267F70768CBE}">
      <dgm:prSet/>
      <dgm:spPr/>
      <dgm:t>
        <a:bodyPr/>
        <a:lstStyle/>
        <a:p>
          <a:endParaRPr lang="zh-CN" altLang="en-US"/>
        </a:p>
      </dgm:t>
    </dgm:pt>
    <dgm:pt modelId="{9B2B873B-EE39-4FD7-B461-74FFB74FE261}">
      <dgm:prSet phldrT="[文本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pPr algn="l">
            <a:buNone/>
          </a:pPr>
          <a:r>
            <a:rPr lang="zh-CN" altLang="en-US" b="1" i="0" dirty="0"/>
            <a:t>自适应调整：</a:t>
          </a:r>
          <a:r>
            <a:rPr lang="zh-CN" altLang="en-US" b="0" i="0" dirty="0"/>
            <a:t>高级优化器（如</a:t>
          </a:r>
          <a:r>
            <a:rPr lang="en-US" altLang="zh-CN" b="0" i="0" dirty="0"/>
            <a:t>Adam</a:t>
          </a:r>
          <a:r>
            <a:rPr lang="zh-CN" altLang="en-US" b="0" i="0" dirty="0"/>
            <a:t>、</a:t>
          </a:r>
          <a:r>
            <a:rPr lang="en-US" altLang="zh-CN" b="0" i="0" dirty="0"/>
            <a:t>RMSprop</a:t>
          </a:r>
          <a:r>
            <a:rPr lang="zh-CN" altLang="en-US" b="0" i="0" dirty="0"/>
            <a:t>）能</a:t>
          </a:r>
          <a:r>
            <a:rPr lang="zh-CN" altLang="en-US" b="1" i="0" dirty="0"/>
            <a:t>自动调整学习率</a:t>
          </a:r>
          <a:r>
            <a:rPr lang="zh-CN" altLang="en-US" b="0" i="0" dirty="0"/>
            <a:t>，适应不同参数的更新幅度，提高训练稳定性</a:t>
          </a:r>
          <a:endParaRPr lang="zh-CN" altLang="en-US" dirty="0"/>
        </a:p>
      </dgm:t>
    </dgm:pt>
    <dgm:pt modelId="{41FAEAA7-2F9A-49D7-86FE-AB33282673D5}" type="parTrans" cxnId="{E2CF6770-B587-43FD-82F6-862C8469641B}">
      <dgm:prSet/>
      <dgm:spPr/>
      <dgm:t>
        <a:bodyPr/>
        <a:lstStyle/>
        <a:p>
          <a:endParaRPr lang="zh-CN" altLang="en-US"/>
        </a:p>
      </dgm:t>
    </dgm:pt>
    <dgm:pt modelId="{C211C6D6-1064-42A1-B3B0-86E8256EFC3F}" type="sibTrans" cxnId="{E2CF6770-B587-43FD-82F6-862C8469641B}">
      <dgm:prSet/>
      <dgm:spPr/>
      <dgm:t>
        <a:bodyPr/>
        <a:lstStyle/>
        <a:p>
          <a:endParaRPr lang="zh-CN" altLang="en-US"/>
        </a:p>
      </dgm:t>
    </dgm:pt>
    <dgm:pt modelId="{AA37E840-CB91-43D4-8801-A2056671D8A8}" type="pres">
      <dgm:prSet presAssocID="{A8749DD9-EBA5-429F-8506-5F6552D9F3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AFC36C-D0BF-43C3-9216-9BFC3E0E72B0}" type="pres">
      <dgm:prSet presAssocID="{F6F3DEC4-9A65-4419-A8EC-31B6FF47E301}" presName="root1" presStyleCnt="0"/>
      <dgm:spPr/>
    </dgm:pt>
    <dgm:pt modelId="{F05AB08B-715A-4AA2-A750-71C1607277A9}" type="pres">
      <dgm:prSet presAssocID="{F6F3DEC4-9A65-4419-A8EC-31B6FF47E301}" presName="LevelOneTextNode" presStyleLbl="node0" presStyleIdx="0" presStyleCnt="1" custAng="5400000" custScaleY="22150" custLinFactNeighborX="17975">
        <dgm:presLayoutVars>
          <dgm:chPref val="3"/>
        </dgm:presLayoutVars>
      </dgm:prSet>
      <dgm:spPr/>
    </dgm:pt>
    <dgm:pt modelId="{911EB35C-2323-4E49-BC31-AC8F20C4C149}" type="pres">
      <dgm:prSet presAssocID="{F6F3DEC4-9A65-4419-A8EC-31B6FF47E301}" presName="level2hierChild" presStyleCnt="0"/>
      <dgm:spPr/>
    </dgm:pt>
    <dgm:pt modelId="{C1594C07-474A-4D7C-A053-57A13207FDFF}" type="pres">
      <dgm:prSet presAssocID="{F32BD8FF-EDA2-478E-AA5C-0D76A0A57FAA}" presName="conn2-1" presStyleLbl="parChTrans1D2" presStyleIdx="0" presStyleCnt="3"/>
      <dgm:spPr/>
    </dgm:pt>
    <dgm:pt modelId="{91568413-C426-467F-A6A2-9EC09F0F65D0}" type="pres">
      <dgm:prSet presAssocID="{F32BD8FF-EDA2-478E-AA5C-0D76A0A57FAA}" presName="connTx" presStyleLbl="parChTrans1D2" presStyleIdx="0" presStyleCnt="3"/>
      <dgm:spPr/>
    </dgm:pt>
    <dgm:pt modelId="{32D0B30F-BF38-496A-B5E5-41FE6E55E6C9}" type="pres">
      <dgm:prSet presAssocID="{91C09FF5-C2DE-42DB-95F8-9F9FD4C1E500}" presName="root2" presStyleCnt="0"/>
      <dgm:spPr/>
    </dgm:pt>
    <dgm:pt modelId="{97E87D52-3D2E-4995-A64C-6DFCA3D8C523}" type="pres">
      <dgm:prSet presAssocID="{91C09FF5-C2DE-42DB-95F8-9F9FD4C1E500}" presName="LevelTwoTextNode" presStyleLbl="node2" presStyleIdx="0" presStyleCnt="3" custScaleX="104723" custScaleY="98174" custLinFactNeighborX="-1027" custLinFactNeighborY="1175">
        <dgm:presLayoutVars>
          <dgm:chPref val="3"/>
        </dgm:presLayoutVars>
      </dgm:prSet>
      <dgm:spPr/>
    </dgm:pt>
    <dgm:pt modelId="{28A37095-BDD0-4AB4-8643-7C6DDD898FF1}" type="pres">
      <dgm:prSet presAssocID="{91C09FF5-C2DE-42DB-95F8-9F9FD4C1E500}" presName="level3hierChild" presStyleCnt="0"/>
      <dgm:spPr/>
    </dgm:pt>
    <dgm:pt modelId="{8E25662A-4584-4C55-8FB2-24D92F3F52D1}" type="pres">
      <dgm:prSet presAssocID="{882BBF9F-D265-4E92-A229-1DFE05BF875C}" presName="conn2-1" presStyleLbl="parChTrans1D2" presStyleIdx="1" presStyleCnt="3"/>
      <dgm:spPr/>
    </dgm:pt>
    <dgm:pt modelId="{D4D31240-6B03-43F2-84C7-C1E178B3A6A2}" type="pres">
      <dgm:prSet presAssocID="{882BBF9F-D265-4E92-A229-1DFE05BF875C}" presName="connTx" presStyleLbl="parChTrans1D2" presStyleIdx="1" presStyleCnt="3"/>
      <dgm:spPr/>
    </dgm:pt>
    <dgm:pt modelId="{E9876272-7F2F-4930-82C8-738A1582127C}" type="pres">
      <dgm:prSet presAssocID="{93F961F1-E34B-4293-86E7-A1EC0D7E4135}" presName="root2" presStyleCnt="0"/>
      <dgm:spPr/>
    </dgm:pt>
    <dgm:pt modelId="{88A6EEFE-3FA5-463A-B664-86E62CE7DE04}" type="pres">
      <dgm:prSet presAssocID="{93F961F1-E34B-4293-86E7-A1EC0D7E4135}" presName="LevelTwoTextNode" presStyleLbl="node2" presStyleIdx="1" presStyleCnt="3" custScaleX="104901" custScaleY="126054">
        <dgm:presLayoutVars>
          <dgm:chPref val="3"/>
        </dgm:presLayoutVars>
      </dgm:prSet>
      <dgm:spPr/>
    </dgm:pt>
    <dgm:pt modelId="{7E5798D7-FE28-4488-A095-5989758DEA32}" type="pres">
      <dgm:prSet presAssocID="{93F961F1-E34B-4293-86E7-A1EC0D7E4135}" presName="level3hierChild" presStyleCnt="0"/>
      <dgm:spPr/>
    </dgm:pt>
    <dgm:pt modelId="{8E7440DD-D280-46BF-8081-A0830E02AC81}" type="pres">
      <dgm:prSet presAssocID="{41FAEAA7-2F9A-49D7-86FE-AB33282673D5}" presName="conn2-1" presStyleLbl="parChTrans1D2" presStyleIdx="2" presStyleCnt="3"/>
      <dgm:spPr/>
    </dgm:pt>
    <dgm:pt modelId="{5FCFD4C5-0C5F-4515-86F8-DA37F8F4754B}" type="pres">
      <dgm:prSet presAssocID="{41FAEAA7-2F9A-49D7-86FE-AB33282673D5}" presName="connTx" presStyleLbl="parChTrans1D2" presStyleIdx="2" presStyleCnt="3"/>
      <dgm:spPr/>
    </dgm:pt>
    <dgm:pt modelId="{17DBB51B-68E7-4DF1-8626-BDC95976FEAB}" type="pres">
      <dgm:prSet presAssocID="{9B2B873B-EE39-4FD7-B461-74FFB74FE261}" presName="root2" presStyleCnt="0"/>
      <dgm:spPr/>
    </dgm:pt>
    <dgm:pt modelId="{298F8E6B-6AF7-47FF-BC23-1C5C7F443BF3}" type="pres">
      <dgm:prSet presAssocID="{9B2B873B-EE39-4FD7-B461-74FFB74FE261}" presName="LevelTwoTextNode" presStyleLbl="node2" presStyleIdx="2" presStyleCnt="3" custScaleX="106346" custScaleY="118934">
        <dgm:presLayoutVars>
          <dgm:chPref val="3"/>
        </dgm:presLayoutVars>
      </dgm:prSet>
      <dgm:spPr/>
    </dgm:pt>
    <dgm:pt modelId="{113FDC48-4764-4592-B4A9-40EB94503506}" type="pres">
      <dgm:prSet presAssocID="{9B2B873B-EE39-4FD7-B461-74FFB74FE261}" presName="level3hierChild" presStyleCnt="0"/>
      <dgm:spPr/>
    </dgm:pt>
  </dgm:ptLst>
  <dgm:cxnLst>
    <dgm:cxn modelId="{D4D6A803-AB94-4228-A4E0-E86D249AEC50}" type="presOf" srcId="{F32BD8FF-EDA2-478E-AA5C-0D76A0A57FAA}" destId="{C1594C07-474A-4D7C-A053-57A13207FDFF}" srcOrd="0" destOrd="0" presId="urn:microsoft.com/office/officeart/2008/layout/HorizontalMultiLevelHierarchy#1"/>
    <dgm:cxn modelId="{F6CBCD20-3A6A-4C05-9623-2E8BDE29FC45}" type="presOf" srcId="{93F961F1-E34B-4293-86E7-A1EC0D7E4135}" destId="{88A6EEFE-3FA5-463A-B664-86E62CE7DE04}" srcOrd="0" destOrd="0" presId="urn:microsoft.com/office/officeart/2008/layout/HorizontalMultiLevelHierarchy#1"/>
    <dgm:cxn modelId="{C63A6830-D0CB-4C60-B784-48586126E1F1}" type="presOf" srcId="{41FAEAA7-2F9A-49D7-86FE-AB33282673D5}" destId="{8E7440DD-D280-46BF-8081-A0830E02AC81}" srcOrd="0" destOrd="0" presId="urn:microsoft.com/office/officeart/2008/layout/HorizontalMultiLevelHierarchy#1"/>
    <dgm:cxn modelId="{FB22D335-8DBF-419D-8D5E-F7ADE33C8031}" type="presOf" srcId="{F6F3DEC4-9A65-4419-A8EC-31B6FF47E301}" destId="{F05AB08B-715A-4AA2-A750-71C1607277A9}" srcOrd="0" destOrd="0" presId="urn:microsoft.com/office/officeart/2008/layout/HorizontalMultiLevelHierarchy#1"/>
    <dgm:cxn modelId="{E8339137-81E4-4D29-B196-FC9BAAC44BCF}" srcId="{A8749DD9-EBA5-429F-8506-5F6552D9F30A}" destId="{F6F3DEC4-9A65-4419-A8EC-31B6FF47E301}" srcOrd="0" destOrd="0" parTransId="{5E9FC9EE-400D-4C51-A5A0-818C29821F04}" sibTransId="{C9205B3D-F7C9-4D4C-BA5A-176FF1B87964}"/>
    <dgm:cxn modelId="{2363435E-858C-4076-8D2B-E92AE10613C5}" type="presOf" srcId="{91C09FF5-C2DE-42DB-95F8-9F9FD4C1E500}" destId="{97E87D52-3D2E-4995-A64C-6DFCA3D8C523}" srcOrd="0" destOrd="0" presId="urn:microsoft.com/office/officeart/2008/layout/HorizontalMultiLevelHierarchy#1"/>
    <dgm:cxn modelId="{C33C0541-80C6-482E-A671-22317EBD76FB}" type="presOf" srcId="{9B2B873B-EE39-4FD7-B461-74FFB74FE261}" destId="{298F8E6B-6AF7-47FF-BC23-1C5C7F443BF3}" srcOrd="0" destOrd="0" presId="urn:microsoft.com/office/officeart/2008/layout/HorizontalMultiLevelHierarchy#1"/>
    <dgm:cxn modelId="{F475334F-692A-4DED-BA4E-DB4D6BCBAE2E}" srcId="{F6F3DEC4-9A65-4419-A8EC-31B6FF47E301}" destId="{91C09FF5-C2DE-42DB-95F8-9F9FD4C1E500}" srcOrd="0" destOrd="0" parTransId="{F32BD8FF-EDA2-478E-AA5C-0D76A0A57FAA}" sibTransId="{2E29AE1F-F7BE-4837-9BE7-5EDDF4745964}"/>
    <dgm:cxn modelId="{E2CF6770-B587-43FD-82F6-862C8469641B}" srcId="{F6F3DEC4-9A65-4419-A8EC-31B6FF47E301}" destId="{9B2B873B-EE39-4FD7-B461-74FFB74FE261}" srcOrd="2" destOrd="0" parTransId="{41FAEAA7-2F9A-49D7-86FE-AB33282673D5}" sibTransId="{C211C6D6-1064-42A1-B3B0-86E8256EFC3F}"/>
    <dgm:cxn modelId="{BEB7C380-9F56-437D-8BB5-958AE17CCDD8}" type="presOf" srcId="{882BBF9F-D265-4E92-A229-1DFE05BF875C}" destId="{D4D31240-6B03-43F2-84C7-C1E178B3A6A2}" srcOrd="1" destOrd="0" presId="urn:microsoft.com/office/officeart/2008/layout/HorizontalMultiLevelHierarchy#1"/>
    <dgm:cxn modelId="{9864E9B6-92ED-4090-AFDB-7B2B65087B02}" type="presOf" srcId="{F32BD8FF-EDA2-478E-AA5C-0D76A0A57FAA}" destId="{91568413-C426-467F-A6A2-9EC09F0F65D0}" srcOrd="1" destOrd="0" presId="urn:microsoft.com/office/officeart/2008/layout/HorizontalMultiLevelHierarchy#1"/>
    <dgm:cxn modelId="{934FCDCD-4A3F-49F2-8C13-267F70768CBE}" srcId="{F6F3DEC4-9A65-4419-A8EC-31B6FF47E301}" destId="{93F961F1-E34B-4293-86E7-A1EC0D7E4135}" srcOrd="1" destOrd="0" parTransId="{882BBF9F-D265-4E92-A229-1DFE05BF875C}" sibTransId="{F7331B86-41B2-40A6-B4F6-DA2F3EC70AC2}"/>
    <dgm:cxn modelId="{83B55AD9-8D95-4075-844B-F3E8E8CA9E23}" type="presOf" srcId="{41FAEAA7-2F9A-49D7-86FE-AB33282673D5}" destId="{5FCFD4C5-0C5F-4515-86F8-DA37F8F4754B}" srcOrd="1" destOrd="0" presId="urn:microsoft.com/office/officeart/2008/layout/HorizontalMultiLevelHierarchy#1"/>
    <dgm:cxn modelId="{6D6445E5-F1EF-4E68-A118-53AD84E1B0D1}" type="presOf" srcId="{882BBF9F-D265-4E92-A229-1DFE05BF875C}" destId="{8E25662A-4584-4C55-8FB2-24D92F3F52D1}" srcOrd="0" destOrd="0" presId="urn:microsoft.com/office/officeart/2008/layout/HorizontalMultiLevelHierarchy#1"/>
    <dgm:cxn modelId="{EB5360FD-D029-4BFA-89A1-F2DF09851FAE}" type="presOf" srcId="{A8749DD9-EBA5-429F-8506-5F6552D9F30A}" destId="{AA37E840-CB91-43D4-8801-A2056671D8A8}" srcOrd="0" destOrd="0" presId="urn:microsoft.com/office/officeart/2008/layout/HorizontalMultiLevelHierarchy#1"/>
    <dgm:cxn modelId="{7C6926B6-4BF5-496F-A1A8-3F01360F4EA7}" type="presParOf" srcId="{AA37E840-CB91-43D4-8801-A2056671D8A8}" destId="{47AFC36C-D0BF-43C3-9216-9BFC3E0E72B0}" srcOrd="0" destOrd="0" presId="urn:microsoft.com/office/officeart/2008/layout/HorizontalMultiLevelHierarchy#1"/>
    <dgm:cxn modelId="{049794A3-2748-4311-98DB-A93642FA1E4B}" type="presParOf" srcId="{47AFC36C-D0BF-43C3-9216-9BFC3E0E72B0}" destId="{F05AB08B-715A-4AA2-A750-71C1607277A9}" srcOrd="0" destOrd="0" presId="urn:microsoft.com/office/officeart/2008/layout/HorizontalMultiLevelHierarchy#1"/>
    <dgm:cxn modelId="{CDD0D614-FA57-4077-A9A8-35950F5C3495}" type="presParOf" srcId="{47AFC36C-D0BF-43C3-9216-9BFC3E0E72B0}" destId="{911EB35C-2323-4E49-BC31-AC8F20C4C149}" srcOrd="1" destOrd="0" presId="urn:microsoft.com/office/officeart/2008/layout/HorizontalMultiLevelHierarchy#1"/>
    <dgm:cxn modelId="{45D98409-DE28-45F7-A9EF-7C8F38A5B10B}" type="presParOf" srcId="{911EB35C-2323-4E49-BC31-AC8F20C4C149}" destId="{C1594C07-474A-4D7C-A053-57A13207FDFF}" srcOrd="0" destOrd="0" presId="urn:microsoft.com/office/officeart/2008/layout/HorizontalMultiLevelHierarchy#1"/>
    <dgm:cxn modelId="{3C9FF5B9-790F-496F-A64D-BAD06F4E375B}" type="presParOf" srcId="{C1594C07-474A-4D7C-A053-57A13207FDFF}" destId="{91568413-C426-467F-A6A2-9EC09F0F65D0}" srcOrd="0" destOrd="0" presId="urn:microsoft.com/office/officeart/2008/layout/HorizontalMultiLevelHierarchy#1"/>
    <dgm:cxn modelId="{927816F0-E76D-4FE7-880C-22468B202B7E}" type="presParOf" srcId="{911EB35C-2323-4E49-BC31-AC8F20C4C149}" destId="{32D0B30F-BF38-496A-B5E5-41FE6E55E6C9}" srcOrd="1" destOrd="0" presId="urn:microsoft.com/office/officeart/2008/layout/HorizontalMultiLevelHierarchy#1"/>
    <dgm:cxn modelId="{37A8480F-E69A-4067-A6CD-13D4B6CBA35B}" type="presParOf" srcId="{32D0B30F-BF38-496A-B5E5-41FE6E55E6C9}" destId="{97E87D52-3D2E-4995-A64C-6DFCA3D8C523}" srcOrd="0" destOrd="0" presId="urn:microsoft.com/office/officeart/2008/layout/HorizontalMultiLevelHierarchy#1"/>
    <dgm:cxn modelId="{5F045022-7901-4CFF-B281-8058F71B1483}" type="presParOf" srcId="{32D0B30F-BF38-496A-B5E5-41FE6E55E6C9}" destId="{28A37095-BDD0-4AB4-8643-7C6DDD898FF1}" srcOrd="1" destOrd="0" presId="urn:microsoft.com/office/officeart/2008/layout/HorizontalMultiLevelHierarchy#1"/>
    <dgm:cxn modelId="{F66442D4-C979-402D-A7C2-419BAA707488}" type="presParOf" srcId="{911EB35C-2323-4E49-BC31-AC8F20C4C149}" destId="{8E25662A-4584-4C55-8FB2-24D92F3F52D1}" srcOrd="2" destOrd="0" presId="urn:microsoft.com/office/officeart/2008/layout/HorizontalMultiLevelHierarchy#1"/>
    <dgm:cxn modelId="{A28BB9F1-AEC9-4143-AC19-9775E5586CC1}" type="presParOf" srcId="{8E25662A-4584-4C55-8FB2-24D92F3F52D1}" destId="{D4D31240-6B03-43F2-84C7-C1E178B3A6A2}" srcOrd="0" destOrd="0" presId="urn:microsoft.com/office/officeart/2008/layout/HorizontalMultiLevelHierarchy#1"/>
    <dgm:cxn modelId="{47C68B0C-033B-4627-8B4B-DF272CACF2D5}" type="presParOf" srcId="{911EB35C-2323-4E49-BC31-AC8F20C4C149}" destId="{E9876272-7F2F-4930-82C8-738A1582127C}" srcOrd="3" destOrd="0" presId="urn:microsoft.com/office/officeart/2008/layout/HorizontalMultiLevelHierarchy#1"/>
    <dgm:cxn modelId="{9B2835E3-AE1E-4649-AA43-E691830A6B42}" type="presParOf" srcId="{E9876272-7F2F-4930-82C8-738A1582127C}" destId="{88A6EEFE-3FA5-463A-B664-86E62CE7DE04}" srcOrd="0" destOrd="0" presId="urn:microsoft.com/office/officeart/2008/layout/HorizontalMultiLevelHierarchy#1"/>
    <dgm:cxn modelId="{06976085-1043-4C33-BD4E-9C472F94D908}" type="presParOf" srcId="{E9876272-7F2F-4930-82C8-738A1582127C}" destId="{7E5798D7-FE28-4488-A095-5989758DEA32}" srcOrd="1" destOrd="0" presId="urn:microsoft.com/office/officeart/2008/layout/HorizontalMultiLevelHierarchy#1"/>
    <dgm:cxn modelId="{320B2995-7B78-4875-9036-479748A44B36}" type="presParOf" srcId="{911EB35C-2323-4E49-BC31-AC8F20C4C149}" destId="{8E7440DD-D280-46BF-8081-A0830E02AC81}" srcOrd="4" destOrd="0" presId="urn:microsoft.com/office/officeart/2008/layout/HorizontalMultiLevelHierarchy#1"/>
    <dgm:cxn modelId="{8EAF6A1C-81B4-4F64-949D-68CC936ABE9E}" type="presParOf" srcId="{8E7440DD-D280-46BF-8081-A0830E02AC81}" destId="{5FCFD4C5-0C5F-4515-86F8-DA37F8F4754B}" srcOrd="0" destOrd="0" presId="urn:microsoft.com/office/officeart/2008/layout/HorizontalMultiLevelHierarchy#1"/>
    <dgm:cxn modelId="{390AD432-F56D-4721-9D71-093D4DD6CB65}" type="presParOf" srcId="{911EB35C-2323-4E49-BC31-AC8F20C4C149}" destId="{17DBB51B-68E7-4DF1-8626-BDC95976FEAB}" srcOrd="5" destOrd="0" presId="urn:microsoft.com/office/officeart/2008/layout/HorizontalMultiLevelHierarchy#1"/>
    <dgm:cxn modelId="{6576ECEB-D534-4A91-A2ED-36C226099826}" type="presParOf" srcId="{17DBB51B-68E7-4DF1-8626-BDC95976FEAB}" destId="{298F8E6B-6AF7-47FF-BC23-1C5C7F443BF3}" srcOrd="0" destOrd="0" presId="urn:microsoft.com/office/officeart/2008/layout/HorizontalMultiLevelHierarchy#1"/>
    <dgm:cxn modelId="{A084C22E-6293-4054-A08C-FE4B2E095CE5}" type="presParOf" srcId="{17DBB51B-68E7-4DF1-8626-BDC95976FEAB}" destId="{113FDC48-4764-4592-B4A9-40EB94503506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C8F2BC-F80A-4030-9E04-235357062C3B}" type="doc">
      <dgm:prSet loTypeId="urn:microsoft.com/office/officeart/2005/8/layout/process1" loCatId="process" qsTypeId="urn:microsoft.com/office/officeart/2005/8/quickstyle/simple1#4" qsCatId="simple" csTypeId="urn:microsoft.com/office/officeart/2005/8/colors/accent5_2#1" csCatId="accent5" phldr="1"/>
      <dgm:spPr/>
    </dgm:pt>
    <dgm:pt modelId="{16E6B498-89F4-4DB1-B5B0-2370EF0CCB26}">
      <dgm:prSet phldrT="[文本]"/>
      <dgm:spPr/>
      <dgm:t>
        <a:bodyPr/>
        <a:lstStyle/>
        <a:p>
          <a:r>
            <a:rPr lang="zh-CN" altLang="en-US" dirty="0"/>
            <a:t>数据准备</a:t>
          </a:r>
        </a:p>
      </dgm:t>
    </dgm:pt>
    <dgm:pt modelId="{00E628CB-E1AD-42B3-8567-8F51AFA0FB60}" type="parTrans" cxnId="{E4FDFBFE-D030-4A11-941F-379782663C95}">
      <dgm:prSet/>
      <dgm:spPr/>
      <dgm:t>
        <a:bodyPr/>
        <a:lstStyle/>
        <a:p>
          <a:endParaRPr lang="zh-CN" altLang="en-US"/>
        </a:p>
      </dgm:t>
    </dgm:pt>
    <dgm:pt modelId="{83A9A91D-5884-4DFE-A7DE-FE220894B4D6}" type="sibTrans" cxnId="{E4FDFBFE-D030-4A11-941F-379782663C95}">
      <dgm:prSet/>
      <dgm:spPr/>
      <dgm:t>
        <a:bodyPr/>
        <a:lstStyle/>
        <a:p>
          <a:endParaRPr lang="zh-CN" altLang="en-US"/>
        </a:p>
      </dgm:t>
    </dgm:pt>
    <dgm:pt modelId="{1FBA35C4-797E-4757-9E8D-DA360265D496}">
      <dgm:prSet phldrT="[文本]"/>
      <dgm:spPr/>
      <dgm:t>
        <a:bodyPr/>
        <a:lstStyle/>
        <a:p>
          <a:r>
            <a:rPr lang="zh-CN" altLang="en-US" dirty="0"/>
            <a:t>模型构建</a:t>
          </a:r>
        </a:p>
      </dgm:t>
    </dgm:pt>
    <dgm:pt modelId="{A36D6590-F6C0-43BA-9188-7935F7DE7C14}" type="parTrans" cxnId="{6AF3B764-9017-4DE9-9C01-ECADED9352E4}">
      <dgm:prSet/>
      <dgm:spPr/>
      <dgm:t>
        <a:bodyPr/>
        <a:lstStyle/>
        <a:p>
          <a:endParaRPr lang="zh-CN" altLang="en-US"/>
        </a:p>
      </dgm:t>
    </dgm:pt>
    <dgm:pt modelId="{148415B2-6BBC-4707-AEFD-F389ACA6EC0E}" type="sibTrans" cxnId="{6AF3B764-9017-4DE9-9C01-ECADED9352E4}">
      <dgm:prSet/>
      <dgm:spPr/>
      <dgm:t>
        <a:bodyPr/>
        <a:lstStyle/>
        <a:p>
          <a:endParaRPr lang="zh-CN" altLang="en-US"/>
        </a:p>
      </dgm:t>
    </dgm:pt>
    <dgm:pt modelId="{2FFBFAA4-62F1-4361-9AA7-B3D0C7DBC999}">
      <dgm:prSet phldrT="[文本]"/>
      <dgm:spPr/>
      <dgm:t>
        <a:bodyPr/>
        <a:lstStyle/>
        <a:p>
          <a:r>
            <a:rPr lang="zh-CN" altLang="en-US" dirty="0"/>
            <a:t>训练循环</a:t>
          </a:r>
        </a:p>
      </dgm:t>
    </dgm:pt>
    <dgm:pt modelId="{269D9EC7-9EAD-4DF2-B065-9621BCBF16FD}" type="parTrans" cxnId="{12BB2672-AF6D-47F7-A74C-D9AFA46A8249}">
      <dgm:prSet/>
      <dgm:spPr/>
      <dgm:t>
        <a:bodyPr/>
        <a:lstStyle/>
        <a:p>
          <a:endParaRPr lang="zh-CN" altLang="en-US"/>
        </a:p>
      </dgm:t>
    </dgm:pt>
    <dgm:pt modelId="{43BD1CFE-E4E8-4C07-B110-79D7C460A6AE}" type="sibTrans" cxnId="{12BB2672-AF6D-47F7-A74C-D9AFA46A8249}">
      <dgm:prSet/>
      <dgm:spPr/>
      <dgm:t>
        <a:bodyPr/>
        <a:lstStyle/>
        <a:p>
          <a:endParaRPr lang="zh-CN" altLang="en-US"/>
        </a:p>
      </dgm:t>
    </dgm:pt>
    <dgm:pt modelId="{E223C9AE-9FBB-471F-A94D-38C700ED8BD5}">
      <dgm:prSet phldrT="[文本]"/>
      <dgm:spPr/>
      <dgm:t>
        <a:bodyPr/>
        <a:lstStyle/>
        <a:p>
          <a:r>
            <a:rPr lang="zh-CN" altLang="en-US" dirty="0"/>
            <a:t>验证测试</a:t>
          </a:r>
        </a:p>
      </dgm:t>
    </dgm:pt>
    <dgm:pt modelId="{475DFC0C-098C-4132-8C3A-15E6CC811446}" type="parTrans" cxnId="{BCDE18C4-AD94-468F-83C6-C68333003FB3}">
      <dgm:prSet/>
      <dgm:spPr/>
      <dgm:t>
        <a:bodyPr/>
        <a:lstStyle/>
        <a:p>
          <a:endParaRPr lang="zh-CN" altLang="en-US"/>
        </a:p>
      </dgm:t>
    </dgm:pt>
    <dgm:pt modelId="{BE90315F-37C2-4782-8245-5530BBB8CEA6}" type="sibTrans" cxnId="{BCDE18C4-AD94-468F-83C6-C68333003FB3}">
      <dgm:prSet/>
      <dgm:spPr/>
      <dgm:t>
        <a:bodyPr/>
        <a:lstStyle/>
        <a:p>
          <a:endParaRPr lang="zh-CN" altLang="en-US"/>
        </a:p>
      </dgm:t>
    </dgm:pt>
    <dgm:pt modelId="{0E7FFEE4-BC1F-47BE-A8FC-B921DE96CD1D}">
      <dgm:prSet phldrT="[文本]"/>
      <dgm:spPr/>
      <dgm:t>
        <a:bodyPr/>
        <a:lstStyle/>
        <a:p>
          <a:r>
            <a:rPr lang="zh-CN" altLang="en-US" dirty="0"/>
            <a:t>保存最佳模型</a:t>
          </a:r>
        </a:p>
      </dgm:t>
    </dgm:pt>
    <dgm:pt modelId="{415160BF-3D1A-431E-9AD8-D0DB01B1B083}" type="parTrans" cxnId="{D7C91F35-2F09-4FCC-A991-D3C329A90859}">
      <dgm:prSet/>
      <dgm:spPr/>
      <dgm:t>
        <a:bodyPr/>
        <a:lstStyle/>
        <a:p>
          <a:endParaRPr lang="zh-CN" altLang="en-US"/>
        </a:p>
      </dgm:t>
    </dgm:pt>
    <dgm:pt modelId="{53380290-1C22-4B43-BBFA-1677EAAD9041}" type="sibTrans" cxnId="{D7C91F35-2F09-4FCC-A991-D3C329A90859}">
      <dgm:prSet/>
      <dgm:spPr/>
      <dgm:t>
        <a:bodyPr/>
        <a:lstStyle/>
        <a:p>
          <a:endParaRPr lang="zh-CN" altLang="en-US"/>
        </a:p>
      </dgm:t>
    </dgm:pt>
    <dgm:pt modelId="{17FB0645-4ABF-45ED-B200-8874B22E4F46}">
      <dgm:prSet phldrT="[文本]"/>
      <dgm:spPr/>
      <dgm:t>
        <a:bodyPr/>
        <a:lstStyle/>
        <a:p>
          <a:r>
            <a:rPr lang="zh-CN" altLang="en-US"/>
            <a:t>推理部署</a:t>
          </a:r>
          <a:endParaRPr lang="zh-CN" altLang="en-US" dirty="0"/>
        </a:p>
      </dgm:t>
    </dgm:pt>
    <dgm:pt modelId="{29DFDF7B-35AF-4FCE-A492-9F46A57B4679}" type="parTrans" cxnId="{DA12BBA7-CB59-4EC0-956B-D0C91DF4F10E}">
      <dgm:prSet/>
      <dgm:spPr/>
      <dgm:t>
        <a:bodyPr/>
        <a:lstStyle/>
        <a:p>
          <a:endParaRPr lang="zh-CN" altLang="en-US"/>
        </a:p>
      </dgm:t>
    </dgm:pt>
    <dgm:pt modelId="{97AC4882-9C38-428C-BAFB-A6D917844728}" type="sibTrans" cxnId="{DA12BBA7-CB59-4EC0-956B-D0C91DF4F10E}">
      <dgm:prSet/>
      <dgm:spPr/>
      <dgm:t>
        <a:bodyPr/>
        <a:lstStyle/>
        <a:p>
          <a:endParaRPr lang="zh-CN" altLang="en-US"/>
        </a:p>
      </dgm:t>
    </dgm:pt>
    <dgm:pt modelId="{60355CEA-FE9A-43DE-B0C5-A5220B245832}" type="pres">
      <dgm:prSet presAssocID="{88C8F2BC-F80A-4030-9E04-235357062C3B}" presName="Name0" presStyleCnt="0">
        <dgm:presLayoutVars>
          <dgm:dir/>
          <dgm:resizeHandles val="exact"/>
        </dgm:presLayoutVars>
      </dgm:prSet>
      <dgm:spPr/>
    </dgm:pt>
    <dgm:pt modelId="{7CEFF3DD-FF77-4C76-A152-B1DCAD9F094D}" type="pres">
      <dgm:prSet presAssocID="{16E6B498-89F4-4DB1-B5B0-2370EF0CCB26}" presName="node" presStyleLbl="node1" presStyleIdx="0" presStyleCnt="6">
        <dgm:presLayoutVars>
          <dgm:bulletEnabled val="1"/>
        </dgm:presLayoutVars>
      </dgm:prSet>
      <dgm:spPr/>
    </dgm:pt>
    <dgm:pt modelId="{1BBB4C2E-9A2A-4446-A148-95D0300E45D9}" type="pres">
      <dgm:prSet presAssocID="{83A9A91D-5884-4DFE-A7DE-FE220894B4D6}" presName="sibTrans" presStyleLbl="sibTrans2D1" presStyleIdx="0" presStyleCnt="5"/>
      <dgm:spPr/>
    </dgm:pt>
    <dgm:pt modelId="{6AE9DCE1-0309-4F46-97B3-FCAA181D71FB}" type="pres">
      <dgm:prSet presAssocID="{83A9A91D-5884-4DFE-A7DE-FE220894B4D6}" presName="connectorText" presStyleLbl="sibTrans2D1" presStyleIdx="0" presStyleCnt="5"/>
      <dgm:spPr/>
    </dgm:pt>
    <dgm:pt modelId="{F0D824FA-6294-46D5-B22D-534B7CE270B3}" type="pres">
      <dgm:prSet presAssocID="{1FBA35C4-797E-4757-9E8D-DA360265D496}" presName="node" presStyleLbl="node1" presStyleIdx="1" presStyleCnt="6">
        <dgm:presLayoutVars>
          <dgm:bulletEnabled val="1"/>
        </dgm:presLayoutVars>
      </dgm:prSet>
      <dgm:spPr/>
    </dgm:pt>
    <dgm:pt modelId="{67CD95EE-435B-4DB8-9B40-773597539149}" type="pres">
      <dgm:prSet presAssocID="{148415B2-6BBC-4707-AEFD-F389ACA6EC0E}" presName="sibTrans" presStyleLbl="sibTrans2D1" presStyleIdx="1" presStyleCnt="5"/>
      <dgm:spPr/>
    </dgm:pt>
    <dgm:pt modelId="{96BD9842-E5BF-4547-A008-45764EA24404}" type="pres">
      <dgm:prSet presAssocID="{148415B2-6BBC-4707-AEFD-F389ACA6EC0E}" presName="connectorText" presStyleLbl="sibTrans2D1" presStyleIdx="1" presStyleCnt="5"/>
      <dgm:spPr/>
    </dgm:pt>
    <dgm:pt modelId="{540BAF22-F357-47FE-9C28-FE2749277215}" type="pres">
      <dgm:prSet presAssocID="{2FFBFAA4-62F1-4361-9AA7-B3D0C7DBC999}" presName="node" presStyleLbl="node1" presStyleIdx="2" presStyleCnt="6">
        <dgm:presLayoutVars>
          <dgm:bulletEnabled val="1"/>
        </dgm:presLayoutVars>
      </dgm:prSet>
      <dgm:spPr/>
    </dgm:pt>
    <dgm:pt modelId="{316D7782-BDAC-4C84-A148-B88D57204454}" type="pres">
      <dgm:prSet presAssocID="{43BD1CFE-E4E8-4C07-B110-79D7C460A6AE}" presName="sibTrans" presStyleLbl="sibTrans2D1" presStyleIdx="2" presStyleCnt="5"/>
      <dgm:spPr/>
    </dgm:pt>
    <dgm:pt modelId="{F6469CF1-3681-43BE-B75E-AA76C7F00E09}" type="pres">
      <dgm:prSet presAssocID="{43BD1CFE-E4E8-4C07-B110-79D7C460A6AE}" presName="connectorText" presStyleLbl="sibTrans2D1" presStyleIdx="2" presStyleCnt="5"/>
      <dgm:spPr/>
    </dgm:pt>
    <dgm:pt modelId="{4CAA5711-2975-48AA-81F4-06886575633B}" type="pres">
      <dgm:prSet presAssocID="{E223C9AE-9FBB-471F-A94D-38C700ED8BD5}" presName="node" presStyleLbl="node1" presStyleIdx="3" presStyleCnt="6">
        <dgm:presLayoutVars>
          <dgm:bulletEnabled val="1"/>
        </dgm:presLayoutVars>
      </dgm:prSet>
      <dgm:spPr/>
    </dgm:pt>
    <dgm:pt modelId="{8BF1649A-8A7A-42F7-BBD7-6E7F53574626}" type="pres">
      <dgm:prSet presAssocID="{BE90315F-37C2-4782-8245-5530BBB8CEA6}" presName="sibTrans" presStyleLbl="sibTrans2D1" presStyleIdx="3" presStyleCnt="5"/>
      <dgm:spPr/>
    </dgm:pt>
    <dgm:pt modelId="{DCD7B40A-4601-4FB2-A8EE-92AAE78B93FE}" type="pres">
      <dgm:prSet presAssocID="{BE90315F-37C2-4782-8245-5530BBB8CEA6}" presName="connectorText" presStyleLbl="sibTrans2D1" presStyleIdx="3" presStyleCnt="5"/>
      <dgm:spPr/>
    </dgm:pt>
    <dgm:pt modelId="{74897A9B-F19B-4E24-A5B0-3893B33B41B3}" type="pres">
      <dgm:prSet presAssocID="{0E7FFEE4-BC1F-47BE-A8FC-B921DE96CD1D}" presName="node" presStyleLbl="node1" presStyleIdx="4" presStyleCnt="6">
        <dgm:presLayoutVars>
          <dgm:bulletEnabled val="1"/>
        </dgm:presLayoutVars>
      </dgm:prSet>
      <dgm:spPr/>
    </dgm:pt>
    <dgm:pt modelId="{9E645531-419E-4835-ABBE-6B6BC5F374A3}" type="pres">
      <dgm:prSet presAssocID="{53380290-1C22-4B43-BBFA-1677EAAD9041}" presName="sibTrans" presStyleLbl="sibTrans2D1" presStyleIdx="4" presStyleCnt="5"/>
      <dgm:spPr/>
    </dgm:pt>
    <dgm:pt modelId="{EC361A84-FD9E-4AAA-8ADA-1E44429A4568}" type="pres">
      <dgm:prSet presAssocID="{53380290-1C22-4B43-BBFA-1677EAAD9041}" presName="connectorText" presStyleLbl="sibTrans2D1" presStyleIdx="4" presStyleCnt="5"/>
      <dgm:spPr/>
    </dgm:pt>
    <dgm:pt modelId="{65AE0678-92D3-47FC-9101-C78D5FD037B0}" type="pres">
      <dgm:prSet presAssocID="{17FB0645-4ABF-45ED-B200-8874B22E4F46}" presName="node" presStyleLbl="node1" presStyleIdx="5" presStyleCnt="6">
        <dgm:presLayoutVars>
          <dgm:bulletEnabled val="1"/>
        </dgm:presLayoutVars>
      </dgm:prSet>
      <dgm:spPr/>
    </dgm:pt>
  </dgm:ptLst>
  <dgm:cxnLst>
    <dgm:cxn modelId="{5AADA010-1C15-417A-B7BC-32C97D24AEFC}" type="presOf" srcId="{83A9A91D-5884-4DFE-A7DE-FE220894B4D6}" destId="{1BBB4C2E-9A2A-4446-A148-95D0300E45D9}" srcOrd="0" destOrd="0" presId="urn:microsoft.com/office/officeart/2005/8/layout/process1"/>
    <dgm:cxn modelId="{176CCC1B-AE46-4A94-AEEB-28AAAD6843C0}" type="presOf" srcId="{BE90315F-37C2-4782-8245-5530BBB8CEA6}" destId="{DCD7B40A-4601-4FB2-A8EE-92AAE78B93FE}" srcOrd="1" destOrd="0" presId="urn:microsoft.com/office/officeart/2005/8/layout/process1"/>
    <dgm:cxn modelId="{A358BD1E-EB6A-435D-8125-FEEF397553F2}" type="presOf" srcId="{43BD1CFE-E4E8-4C07-B110-79D7C460A6AE}" destId="{316D7782-BDAC-4C84-A148-B88D57204454}" srcOrd="0" destOrd="0" presId="urn:microsoft.com/office/officeart/2005/8/layout/process1"/>
    <dgm:cxn modelId="{D7C91F35-2F09-4FCC-A991-D3C329A90859}" srcId="{88C8F2BC-F80A-4030-9E04-235357062C3B}" destId="{0E7FFEE4-BC1F-47BE-A8FC-B921DE96CD1D}" srcOrd="4" destOrd="0" parTransId="{415160BF-3D1A-431E-9AD8-D0DB01B1B083}" sibTransId="{53380290-1C22-4B43-BBFA-1677EAAD9041}"/>
    <dgm:cxn modelId="{8F7EB03B-E0FC-4444-93A4-FE635F0B6694}" type="presOf" srcId="{53380290-1C22-4B43-BBFA-1677EAAD9041}" destId="{EC361A84-FD9E-4AAA-8ADA-1E44429A4568}" srcOrd="1" destOrd="0" presId="urn:microsoft.com/office/officeart/2005/8/layout/process1"/>
    <dgm:cxn modelId="{6AF3B764-9017-4DE9-9C01-ECADED9352E4}" srcId="{88C8F2BC-F80A-4030-9E04-235357062C3B}" destId="{1FBA35C4-797E-4757-9E8D-DA360265D496}" srcOrd="1" destOrd="0" parTransId="{A36D6590-F6C0-43BA-9188-7935F7DE7C14}" sibTransId="{148415B2-6BBC-4707-AEFD-F389ACA6EC0E}"/>
    <dgm:cxn modelId="{A7139E68-05CA-494F-85EB-DA5AD332EBE8}" type="presOf" srcId="{E223C9AE-9FBB-471F-A94D-38C700ED8BD5}" destId="{4CAA5711-2975-48AA-81F4-06886575633B}" srcOrd="0" destOrd="0" presId="urn:microsoft.com/office/officeart/2005/8/layout/process1"/>
    <dgm:cxn modelId="{12BB2672-AF6D-47F7-A74C-D9AFA46A8249}" srcId="{88C8F2BC-F80A-4030-9E04-235357062C3B}" destId="{2FFBFAA4-62F1-4361-9AA7-B3D0C7DBC999}" srcOrd="2" destOrd="0" parTransId="{269D9EC7-9EAD-4DF2-B065-9621BCBF16FD}" sibTransId="{43BD1CFE-E4E8-4C07-B110-79D7C460A6AE}"/>
    <dgm:cxn modelId="{69455F78-7175-4954-A9F0-D5546B649D4F}" type="presOf" srcId="{148415B2-6BBC-4707-AEFD-F389ACA6EC0E}" destId="{96BD9842-E5BF-4547-A008-45764EA24404}" srcOrd="1" destOrd="0" presId="urn:microsoft.com/office/officeart/2005/8/layout/process1"/>
    <dgm:cxn modelId="{07BE5F9F-FB3C-4ED4-8AA3-9A611A64DB86}" type="presOf" srcId="{43BD1CFE-E4E8-4C07-B110-79D7C460A6AE}" destId="{F6469CF1-3681-43BE-B75E-AA76C7F00E09}" srcOrd="1" destOrd="0" presId="urn:microsoft.com/office/officeart/2005/8/layout/process1"/>
    <dgm:cxn modelId="{72C1B6A4-6E2C-4D10-8AA8-9829C98D4F34}" type="presOf" srcId="{16E6B498-89F4-4DB1-B5B0-2370EF0CCB26}" destId="{7CEFF3DD-FF77-4C76-A152-B1DCAD9F094D}" srcOrd="0" destOrd="0" presId="urn:microsoft.com/office/officeart/2005/8/layout/process1"/>
    <dgm:cxn modelId="{DA12BBA7-CB59-4EC0-956B-D0C91DF4F10E}" srcId="{88C8F2BC-F80A-4030-9E04-235357062C3B}" destId="{17FB0645-4ABF-45ED-B200-8874B22E4F46}" srcOrd="5" destOrd="0" parTransId="{29DFDF7B-35AF-4FCE-A492-9F46A57B4679}" sibTransId="{97AC4882-9C38-428C-BAFB-A6D917844728}"/>
    <dgm:cxn modelId="{7749C3B5-484E-47AB-A3CF-91C7889925A8}" type="presOf" srcId="{88C8F2BC-F80A-4030-9E04-235357062C3B}" destId="{60355CEA-FE9A-43DE-B0C5-A5220B245832}" srcOrd="0" destOrd="0" presId="urn:microsoft.com/office/officeart/2005/8/layout/process1"/>
    <dgm:cxn modelId="{29B48DBC-8C34-421D-9789-C3DDC1F1D222}" type="presOf" srcId="{BE90315F-37C2-4782-8245-5530BBB8CEA6}" destId="{8BF1649A-8A7A-42F7-BBD7-6E7F53574626}" srcOrd="0" destOrd="0" presId="urn:microsoft.com/office/officeart/2005/8/layout/process1"/>
    <dgm:cxn modelId="{BCDE18C4-AD94-468F-83C6-C68333003FB3}" srcId="{88C8F2BC-F80A-4030-9E04-235357062C3B}" destId="{E223C9AE-9FBB-471F-A94D-38C700ED8BD5}" srcOrd="3" destOrd="0" parTransId="{475DFC0C-098C-4132-8C3A-15E6CC811446}" sibTransId="{BE90315F-37C2-4782-8245-5530BBB8CEA6}"/>
    <dgm:cxn modelId="{728628CE-126F-4C00-9CC9-F8A069539A65}" type="presOf" srcId="{17FB0645-4ABF-45ED-B200-8874B22E4F46}" destId="{65AE0678-92D3-47FC-9101-C78D5FD037B0}" srcOrd="0" destOrd="0" presId="urn:microsoft.com/office/officeart/2005/8/layout/process1"/>
    <dgm:cxn modelId="{0D93AFD2-72A8-4B94-BCEE-112BD67807DC}" type="presOf" srcId="{2FFBFAA4-62F1-4361-9AA7-B3D0C7DBC999}" destId="{540BAF22-F357-47FE-9C28-FE2749277215}" srcOrd="0" destOrd="0" presId="urn:microsoft.com/office/officeart/2005/8/layout/process1"/>
    <dgm:cxn modelId="{648719D4-1A37-40C4-9F6A-049BDB07B911}" type="presOf" srcId="{83A9A91D-5884-4DFE-A7DE-FE220894B4D6}" destId="{6AE9DCE1-0309-4F46-97B3-FCAA181D71FB}" srcOrd="1" destOrd="0" presId="urn:microsoft.com/office/officeart/2005/8/layout/process1"/>
    <dgm:cxn modelId="{67513AD4-60FB-4B39-BD13-B0325EFFBEBF}" type="presOf" srcId="{53380290-1C22-4B43-BBFA-1677EAAD9041}" destId="{9E645531-419E-4835-ABBE-6B6BC5F374A3}" srcOrd="0" destOrd="0" presId="urn:microsoft.com/office/officeart/2005/8/layout/process1"/>
    <dgm:cxn modelId="{7861BCD5-1223-43E9-A52B-46D91EFA3C6E}" type="presOf" srcId="{0E7FFEE4-BC1F-47BE-A8FC-B921DE96CD1D}" destId="{74897A9B-F19B-4E24-A5B0-3893B33B41B3}" srcOrd="0" destOrd="0" presId="urn:microsoft.com/office/officeart/2005/8/layout/process1"/>
    <dgm:cxn modelId="{755C02E6-47F4-45DA-9EAF-63EACEB71AEF}" type="presOf" srcId="{1FBA35C4-797E-4757-9E8D-DA360265D496}" destId="{F0D824FA-6294-46D5-B22D-534B7CE270B3}" srcOrd="0" destOrd="0" presId="urn:microsoft.com/office/officeart/2005/8/layout/process1"/>
    <dgm:cxn modelId="{E75B72E8-A969-4C91-8A66-DBD03397B8B7}" type="presOf" srcId="{148415B2-6BBC-4707-AEFD-F389ACA6EC0E}" destId="{67CD95EE-435B-4DB8-9B40-773597539149}" srcOrd="0" destOrd="0" presId="urn:microsoft.com/office/officeart/2005/8/layout/process1"/>
    <dgm:cxn modelId="{E4FDFBFE-D030-4A11-941F-379782663C95}" srcId="{88C8F2BC-F80A-4030-9E04-235357062C3B}" destId="{16E6B498-89F4-4DB1-B5B0-2370EF0CCB26}" srcOrd="0" destOrd="0" parTransId="{00E628CB-E1AD-42B3-8567-8F51AFA0FB60}" sibTransId="{83A9A91D-5884-4DFE-A7DE-FE220894B4D6}"/>
    <dgm:cxn modelId="{52AF4C30-35B2-4613-90DF-3EFBB3EB3F16}" type="presParOf" srcId="{60355CEA-FE9A-43DE-B0C5-A5220B245832}" destId="{7CEFF3DD-FF77-4C76-A152-B1DCAD9F094D}" srcOrd="0" destOrd="0" presId="urn:microsoft.com/office/officeart/2005/8/layout/process1"/>
    <dgm:cxn modelId="{53E90FB6-2FDB-4A37-98AB-3FD4A8FC1885}" type="presParOf" srcId="{60355CEA-FE9A-43DE-B0C5-A5220B245832}" destId="{1BBB4C2E-9A2A-4446-A148-95D0300E45D9}" srcOrd="1" destOrd="0" presId="urn:microsoft.com/office/officeart/2005/8/layout/process1"/>
    <dgm:cxn modelId="{16D9E7A5-EBE0-4B72-A889-DFA324DBFEBA}" type="presParOf" srcId="{1BBB4C2E-9A2A-4446-A148-95D0300E45D9}" destId="{6AE9DCE1-0309-4F46-97B3-FCAA181D71FB}" srcOrd="0" destOrd="0" presId="urn:microsoft.com/office/officeart/2005/8/layout/process1"/>
    <dgm:cxn modelId="{59E04523-F60D-4B60-832A-4C56412C34ED}" type="presParOf" srcId="{60355CEA-FE9A-43DE-B0C5-A5220B245832}" destId="{F0D824FA-6294-46D5-B22D-534B7CE270B3}" srcOrd="2" destOrd="0" presId="urn:microsoft.com/office/officeart/2005/8/layout/process1"/>
    <dgm:cxn modelId="{769F2304-5888-4BD5-AA94-F01D0D8FF40F}" type="presParOf" srcId="{60355CEA-FE9A-43DE-B0C5-A5220B245832}" destId="{67CD95EE-435B-4DB8-9B40-773597539149}" srcOrd="3" destOrd="0" presId="urn:microsoft.com/office/officeart/2005/8/layout/process1"/>
    <dgm:cxn modelId="{DEF65D9A-8F4C-485A-80B8-F7CDA42964FD}" type="presParOf" srcId="{67CD95EE-435B-4DB8-9B40-773597539149}" destId="{96BD9842-E5BF-4547-A008-45764EA24404}" srcOrd="0" destOrd="0" presId="urn:microsoft.com/office/officeart/2005/8/layout/process1"/>
    <dgm:cxn modelId="{D2046C2E-6A2B-4B04-81C3-E8424A68DFC2}" type="presParOf" srcId="{60355CEA-FE9A-43DE-B0C5-A5220B245832}" destId="{540BAF22-F357-47FE-9C28-FE2749277215}" srcOrd="4" destOrd="0" presId="urn:microsoft.com/office/officeart/2005/8/layout/process1"/>
    <dgm:cxn modelId="{731DF3C1-8152-44D9-B4F3-16412323B58E}" type="presParOf" srcId="{60355CEA-FE9A-43DE-B0C5-A5220B245832}" destId="{316D7782-BDAC-4C84-A148-B88D57204454}" srcOrd="5" destOrd="0" presId="urn:microsoft.com/office/officeart/2005/8/layout/process1"/>
    <dgm:cxn modelId="{14DB367B-5E0A-4C04-A1C0-C80C539C5A73}" type="presParOf" srcId="{316D7782-BDAC-4C84-A148-B88D57204454}" destId="{F6469CF1-3681-43BE-B75E-AA76C7F00E09}" srcOrd="0" destOrd="0" presId="urn:microsoft.com/office/officeart/2005/8/layout/process1"/>
    <dgm:cxn modelId="{F2B3216E-9C7F-4D00-948F-886CC5E7AF9A}" type="presParOf" srcId="{60355CEA-FE9A-43DE-B0C5-A5220B245832}" destId="{4CAA5711-2975-48AA-81F4-06886575633B}" srcOrd="6" destOrd="0" presId="urn:microsoft.com/office/officeart/2005/8/layout/process1"/>
    <dgm:cxn modelId="{918360DD-44D9-43F5-814E-5216CF9BCF11}" type="presParOf" srcId="{60355CEA-FE9A-43DE-B0C5-A5220B245832}" destId="{8BF1649A-8A7A-42F7-BBD7-6E7F53574626}" srcOrd="7" destOrd="0" presId="urn:microsoft.com/office/officeart/2005/8/layout/process1"/>
    <dgm:cxn modelId="{162A6AC3-5B56-4832-8074-87F400DBB8C5}" type="presParOf" srcId="{8BF1649A-8A7A-42F7-BBD7-6E7F53574626}" destId="{DCD7B40A-4601-4FB2-A8EE-92AAE78B93FE}" srcOrd="0" destOrd="0" presId="urn:microsoft.com/office/officeart/2005/8/layout/process1"/>
    <dgm:cxn modelId="{C560BEE1-0587-4960-B77E-8A1D63311582}" type="presParOf" srcId="{60355CEA-FE9A-43DE-B0C5-A5220B245832}" destId="{74897A9B-F19B-4E24-A5B0-3893B33B41B3}" srcOrd="8" destOrd="0" presId="urn:microsoft.com/office/officeart/2005/8/layout/process1"/>
    <dgm:cxn modelId="{556E6024-883B-435E-A62F-1994DB18854E}" type="presParOf" srcId="{60355CEA-FE9A-43DE-B0C5-A5220B245832}" destId="{9E645531-419E-4835-ABBE-6B6BC5F374A3}" srcOrd="9" destOrd="0" presId="urn:microsoft.com/office/officeart/2005/8/layout/process1"/>
    <dgm:cxn modelId="{65525206-4D65-4B3B-923A-956F846CEC3B}" type="presParOf" srcId="{9E645531-419E-4835-ABBE-6B6BC5F374A3}" destId="{EC361A84-FD9E-4AAA-8ADA-1E44429A4568}" srcOrd="0" destOrd="0" presId="urn:microsoft.com/office/officeart/2005/8/layout/process1"/>
    <dgm:cxn modelId="{59E2EA33-F0DE-43D7-9BAF-1B0CC859AFAB}" type="presParOf" srcId="{60355CEA-FE9A-43DE-B0C5-A5220B245832}" destId="{65AE0678-92D3-47FC-9101-C78D5FD037B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5210A-F185-424A-991D-1A4D05B3BCF5}">
      <dsp:nvSpPr>
        <dsp:cNvPr id="0" name=""/>
        <dsp:cNvSpPr/>
      </dsp:nvSpPr>
      <dsp:spPr bwMode="white">
        <a:xfrm>
          <a:off x="0" y="0"/>
          <a:ext cx="2219821" cy="45673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input</a:t>
          </a:r>
          <a:endParaRPr lang="zh-CN" altLang="en-US" sz="3600" kern="1200" dirty="0"/>
        </a:p>
      </dsp:txBody>
      <dsp:txXfrm>
        <a:off x="0" y="0"/>
        <a:ext cx="2219821" cy="456739"/>
      </dsp:txXfrm>
    </dsp:sp>
    <dsp:sp modelId="{0B6E1788-3ABA-46E7-814B-5F28D342BF23}">
      <dsp:nvSpPr>
        <dsp:cNvPr id="0" name=""/>
        <dsp:cNvSpPr/>
      </dsp:nvSpPr>
      <dsp:spPr bwMode="white">
        <a:xfrm>
          <a:off x="2425448" y="0"/>
          <a:ext cx="463755" cy="456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2425448" y="0"/>
        <a:ext cx="463755" cy="456739"/>
      </dsp:txXfrm>
    </dsp:sp>
    <dsp:sp modelId="{6E313055-B6CB-4B16-817B-D02212897B56}">
      <dsp:nvSpPr>
        <dsp:cNvPr id="0" name=""/>
        <dsp:cNvSpPr/>
      </dsp:nvSpPr>
      <dsp:spPr bwMode="white">
        <a:xfrm>
          <a:off x="3094830" y="0"/>
          <a:ext cx="2219821" cy="45673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Deep neural network</a:t>
          </a:r>
          <a:endParaRPr lang="zh-CN" altLang="en-US" sz="3600" kern="1200" dirty="0"/>
        </a:p>
      </dsp:txBody>
      <dsp:txXfrm>
        <a:off x="3094830" y="0"/>
        <a:ext cx="2219821" cy="456739"/>
      </dsp:txXfrm>
    </dsp:sp>
    <dsp:sp modelId="{6AAB5915-5F45-45BC-872D-0448420D94F1}">
      <dsp:nvSpPr>
        <dsp:cNvPr id="0" name=""/>
        <dsp:cNvSpPr/>
      </dsp:nvSpPr>
      <dsp:spPr bwMode="white">
        <a:xfrm>
          <a:off x="5526350" y="0"/>
          <a:ext cx="477449" cy="456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526350" y="0"/>
        <a:ext cx="477449" cy="456739"/>
      </dsp:txXfrm>
    </dsp:sp>
    <dsp:sp modelId="{D128FF8C-193B-438E-8B97-054B2D2CA993}">
      <dsp:nvSpPr>
        <dsp:cNvPr id="0" name=""/>
        <dsp:cNvSpPr/>
      </dsp:nvSpPr>
      <dsp:spPr bwMode="white">
        <a:xfrm>
          <a:off x="6215499" y="0"/>
          <a:ext cx="2219821" cy="45673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output</a:t>
          </a:r>
          <a:endParaRPr lang="zh-CN" altLang="en-US" sz="3600" kern="1200" dirty="0"/>
        </a:p>
      </dsp:txBody>
      <dsp:txXfrm>
        <a:off x="6215499" y="0"/>
        <a:ext cx="2219821" cy="456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FBB79-6880-4D98-B8AB-15F295C8991E}">
      <dsp:nvSpPr>
        <dsp:cNvPr id="0" name=""/>
        <dsp:cNvSpPr/>
      </dsp:nvSpPr>
      <dsp:spPr bwMode="white">
        <a:xfrm>
          <a:off x="0" y="253150"/>
          <a:ext cx="641172" cy="60480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1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epoch1</a:t>
          </a:r>
          <a:endParaRPr lang="zh-CN" altLang="en-US" sz="1200" kern="1200" dirty="0"/>
        </a:p>
      </dsp:txBody>
      <dsp:txXfrm>
        <a:off x="0" y="253150"/>
        <a:ext cx="641172" cy="604800"/>
      </dsp:txXfrm>
    </dsp:sp>
    <dsp:sp modelId="{989184D1-1C2E-45AA-8FCE-991E34F0130E}">
      <dsp:nvSpPr>
        <dsp:cNvPr id="0" name=""/>
        <dsp:cNvSpPr/>
      </dsp:nvSpPr>
      <dsp:spPr bwMode="white">
        <a:xfrm>
          <a:off x="47021" y="669895"/>
          <a:ext cx="641172" cy="878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>
              <a:solidFill>
                <a:schemeClr val="dk1"/>
              </a:solidFill>
            </a:rPr>
            <a:t>[0.1, 0.2, 0.1]</a:t>
          </a:r>
          <a:endParaRPr lang="zh-CN" altLang="en-US" sz="3600" kern="1200" dirty="0">
            <a:solidFill>
              <a:schemeClr val="dk1"/>
            </a:solidFill>
          </a:endParaRPr>
        </a:p>
      </dsp:txBody>
      <dsp:txXfrm>
        <a:off x="47021" y="669895"/>
        <a:ext cx="641172" cy="878205"/>
      </dsp:txXfrm>
    </dsp:sp>
    <dsp:sp modelId="{E80F714D-F496-4443-B85B-3EA62718D9AF}">
      <dsp:nvSpPr>
        <dsp:cNvPr id="0" name=""/>
        <dsp:cNvSpPr/>
      </dsp:nvSpPr>
      <dsp:spPr bwMode="white">
        <a:xfrm>
          <a:off x="732539" y="301568"/>
          <a:ext cx="206063" cy="159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732539" y="301568"/>
        <a:ext cx="206063" cy="159633"/>
      </dsp:txXfrm>
    </dsp:sp>
    <dsp:sp modelId="{A7888C9B-75EF-4657-BD14-64E595BE3ECC}">
      <dsp:nvSpPr>
        <dsp:cNvPr id="0" name=""/>
        <dsp:cNvSpPr/>
      </dsp:nvSpPr>
      <dsp:spPr bwMode="white">
        <a:xfrm>
          <a:off x="1029969" y="253150"/>
          <a:ext cx="641172" cy="60480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1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epoch2</a:t>
          </a:r>
          <a:endParaRPr lang="zh-CN" altLang="en-US" sz="1200" kern="1200" dirty="0"/>
        </a:p>
      </dsp:txBody>
      <dsp:txXfrm>
        <a:off x="1029969" y="253150"/>
        <a:ext cx="641172" cy="604800"/>
      </dsp:txXfrm>
    </dsp:sp>
    <dsp:sp modelId="{BBC9D6B2-B338-4A94-9668-79EFC311FE9E}">
      <dsp:nvSpPr>
        <dsp:cNvPr id="0" name=""/>
        <dsp:cNvSpPr/>
      </dsp:nvSpPr>
      <dsp:spPr bwMode="white">
        <a:xfrm>
          <a:off x="1161293" y="509619"/>
          <a:ext cx="641172" cy="878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>
              <a:solidFill>
                <a:schemeClr val="dk1"/>
              </a:solidFill>
            </a:rPr>
            <a:t>[0.1, 0.3, 0.2]</a:t>
          </a:r>
          <a:endParaRPr lang="zh-CN" altLang="en-US" sz="3600" kern="1200" dirty="0">
            <a:solidFill>
              <a:schemeClr val="dk1"/>
            </a:solidFill>
          </a:endParaRPr>
        </a:p>
      </dsp:txBody>
      <dsp:txXfrm>
        <a:off x="1161293" y="509619"/>
        <a:ext cx="641172" cy="878205"/>
      </dsp:txXfrm>
    </dsp:sp>
    <dsp:sp modelId="{C9BE1D22-3E77-46AB-9AF2-96CA1714CAB9}">
      <dsp:nvSpPr>
        <dsp:cNvPr id="0" name=""/>
        <dsp:cNvSpPr/>
      </dsp:nvSpPr>
      <dsp:spPr bwMode="white">
        <a:xfrm>
          <a:off x="1762508" y="301568"/>
          <a:ext cx="206063" cy="159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。。。</a:t>
          </a:r>
        </a:p>
      </dsp:txBody>
      <dsp:txXfrm>
        <a:off x="1762508" y="301568"/>
        <a:ext cx="206063" cy="159633"/>
      </dsp:txXfrm>
    </dsp:sp>
    <dsp:sp modelId="{45C21A8B-A15E-45D4-8E75-C51620B37D1F}">
      <dsp:nvSpPr>
        <dsp:cNvPr id="0" name=""/>
        <dsp:cNvSpPr/>
      </dsp:nvSpPr>
      <dsp:spPr bwMode="white">
        <a:xfrm>
          <a:off x="2059938" y="253150"/>
          <a:ext cx="641172" cy="60480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epoch N</a:t>
          </a:r>
          <a:endParaRPr lang="zh-CN" altLang="en-US" sz="1100" kern="1200" dirty="0"/>
        </a:p>
      </dsp:txBody>
      <dsp:txXfrm>
        <a:off x="2059938" y="253150"/>
        <a:ext cx="641172" cy="604800"/>
      </dsp:txXfrm>
    </dsp:sp>
    <dsp:sp modelId="{4570FF1D-5F2B-4B86-8F9A-05CE51B84099}">
      <dsp:nvSpPr>
        <dsp:cNvPr id="0" name=""/>
        <dsp:cNvSpPr/>
      </dsp:nvSpPr>
      <dsp:spPr bwMode="white">
        <a:xfrm>
          <a:off x="2191262" y="482277"/>
          <a:ext cx="641172" cy="878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>
              <a:solidFill>
                <a:schemeClr val="dk1"/>
              </a:solidFill>
            </a:rPr>
            <a:t>[0.1, 0.8, 0.3]</a:t>
          </a:r>
          <a:endParaRPr lang="zh-CN" altLang="en-US" sz="3600" kern="1200" dirty="0">
            <a:solidFill>
              <a:schemeClr val="dk1"/>
            </a:solidFill>
          </a:endParaRPr>
        </a:p>
      </dsp:txBody>
      <dsp:txXfrm>
        <a:off x="2191262" y="482277"/>
        <a:ext cx="641172" cy="878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440DD-D280-46BF-8081-A0830E02AC81}">
      <dsp:nvSpPr>
        <dsp:cNvPr id="0" name=""/>
        <dsp:cNvSpPr/>
      </dsp:nvSpPr>
      <dsp:spPr>
        <a:xfrm>
          <a:off x="2178214" y="2726870"/>
          <a:ext cx="492532" cy="1418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266" y="0"/>
              </a:lnTo>
              <a:lnTo>
                <a:pt x="246266" y="1418016"/>
              </a:lnTo>
              <a:lnTo>
                <a:pt x="492532" y="1418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86952" y="3398351"/>
        <a:ext cx="75055" cy="75055"/>
      </dsp:txXfrm>
    </dsp:sp>
    <dsp:sp modelId="{8E25662A-4584-4C55-8FB2-24D92F3F52D1}">
      <dsp:nvSpPr>
        <dsp:cNvPr id="0" name=""/>
        <dsp:cNvSpPr/>
      </dsp:nvSpPr>
      <dsp:spPr>
        <a:xfrm>
          <a:off x="2178214" y="2619522"/>
          <a:ext cx="492532" cy="107348"/>
        </a:xfrm>
        <a:custGeom>
          <a:avLst/>
          <a:gdLst/>
          <a:ahLst/>
          <a:cxnLst/>
          <a:rect l="0" t="0" r="0" b="0"/>
          <a:pathLst>
            <a:path>
              <a:moveTo>
                <a:pt x="0" y="107348"/>
              </a:moveTo>
              <a:lnTo>
                <a:pt x="246266" y="107348"/>
              </a:lnTo>
              <a:lnTo>
                <a:pt x="246266" y="0"/>
              </a:lnTo>
              <a:lnTo>
                <a:pt x="49253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11878" y="2660594"/>
        <a:ext cx="25204" cy="25204"/>
      </dsp:txXfrm>
    </dsp:sp>
    <dsp:sp modelId="{C1594C07-474A-4D7C-A053-57A13207FDFF}">
      <dsp:nvSpPr>
        <dsp:cNvPr id="0" name=""/>
        <dsp:cNvSpPr/>
      </dsp:nvSpPr>
      <dsp:spPr>
        <a:xfrm>
          <a:off x="2178214" y="1213657"/>
          <a:ext cx="457694" cy="1513213"/>
        </a:xfrm>
        <a:custGeom>
          <a:avLst/>
          <a:gdLst/>
          <a:ahLst/>
          <a:cxnLst/>
          <a:rect l="0" t="0" r="0" b="0"/>
          <a:pathLst>
            <a:path>
              <a:moveTo>
                <a:pt x="0" y="1513213"/>
              </a:moveTo>
              <a:lnTo>
                <a:pt x="228847" y="1513213"/>
              </a:lnTo>
              <a:lnTo>
                <a:pt x="228847" y="0"/>
              </a:lnTo>
              <a:lnTo>
                <a:pt x="4576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67539" y="1930741"/>
        <a:ext cx="79045" cy="79045"/>
      </dsp:txXfrm>
    </dsp:sp>
    <dsp:sp modelId="{F05AB08B-715A-4AA2-A750-71C1607277A9}">
      <dsp:nvSpPr>
        <dsp:cNvPr id="0" name=""/>
        <dsp:cNvSpPr/>
      </dsp:nvSpPr>
      <dsp:spPr>
        <a:xfrm>
          <a:off x="1058297" y="2209776"/>
          <a:ext cx="1205645" cy="1034188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作用</a:t>
          </a:r>
        </a:p>
      </dsp:txBody>
      <dsp:txXfrm>
        <a:off x="1058297" y="2209776"/>
        <a:ext cx="1205645" cy="1034188"/>
      </dsp:txXfrm>
    </dsp:sp>
    <dsp:sp modelId="{97E87D52-3D2E-4995-A64C-6DFCA3D8C523}">
      <dsp:nvSpPr>
        <dsp:cNvPr id="0" name=""/>
        <dsp:cNvSpPr/>
      </dsp:nvSpPr>
      <dsp:spPr>
        <a:xfrm>
          <a:off x="2635909" y="706005"/>
          <a:ext cx="3552347" cy="1015303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i="0" kern="1200" dirty="0"/>
            <a:t>参数更新：</a:t>
          </a:r>
          <a:r>
            <a:rPr lang="zh-CN" altLang="en-US" sz="1800" b="0" i="0" kern="1200" dirty="0"/>
            <a:t>根据</a:t>
          </a:r>
          <a:r>
            <a:rPr lang="zh-CN" altLang="en-US" sz="1800" b="1" i="0" kern="1200" dirty="0"/>
            <a:t>梯度（</a:t>
          </a:r>
          <a:r>
            <a:rPr lang="en-US" altLang="en-US" sz="1800" b="1" i="0" kern="1200" dirty="0"/>
            <a:t>Gradient</a:t>
          </a:r>
          <a:r>
            <a:rPr lang="zh-CN" altLang="en-US" sz="1800" b="1" i="0" kern="1200" dirty="0"/>
            <a:t>） 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/>
            <a:t>调整模型的权重（</a:t>
          </a:r>
          <a:r>
            <a:rPr lang="en-US" altLang="zh-CN" sz="1800" b="0" i="0" kern="1200" dirty="0"/>
            <a:t>Weights</a:t>
          </a:r>
          <a:r>
            <a:rPr lang="zh-CN" altLang="en-US" sz="1800" b="0" i="0" kern="1200" dirty="0"/>
            <a:t>）和偏置（</a:t>
          </a:r>
          <a:r>
            <a:rPr lang="en-US" altLang="zh-CN" sz="1800" b="0" i="0" kern="1200" dirty="0"/>
            <a:t>Bias</a:t>
          </a:r>
          <a:r>
            <a:rPr lang="zh-CN" altLang="en-US" sz="1800" b="0" i="0" kern="1200" dirty="0"/>
            <a:t>），使损失函数逐渐减小。</a:t>
          </a:r>
          <a:endParaRPr lang="zh-CN" altLang="en-US" sz="1800" kern="1200" dirty="0"/>
        </a:p>
      </dsp:txBody>
      <dsp:txXfrm>
        <a:off x="2635909" y="706005"/>
        <a:ext cx="3552347" cy="1015303"/>
      </dsp:txXfrm>
    </dsp:sp>
    <dsp:sp modelId="{88A6EEFE-3FA5-463A-B664-86E62CE7DE04}">
      <dsp:nvSpPr>
        <dsp:cNvPr id="0" name=""/>
        <dsp:cNvSpPr/>
      </dsp:nvSpPr>
      <dsp:spPr>
        <a:xfrm>
          <a:off x="2670746" y="1967704"/>
          <a:ext cx="3558385" cy="1303635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i="0" kern="1200" dirty="0"/>
            <a:t>加速收敛：</a:t>
          </a:r>
          <a:r>
            <a:rPr lang="zh-CN" altLang="en-US" sz="1700" b="0" i="0" kern="1200" dirty="0"/>
            <a:t>优化器通过调整</a:t>
          </a:r>
          <a:r>
            <a:rPr lang="zh-CN" altLang="en-US" sz="1700" b="1" i="0" kern="1200" dirty="0"/>
            <a:t>学习率</a:t>
          </a:r>
          <a:r>
            <a:rPr lang="zh-CN" altLang="en-US" sz="1700" b="0" i="0" kern="1200" dirty="0"/>
            <a:t>、</a:t>
          </a:r>
          <a:r>
            <a:rPr lang="zh-CN" altLang="en-US" sz="1700" b="1" i="0" kern="1200" dirty="0"/>
            <a:t>动量（</a:t>
          </a:r>
          <a:r>
            <a:rPr lang="en-US" altLang="zh-CN" sz="1700" b="1" i="0" kern="1200" dirty="0"/>
            <a:t>Momentum</a:t>
          </a:r>
          <a:r>
            <a:rPr lang="zh-CN" altLang="en-US" sz="1700" b="1" i="0" kern="1200" dirty="0"/>
            <a:t>）</a:t>
          </a:r>
          <a:r>
            <a:rPr lang="zh-CN" altLang="en-US" sz="1700" b="0" i="0" kern="1200" dirty="0"/>
            <a:t> 等方式，使模型更快收敛到最优解，避免陷入局部极小值或震荡。</a:t>
          </a:r>
          <a:endParaRPr lang="zh-CN" altLang="en-US" sz="1700" kern="1200" dirty="0"/>
        </a:p>
      </dsp:txBody>
      <dsp:txXfrm>
        <a:off x="2670746" y="1967704"/>
        <a:ext cx="3558385" cy="1303635"/>
      </dsp:txXfrm>
    </dsp:sp>
    <dsp:sp modelId="{298F8E6B-6AF7-47FF-BC23-1C5C7F443BF3}">
      <dsp:nvSpPr>
        <dsp:cNvPr id="0" name=""/>
        <dsp:cNvSpPr/>
      </dsp:nvSpPr>
      <dsp:spPr>
        <a:xfrm>
          <a:off x="2670746" y="3529887"/>
          <a:ext cx="3607402" cy="1230001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i="0" kern="1200" dirty="0"/>
            <a:t>自适应调整：</a:t>
          </a:r>
          <a:r>
            <a:rPr lang="zh-CN" altLang="en-US" sz="1700" b="0" i="0" kern="1200" dirty="0"/>
            <a:t>高级优化器（如</a:t>
          </a:r>
          <a:r>
            <a:rPr lang="en-US" altLang="zh-CN" sz="1700" b="0" i="0" kern="1200" dirty="0"/>
            <a:t>Adam</a:t>
          </a:r>
          <a:r>
            <a:rPr lang="zh-CN" altLang="en-US" sz="1700" b="0" i="0" kern="1200" dirty="0"/>
            <a:t>、</a:t>
          </a:r>
          <a:r>
            <a:rPr lang="en-US" altLang="zh-CN" sz="1700" b="0" i="0" kern="1200" dirty="0"/>
            <a:t>RMSprop</a:t>
          </a:r>
          <a:r>
            <a:rPr lang="zh-CN" altLang="en-US" sz="1700" b="0" i="0" kern="1200" dirty="0"/>
            <a:t>）能</a:t>
          </a:r>
          <a:r>
            <a:rPr lang="zh-CN" altLang="en-US" sz="1700" b="1" i="0" kern="1200" dirty="0"/>
            <a:t>自动调整学习率</a:t>
          </a:r>
          <a:r>
            <a:rPr lang="zh-CN" altLang="en-US" sz="1700" b="0" i="0" kern="1200" dirty="0"/>
            <a:t>，适应不同参数的更新幅度，提高训练稳定性</a:t>
          </a:r>
          <a:endParaRPr lang="zh-CN" altLang="en-US" sz="1700" kern="1200" dirty="0"/>
        </a:p>
      </dsp:txBody>
      <dsp:txXfrm>
        <a:off x="2670746" y="3529887"/>
        <a:ext cx="3607402" cy="123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FF3DD-FF77-4C76-A152-B1DCAD9F094D}">
      <dsp:nvSpPr>
        <dsp:cNvPr id="0" name=""/>
        <dsp:cNvSpPr/>
      </dsp:nvSpPr>
      <dsp:spPr bwMode="white">
        <a:xfrm>
          <a:off x="0" y="1529398"/>
          <a:ext cx="762000" cy="1005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数据准备</a:t>
          </a:r>
        </a:p>
      </dsp:txBody>
      <dsp:txXfrm>
        <a:off x="0" y="1529398"/>
        <a:ext cx="762000" cy="1005205"/>
      </dsp:txXfrm>
    </dsp:sp>
    <dsp:sp modelId="{1BBB4C2E-9A2A-4446-A148-95D0300E45D9}">
      <dsp:nvSpPr>
        <dsp:cNvPr id="0" name=""/>
        <dsp:cNvSpPr/>
      </dsp:nvSpPr>
      <dsp:spPr bwMode="white">
        <a:xfrm>
          <a:off x="833628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5">
            <a:tint val="60000"/>
          </a:schemeClr>
        </a:lnRef>
        <a:fillRef idx="1">
          <a:schemeClr val="accent5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833628" y="1937512"/>
        <a:ext cx="161544" cy="188976"/>
      </dsp:txXfrm>
    </dsp:sp>
    <dsp:sp modelId="{F0D824FA-6294-46D5-B22D-534B7CE270B3}">
      <dsp:nvSpPr>
        <dsp:cNvPr id="0" name=""/>
        <dsp:cNvSpPr/>
      </dsp:nvSpPr>
      <dsp:spPr bwMode="white">
        <a:xfrm>
          <a:off x="1066800" y="1529398"/>
          <a:ext cx="762000" cy="1005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模型构建</a:t>
          </a:r>
        </a:p>
      </dsp:txBody>
      <dsp:txXfrm>
        <a:off x="1066800" y="1529398"/>
        <a:ext cx="762000" cy="1005205"/>
      </dsp:txXfrm>
    </dsp:sp>
    <dsp:sp modelId="{67CD95EE-435B-4DB8-9B40-773597539149}">
      <dsp:nvSpPr>
        <dsp:cNvPr id="0" name=""/>
        <dsp:cNvSpPr/>
      </dsp:nvSpPr>
      <dsp:spPr bwMode="white">
        <a:xfrm>
          <a:off x="1900428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5">
            <a:tint val="60000"/>
          </a:schemeClr>
        </a:lnRef>
        <a:fillRef idx="1">
          <a:schemeClr val="accent5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1900428" y="1937512"/>
        <a:ext cx="161544" cy="188976"/>
      </dsp:txXfrm>
    </dsp:sp>
    <dsp:sp modelId="{540BAF22-F357-47FE-9C28-FE2749277215}">
      <dsp:nvSpPr>
        <dsp:cNvPr id="0" name=""/>
        <dsp:cNvSpPr/>
      </dsp:nvSpPr>
      <dsp:spPr bwMode="white">
        <a:xfrm>
          <a:off x="2133600" y="1529398"/>
          <a:ext cx="762000" cy="1005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训练循环</a:t>
          </a:r>
        </a:p>
      </dsp:txBody>
      <dsp:txXfrm>
        <a:off x="2133600" y="1529398"/>
        <a:ext cx="762000" cy="1005205"/>
      </dsp:txXfrm>
    </dsp:sp>
    <dsp:sp modelId="{316D7782-BDAC-4C84-A148-B88D57204454}">
      <dsp:nvSpPr>
        <dsp:cNvPr id="0" name=""/>
        <dsp:cNvSpPr/>
      </dsp:nvSpPr>
      <dsp:spPr bwMode="white">
        <a:xfrm>
          <a:off x="2967228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5">
            <a:tint val="60000"/>
          </a:schemeClr>
        </a:lnRef>
        <a:fillRef idx="1">
          <a:schemeClr val="accent5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2967228" y="1937512"/>
        <a:ext cx="161544" cy="188976"/>
      </dsp:txXfrm>
    </dsp:sp>
    <dsp:sp modelId="{4CAA5711-2975-48AA-81F4-06886575633B}">
      <dsp:nvSpPr>
        <dsp:cNvPr id="0" name=""/>
        <dsp:cNvSpPr/>
      </dsp:nvSpPr>
      <dsp:spPr bwMode="white">
        <a:xfrm>
          <a:off x="3200400" y="1529398"/>
          <a:ext cx="762000" cy="1005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验证测试</a:t>
          </a:r>
        </a:p>
      </dsp:txBody>
      <dsp:txXfrm>
        <a:off x="3200400" y="1529398"/>
        <a:ext cx="762000" cy="1005205"/>
      </dsp:txXfrm>
    </dsp:sp>
    <dsp:sp modelId="{8BF1649A-8A7A-42F7-BBD7-6E7F53574626}">
      <dsp:nvSpPr>
        <dsp:cNvPr id="0" name=""/>
        <dsp:cNvSpPr/>
      </dsp:nvSpPr>
      <dsp:spPr bwMode="white">
        <a:xfrm>
          <a:off x="4034028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5">
            <a:tint val="60000"/>
          </a:schemeClr>
        </a:lnRef>
        <a:fillRef idx="1">
          <a:schemeClr val="accent5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4034028" y="1937512"/>
        <a:ext cx="161544" cy="188976"/>
      </dsp:txXfrm>
    </dsp:sp>
    <dsp:sp modelId="{74897A9B-F19B-4E24-A5B0-3893B33B41B3}">
      <dsp:nvSpPr>
        <dsp:cNvPr id="0" name=""/>
        <dsp:cNvSpPr/>
      </dsp:nvSpPr>
      <dsp:spPr bwMode="white">
        <a:xfrm>
          <a:off x="4267200" y="1529398"/>
          <a:ext cx="762000" cy="1005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保存最佳模型</a:t>
          </a:r>
        </a:p>
      </dsp:txBody>
      <dsp:txXfrm>
        <a:off x="4267200" y="1529398"/>
        <a:ext cx="762000" cy="1005205"/>
      </dsp:txXfrm>
    </dsp:sp>
    <dsp:sp modelId="{9E645531-419E-4835-ABBE-6B6BC5F374A3}">
      <dsp:nvSpPr>
        <dsp:cNvPr id="0" name=""/>
        <dsp:cNvSpPr/>
      </dsp:nvSpPr>
      <dsp:spPr bwMode="white">
        <a:xfrm>
          <a:off x="5100828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5">
            <a:tint val="60000"/>
          </a:schemeClr>
        </a:lnRef>
        <a:fillRef idx="1">
          <a:schemeClr val="accent5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100828" y="1937512"/>
        <a:ext cx="161544" cy="188976"/>
      </dsp:txXfrm>
    </dsp:sp>
    <dsp:sp modelId="{65AE0678-92D3-47FC-9101-C78D5FD037B0}">
      <dsp:nvSpPr>
        <dsp:cNvPr id="0" name=""/>
        <dsp:cNvSpPr/>
      </dsp:nvSpPr>
      <dsp:spPr bwMode="white">
        <a:xfrm>
          <a:off x="5334000" y="1529398"/>
          <a:ext cx="762000" cy="1005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推理部署</a:t>
          </a:r>
          <a:endParaRPr lang="zh-CN" altLang="en-US" sz="3600" kern="1200" dirty="0"/>
        </a:p>
      </dsp:txBody>
      <dsp:txXfrm>
        <a:off x="5334000" y="1529398"/>
        <a:ext cx="762000" cy="1005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  <a:t>‹#›</a:t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8.wmf"/><Relationship Id="rId2" Type="http://schemas.openxmlformats.org/officeDocument/2006/relationships/image" Target="../media/image4.png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Layout" Target="../diagrams/layout4.xml"/><Relationship Id="rId7" Type="http://schemas.openxmlformats.org/officeDocument/2006/relationships/oleObject" Target="../embeddings/oleObject4.bin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91560" y="3863340"/>
            <a:ext cx="2640330" cy="1242060"/>
          </a:xfrm>
        </p:spPr>
        <p:txBody>
          <a:bodyPr>
            <a:normAutofit/>
          </a:bodyPr>
          <a:lstStyle/>
          <a:p>
            <a:pPr lvl="0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汇报人：磨东葵</a:t>
            </a:r>
          </a:p>
          <a:p>
            <a:pPr lvl="0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2025.8.12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完整的模型验证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套路</a:t>
            </a: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43800" y="12890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2" imgW="971550" imgH="952500" progId="Package">
                  <p:embed/>
                </p:oleObj>
              </mc:Choice>
              <mc:Fallback>
                <p:oleObj showAsIcon="1" r:id="rId2" imgW="971550" imgH="95250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3800" y="12890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30074" b="30259"/>
          <a:stretch>
            <a:fillRect/>
          </a:stretch>
        </p:blipFill>
        <p:spPr>
          <a:xfrm>
            <a:off x="330200" y="1813560"/>
            <a:ext cx="3159125" cy="2785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t="26644" b="26853"/>
          <a:stretch>
            <a:fillRect/>
          </a:stretch>
        </p:blipFill>
        <p:spPr>
          <a:xfrm>
            <a:off x="5868019" y="1253771"/>
            <a:ext cx="1618631" cy="1672571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700EC38-975E-9321-D14E-A524A6920626}"/>
              </a:ext>
            </a:extLst>
          </p:cNvPr>
          <p:cNvSpPr/>
          <p:nvPr/>
        </p:nvSpPr>
        <p:spPr>
          <a:xfrm>
            <a:off x="3633107" y="3024868"/>
            <a:ext cx="1412422" cy="45311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58B19D-358F-4AA6-4E8E-0779F3C2625C}"/>
              </a:ext>
            </a:extLst>
          </p:cNvPr>
          <p:cNvSpPr txBox="1"/>
          <p:nvPr/>
        </p:nvSpPr>
        <p:spPr>
          <a:xfrm>
            <a:off x="3893911" y="3469822"/>
            <a:ext cx="7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E6002-CFFF-9902-9C38-9D9A3C597545}"/>
              </a:ext>
            </a:extLst>
          </p:cNvPr>
          <p:cNvSpPr txBox="1"/>
          <p:nvPr/>
        </p:nvSpPr>
        <p:spPr>
          <a:xfrm>
            <a:off x="1196068" y="4816929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:dog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EB5332-8C51-E247-1A56-0A0ED169E899}"/>
              </a:ext>
            </a:extLst>
          </p:cNvPr>
          <p:cNvSpPr txBox="1"/>
          <p:nvPr/>
        </p:nvSpPr>
        <p:spPr>
          <a:xfrm>
            <a:off x="5992585" y="3213734"/>
            <a:ext cx="211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预测：</a:t>
            </a:r>
            <a:r>
              <a:rPr lang="en-US" altLang="zh-CN" dirty="0"/>
              <a:t>frog</a:t>
            </a:r>
            <a:r>
              <a:rPr lang="zh-CN" altLang="en-US" dirty="0"/>
              <a:t>、</a:t>
            </a:r>
            <a:r>
              <a:rPr lang="en-US" altLang="zh-CN" dirty="0"/>
              <a:t>dog</a:t>
            </a:r>
            <a:r>
              <a:rPr lang="zh-CN" altLang="en-US" dirty="0"/>
              <a:t>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9270C3-6376-4C90-64D8-F18E0D985B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918"/>
          <a:stretch>
            <a:fillRect/>
          </a:stretch>
        </p:blipFill>
        <p:spPr>
          <a:xfrm>
            <a:off x="5774312" y="3764740"/>
            <a:ext cx="1806044" cy="1804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本周工作内容总结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9137" y="1285919"/>
            <a:ext cx="5933712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模型的使用和修改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模型的保存和加载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完整的模型训练套路（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数据集）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完整的模型验证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673" y="2875002"/>
            <a:ext cx="2833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6885" y="1506855"/>
            <a:ext cx="86677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损失函数：</a:t>
            </a:r>
          </a:p>
          <a:p>
            <a:r>
              <a:rPr lang="en-US" altLang="zh-CN" sz="2800" dirty="0"/>
              <a:t>1 </a:t>
            </a:r>
            <a:r>
              <a:rPr lang="zh-CN" altLang="en-US" sz="2800" dirty="0"/>
              <a:t>计算实际输出与目标之间的差距</a:t>
            </a:r>
          </a:p>
          <a:p>
            <a:r>
              <a:rPr lang="en-US" altLang="zh-CN" sz="2800" dirty="0"/>
              <a:t>2 </a:t>
            </a:r>
            <a:r>
              <a:rPr lang="zh-CN" altLang="en-US" sz="2800" dirty="0"/>
              <a:t>为我们跟新输出提供一定的依据（反向传播</a:t>
            </a:r>
            <a:r>
              <a:rPr lang="en-US" altLang="zh-CN" sz="2800" dirty="0"/>
              <a:t>, grad</a:t>
            </a:r>
            <a:r>
              <a:rPr lang="zh-CN" altLang="en-US" sz="280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36" y="3371850"/>
            <a:ext cx="578802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CrossEntropyLoss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" y="1055370"/>
            <a:ext cx="754189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l="3754" r="3844" b="4106"/>
          <a:stretch>
            <a:fillRect/>
          </a:stretch>
        </p:blipFill>
        <p:spPr>
          <a:xfrm>
            <a:off x="3003015" y="2446008"/>
            <a:ext cx="2664996" cy="2059198"/>
          </a:xfrm>
          <a:prstGeom prst="rect">
            <a:avLst/>
          </a:prstGeom>
        </p:spPr>
      </p:pic>
      <p:graphicFrame>
        <p:nvGraphicFramePr>
          <p:cNvPr id="11" name="图示 10"/>
          <p:cNvGraphicFramePr/>
          <p:nvPr/>
        </p:nvGraphicFramePr>
        <p:xfrm>
          <a:off x="189139" y="1986748"/>
          <a:ext cx="8435320" cy="45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rcRect l="10193" t="7278" r="5882" b="4043"/>
          <a:stretch>
            <a:fillRect/>
          </a:stretch>
        </p:blipFill>
        <p:spPr>
          <a:xfrm>
            <a:off x="119315" y="2466703"/>
            <a:ext cx="1419726" cy="1979195"/>
          </a:xfrm>
          <a:prstGeom prst="rect">
            <a:avLst/>
          </a:prstGeom>
        </p:spPr>
      </p:pic>
      <p:graphicFrame>
        <p:nvGraphicFramePr>
          <p:cNvPr id="13" name="图示 12"/>
          <p:cNvGraphicFramePr/>
          <p:nvPr/>
        </p:nvGraphicFramePr>
        <p:xfrm>
          <a:off x="6245250" y="2083401"/>
          <a:ext cx="2832434" cy="164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4693" y="4774599"/>
          <a:ext cx="8974613" cy="105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9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33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Ouput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Loss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Result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414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Person, dog, cat</a:t>
                      </a:r>
                    </a:p>
                    <a:p>
                      <a:r>
                        <a:rPr lang="en-US" altLang="zh-CN" sz="1100" dirty="0" err="1"/>
                        <a:t>Idx</a:t>
                      </a:r>
                      <a:r>
                        <a:rPr lang="en-US" altLang="zh-CN" sz="1100" dirty="0"/>
                        <a:t>=[0, 1, 2]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[0.1, 0.2, 0.1]</a:t>
                      </a:r>
                      <a:endParaRPr lang="zh-CN" altLang="zh-CN" sz="11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L =</a:t>
                      </a:r>
                    </a:p>
                    <a:p>
                      <a:r>
                        <a:rPr lang="en-US" altLang="zh-CN" sz="1100" dirty="0"/>
                        <a:t>-0.2+log(exp(0.1)+exp(0.2)+</a:t>
                      </a:r>
                    </a:p>
                    <a:p>
                      <a:r>
                        <a:rPr lang="en-US" altLang="zh-CN" sz="1100" dirty="0"/>
                        <a:t>exp(0.1))=1.0331, (</a:t>
                      </a:r>
                      <a:r>
                        <a:rPr lang="en-US" altLang="zh-CN" sz="1100" dirty="0" err="1"/>
                        <a:t>w</a:t>
                      </a:r>
                      <a:r>
                        <a:rPr lang="en-US" altLang="zh-CN" sz="1100" baseline="-25000" dirty="0" err="1"/>
                        <a:t>y</a:t>
                      </a:r>
                      <a:r>
                        <a:rPr lang="en-US" altLang="zh-CN" sz="1100" baseline="-40000" dirty="0" err="1"/>
                        <a:t>n</a:t>
                      </a:r>
                      <a:r>
                        <a:rPr lang="en-US" altLang="zh-CN" sz="1100" dirty="0"/>
                        <a:t>=1)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rcRect r="38660" b="-10271"/>
          <a:stretch>
            <a:fillRect/>
          </a:stretch>
        </p:blipFill>
        <p:spPr>
          <a:xfrm>
            <a:off x="5566292" y="5301686"/>
            <a:ext cx="1490548" cy="376951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87665" y="8064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16" imgW="971550" imgH="952500" progId="Package">
                  <p:embed/>
                </p:oleObj>
              </mc:Choice>
              <mc:Fallback>
                <p:oleObj showAsIcon="1" r:id="rId16" imgW="971550" imgH="952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87665" y="8064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99457" y="906129"/>
          <a:ext cx="7236280" cy="545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模型的使用和修改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0496" y="1558380"/>
            <a:ext cx="63246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直接使用：加载预训练模型进行推理（</a:t>
            </a:r>
            <a:r>
              <a:rPr lang="en-US" altLang="zh-CN" sz="2400" dirty="0" err="1"/>
              <a:t>model.eval</a:t>
            </a:r>
            <a:r>
              <a:rPr lang="en-US" altLang="zh-CN" sz="2400" dirty="0"/>
              <a:t>()</a:t>
            </a:r>
            <a:r>
              <a:rPr lang="zh-CN" altLang="en-US" sz="2400" dirty="0"/>
              <a:t>）。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修改结构：调整输入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输出层、插入新层或提取特征。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训练策略：冻结部分层（用于迁移学习）、分层学习率、逐步解冻。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/>
              <a:t>应用场景：迁移学习（小数据集）、特征提取、模型微调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99730" y="5524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2" imgW="971550" imgH="952500" progId="Package">
                  <p:embed/>
                </p:oleObj>
              </mc:Choice>
              <mc:Fallback>
                <p:oleObj showAsIcon="1" r:id="rId2" imgW="971550" imgH="9525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99730" y="5524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模型的保存和加载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1035" y="1583690"/>
            <a:ext cx="63963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400" b="1" dirty="0"/>
              <a:t>方式一</a:t>
            </a:r>
            <a:r>
              <a:rPr lang="zh-CN" altLang="en-US" sz="2400" dirty="0"/>
              <a:t>：保存和加载整个模型</a:t>
            </a:r>
            <a:endParaRPr lang="en-US" altLang="zh-CN" sz="2400" dirty="0"/>
          </a:p>
          <a:p>
            <a:pPr indent="0">
              <a:buNone/>
            </a:pPr>
            <a:endParaRPr lang="en-US" altLang="zh-CN" sz="2400" dirty="0"/>
          </a:p>
          <a:p>
            <a:pPr lvl="2" indent="0">
              <a:buNone/>
            </a:pPr>
            <a:r>
              <a:rPr lang="zh-CN" altLang="en-US" sz="2400" dirty="0"/>
              <a:t>简单直接，保存所有信息（模型结构 </a:t>
            </a:r>
            <a:r>
              <a:rPr lang="en-US" altLang="zh-CN" sz="2400" dirty="0"/>
              <a:t>+ </a:t>
            </a:r>
            <a:r>
              <a:rPr lang="zh-CN" altLang="en-US" sz="2400" dirty="0"/>
              <a:t>参数 </a:t>
            </a:r>
            <a:r>
              <a:rPr lang="en-US" altLang="zh-CN" sz="2400" dirty="0"/>
              <a:t>+ </a:t>
            </a:r>
            <a:r>
              <a:rPr lang="zh-CN" altLang="en-US" sz="2400" dirty="0"/>
              <a:t>优化器状态等）</a:t>
            </a:r>
            <a:endParaRPr lang="en-US" altLang="zh-CN" sz="2400" dirty="0"/>
          </a:p>
          <a:p>
            <a:pPr lvl="2" indent="0">
              <a:buNone/>
            </a:pPr>
            <a:r>
              <a:rPr lang="zh-CN" altLang="en-US" sz="2400" dirty="0"/>
              <a:t>文件较大，可能不兼容不同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版本</a:t>
            </a:r>
            <a:endParaRPr lang="en-US" altLang="zh-CN" sz="2400" dirty="0"/>
          </a:p>
          <a:p>
            <a:pPr lvl="2" indent="0">
              <a:buNone/>
            </a:pPr>
            <a:endParaRPr lang="en-US" altLang="zh-CN" sz="2400" dirty="0"/>
          </a:p>
          <a:p>
            <a:pPr indent="0">
              <a:buNone/>
            </a:pPr>
            <a:r>
              <a:rPr lang="zh-CN" altLang="en-US" sz="2400" b="1" dirty="0"/>
              <a:t>方式二：</a:t>
            </a:r>
            <a:r>
              <a:rPr lang="zh-CN" altLang="en-US" sz="2400" dirty="0"/>
              <a:t>仅保存和加载模型参数（推荐方式）</a:t>
            </a:r>
            <a:r>
              <a:rPr lang="en-US" altLang="zh-CN" sz="2400" dirty="0"/>
              <a:t>   		 </a:t>
            </a:r>
            <a:r>
              <a:rPr lang="zh-CN" altLang="en-US" sz="2400" dirty="0"/>
              <a:t>文件更小，兼容性更好，需保证模型结</a:t>
            </a:r>
            <a:r>
              <a:rPr lang="en-US" altLang="zh-CN" sz="2400" dirty="0"/>
              <a:t>		 </a:t>
            </a:r>
            <a:r>
              <a:rPr lang="zh-CN" altLang="en-US" sz="2400" dirty="0"/>
              <a:t>构一致</a:t>
            </a:r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69580" y="5588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2" imgW="971550" imgH="952500" progId="Package">
                  <p:embed/>
                </p:oleObj>
              </mc:Choice>
              <mc:Fallback>
                <p:oleObj showAsIcon="1" r:id="rId2" imgW="971550" imgH="95250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9580" y="5588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完整的模型训练套路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57820" y="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7" imgW="971550" imgH="952500" progId="Package">
                  <p:embed/>
                </p:oleObj>
              </mc:Choice>
              <mc:Fallback>
                <p:oleObj showAsIcon="1" r:id="rId7" imgW="971550" imgH="95250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7820" y="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  </a:t>
            </a: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17370" y="2152015"/>
            <a:ext cx="47161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修改点</a:t>
            </a:r>
            <a:endParaRPr lang="en-US" altLang="zh-CN" sz="3200" dirty="0"/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zh-CN" altLang="en-US" sz="3200" dirty="0"/>
              <a:t>网络模型</a:t>
            </a: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zh-CN" altLang="en-US" sz="3200" dirty="0"/>
              <a:t>数据（输入，标注）</a:t>
            </a: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zh-CN" altLang="en-US" sz="3200" dirty="0"/>
              <a:t>损失函数</a:t>
            </a: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altLang="zh-CN" sz="3200" dirty="0"/>
              <a:t>.</a:t>
            </a:r>
            <a:r>
              <a:rPr lang="en-US" altLang="zh-CN" sz="3200" dirty="0" err="1"/>
              <a:t>cuda</a:t>
            </a:r>
            <a:r>
              <a:rPr lang="en-US" altLang="zh-CN" sz="3200" dirty="0"/>
              <a:t>()</a:t>
            </a:r>
            <a:endParaRPr lang="zh-CN" altLang="en-US" sz="3200" dirty="0"/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43800" y="148272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2" imgW="971550" imgH="952500" progId="Package">
                  <p:embed/>
                </p:oleObj>
              </mc:Choice>
              <mc:Fallback>
                <p:oleObj showAsIcon="1" r:id="rId2" imgW="971550" imgH="95250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3800" y="148272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79055" y="276479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howAsIcon="1" r:id="rId4" imgW="971550" imgH="952500" progId="Package">
                  <p:embed/>
                </p:oleObj>
              </mc:Choice>
              <mc:Fallback>
                <p:oleObj showAsIcon="1" r:id="rId4" imgW="971550" imgH="952500" progId="Package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9055" y="276479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505</Words>
  <Application>Microsoft Office PowerPoint</Application>
  <PresentationFormat>全屏显示(4:3)</PresentationFormat>
  <Paragraphs>100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Gill Sans MT</vt:lpstr>
      <vt:lpstr>Wingdings</vt:lpstr>
      <vt:lpstr>Office 主题​​</vt:lpstr>
      <vt:lpstr>Package</vt:lpstr>
      <vt:lpstr>每周工作汇报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东葵 磨</cp:lastModifiedBy>
  <cp:revision>139</cp:revision>
  <dcterms:created xsi:type="dcterms:W3CDTF">2019-05-14T04:13:00Z</dcterms:created>
  <dcterms:modified xsi:type="dcterms:W3CDTF">2025-08-12T06:27:19Z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D90815CA5F394AFA8919CA0EB2B9DCB4_12</vt:lpwstr>
  </property>
  <property fmtid="{D5CDD505-2E9C-101B-9397-08002B2CF9AE}" pid="3" name="KSOProductBuildVer">
    <vt:lpwstr>2052-12.1.0.21915</vt:lpwstr>
  </property>
</Properties>
</file>