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993DD-E560-470B-9E4E-E194B470EFBD}" v="208" dt="2022-02-02T09:13:20.094"/>
    <p1510:client id="{CD25205C-E4B7-31D2-CCF7-7C8C3FFA350C}" v="193" dt="2022-02-02T09:26:06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5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46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2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45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1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3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7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3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8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6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3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8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0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Wat </a:t>
            </a:r>
            <a:r>
              <a:rPr lang="de-DE" dirty="0" err="1">
                <a:cs typeface="Calibri Light"/>
              </a:rPr>
              <a:t>zijn</a:t>
            </a:r>
            <a:r>
              <a:rPr lang="de-DE" dirty="0">
                <a:cs typeface="Calibri Light"/>
              </a:rPr>
              <a:t> de </a:t>
            </a:r>
            <a:r>
              <a:rPr lang="de-DE" dirty="0" err="1">
                <a:cs typeface="Calibri Light"/>
              </a:rPr>
              <a:t>meest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populaire</a:t>
            </a:r>
            <a:r>
              <a:rPr lang="de-DE" dirty="0">
                <a:cs typeface="Calibri Light"/>
              </a:rPr>
              <a:t> Data Science </a:t>
            </a:r>
            <a:r>
              <a:rPr lang="de-DE" dirty="0" err="1">
                <a:cs typeface="Calibri Light"/>
              </a:rPr>
              <a:t>tools</a:t>
            </a:r>
            <a:r>
              <a:rPr lang="de-DE" dirty="0">
                <a:cs typeface="Calibri Light"/>
              </a:rPr>
              <a:t>?</a:t>
            </a:r>
            <a:endParaRPr lang="de-D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dirty="0" err="1">
                <a:cs typeface="Calibri"/>
              </a:rPr>
              <a:t>Programmeertalen</a:t>
            </a:r>
            <a:r>
              <a:rPr lang="de-DE" dirty="0">
                <a:cs typeface="Calibri"/>
              </a:rPr>
              <a:t>:</a:t>
            </a:r>
          </a:p>
          <a:p>
            <a:r>
              <a:rPr lang="de-DE" dirty="0" err="1">
                <a:cs typeface="Calibri"/>
              </a:rPr>
              <a:t>python</a:t>
            </a:r>
            <a:r>
              <a:rPr lang="de-DE" dirty="0">
                <a:cs typeface="Calibri"/>
              </a:rPr>
              <a:t>, </a:t>
            </a:r>
            <a:r>
              <a:rPr lang="de-DE" dirty="0" err="1">
                <a:cs typeface="Calibri"/>
              </a:rPr>
              <a:t>javascript</a:t>
            </a:r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Software:</a:t>
            </a:r>
          </a:p>
          <a:p>
            <a:r>
              <a:rPr lang="de-DE" dirty="0">
                <a:cs typeface="Calibri"/>
              </a:rPr>
              <a:t>SAS, Apache Spark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59478-82F1-4076-9CE4-F5C040483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Welke eigenschappen maken deze talen zo goed?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149F01-D792-4F84-AA91-6D27DD9E5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nl-NL" dirty="0">
                <a:cs typeface="Calibri"/>
              </a:rPr>
              <a:t>Python is goed ontwikkeld voor ml, dl en ai</a:t>
            </a:r>
          </a:p>
          <a:p>
            <a:r>
              <a:rPr lang="nl-NL" dirty="0">
                <a:cs typeface="Calibri"/>
              </a:rPr>
              <a:t>Python heeft ook veel </a:t>
            </a:r>
            <a:r>
              <a:rPr lang="nl-NL" dirty="0" err="1">
                <a:cs typeface="Calibri"/>
              </a:rPr>
              <a:t>libraries</a:t>
            </a:r>
            <a:r>
              <a:rPr lang="nl-NL" dirty="0">
                <a:cs typeface="Calibri"/>
              </a:rPr>
              <a:t> voor </a:t>
            </a:r>
            <a:r>
              <a:rPr lang="nl-NL" dirty="0" err="1">
                <a:cs typeface="Calibri"/>
              </a:rPr>
              <a:t>ds</a:t>
            </a:r>
            <a:endParaRPr lang="nl-NL">
              <a:cs typeface="Calibri"/>
            </a:endParaRP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Javascript omdat het goed werkt met websites en webapps</a:t>
            </a:r>
          </a:p>
          <a:p>
            <a:r>
              <a:rPr lang="nl-NL" dirty="0">
                <a:cs typeface="Calibri"/>
              </a:rPr>
              <a:t>Javascript is ook makkelijk te leren</a:t>
            </a:r>
          </a:p>
        </p:txBody>
      </p:sp>
    </p:spTree>
    <p:extLst>
      <p:ext uri="{BB962C8B-B14F-4D97-AF65-F5344CB8AC3E}">
        <p14:creationId xmlns:p14="http://schemas.microsoft.com/office/powerpoint/2010/main" val="123809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A16E-A8F7-4C10-AD70-F1B8628D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Voordelen</a:t>
            </a:r>
            <a:r>
              <a:rPr lang="en-US" dirty="0"/>
              <a:t> van de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0298-F95F-4B54-891D-FC49F9BF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SAS </a:t>
            </a:r>
            <a:r>
              <a:rPr lang="en-US" dirty="0" err="1"/>
              <a:t>genereert</a:t>
            </a:r>
            <a:r>
              <a:rPr lang="en-US" dirty="0"/>
              <a:t> </a:t>
            </a:r>
            <a:r>
              <a:rPr lang="en-US" dirty="0" err="1"/>
              <a:t>mooie</a:t>
            </a:r>
            <a:r>
              <a:rPr lang="en-US" dirty="0"/>
              <a:t> </a:t>
            </a:r>
            <a:r>
              <a:rPr lang="en-US" dirty="0" err="1"/>
              <a:t>visuele</a:t>
            </a:r>
            <a:r>
              <a:rPr lang="en-US" dirty="0"/>
              <a:t> </a:t>
            </a:r>
            <a:r>
              <a:rPr lang="en-US" dirty="0" err="1"/>
              <a:t>overzichten</a:t>
            </a:r>
            <a:endParaRPr lang="en-US" dirty="0"/>
          </a:p>
          <a:p>
            <a:r>
              <a:rPr lang="en-US" dirty="0"/>
              <a:t>SAS is </a:t>
            </a:r>
            <a:r>
              <a:rPr lang="en-US" dirty="0" err="1"/>
              <a:t>makkelijk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</a:p>
          <a:p>
            <a:r>
              <a:rPr lang="en-US" dirty="0"/>
              <a:t>Apache Spark is </a:t>
            </a:r>
            <a:r>
              <a:rPr lang="en-US" dirty="0" err="1"/>
              <a:t>makkelijk</a:t>
            </a:r>
            <a:r>
              <a:rPr lang="en-US" dirty="0"/>
              <a:t> in het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is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bedoeld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snelheid</a:t>
            </a:r>
            <a:r>
              <a:rPr lang="en-US" dirty="0"/>
              <a:t>/performance </a:t>
            </a:r>
            <a:r>
              <a:rPr lang="en-US" dirty="0" err="1"/>
              <a:t>bij</a:t>
            </a:r>
            <a:r>
              <a:rPr lang="en-US" dirty="0"/>
              <a:t> 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9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Facet</vt:lpstr>
      <vt:lpstr>Wat zijn de meest populaire Data Science tools?</vt:lpstr>
      <vt:lpstr>Welke eigenschappen maken deze talen zo goed?</vt:lpstr>
      <vt:lpstr>Voordelen van de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185</cp:revision>
  <dcterms:created xsi:type="dcterms:W3CDTF">2022-02-02T09:01:21Z</dcterms:created>
  <dcterms:modified xsi:type="dcterms:W3CDTF">2022-02-02T09:28:10Z</dcterms:modified>
</cp:coreProperties>
</file>