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70" r:id="rId7"/>
    <p:sldId id="271" r:id="rId8"/>
    <p:sldId id="269" r:id="rId9"/>
    <p:sldId id="261" r:id="rId10"/>
    <p:sldId id="260" r:id="rId11"/>
    <p:sldId id="262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98" autoAdjust="0"/>
  </p:normalViewPr>
  <p:slideViewPr>
    <p:cSldViewPr snapToGrid="0">
      <p:cViewPr>
        <p:scale>
          <a:sx n="70" d="100"/>
          <a:sy n="70" d="100"/>
        </p:scale>
        <p:origin x="-1302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D9F3B-ECEB-4D80-8B52-21713054646D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5F5E-EBC3-4C7D-B115-040DD90E3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40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設置地址時應該用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AF_INET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5F5E-EBC3-4C7D-B115-040DD90E399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0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5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7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5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78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2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65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4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9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2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0256-0687-4100-88D0-37CC9D335C42}" type="datetimeFigureOut">
              <a:rPr lang="zh-TW" altLang="en-US" smtClean="0"/>
              <a:t>2016/11/29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C0B6-0474-4DAA-A76A-DF6B72527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5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2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rwelldevcpp.blogspot.tw/2015/04/dev-c-511-released.html" TargetMode="External"/><Relationship Id="rId2" Type="http://schemas.openxmlformats.org/officeDocument/2006/relationships/hyperlink" Target="http://www.bloodshed.net/devcp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blocks.org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41695" y="30779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CS3212 </a:t>
            </a:r>
            <a:r>
              <a:rPr lang="zh-TW" altLang="zh-TW" dirty="0"/>
              <a:t>計算機網路概論</a:t>
            </a:r>
            <a:br>
              <a:rPr lang="zh-TW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Winsock Tutorial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9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87462"/>
              </p:ext>
            </p:extLst>
          </p:nvPr>
        </p:nvGraphicFramePr>
        <p:xfrm>
          <a:off x="1572287" y="274627"/>
          <a:ext cx="10619713" cy="67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文件" r:id="rId3" imgW="6118475" imgH="3911509" progId="Word.Document.12">
                  <p:embed/>
                </p:oleObj>
              </mc:Choice>
              <mc:Fallback>
                <p:oleObj name="文件" r:id="rId3" imgW="6118475" imgH="39115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2287" y="274627"/>
                        <a:ext cx="10619713" cy="678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1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35" y="1050202"/>
            <a:ext cx="12571921" cy="52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/>
              <a:t>structure of address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41643"/>
              </p:ext>
            </p:extLst>
          </p:nvPr>
        </p:nvGraphicFramePr>
        <p:xfrm>
          <a:off x="0" y="1460500"/>
          <a:ext cx="1159033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文件" r:id="rId4" imgW="6119195" imgH="1854072" progId="Word.Document.12">
                  <p:embed/>
                </p:oleObj>
              </mc:Choice>
              <mc:Fallback>
                <p:oleObj name="文件" r:id="rId4" imgW="6119195" imgH="18540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460500"/>
                        <a:ext cx="11590338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39025" y="4803794"/>
            <a:ext cx="1004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</a:t>
            </a:r>
            <a:r>
              <a:rPr lang="en-US" altLang="zh-TW" sz="2400" dirty="0"/>
              <a:t> </a:t>
            </a:r>
            <a:r>
              <a:rPr lang="en-US" altLang="zh-TW" sz="2400" b="1" dirty="0" err="1"/>
              <a:t>htons</a:t>
            </a:r>
            <a:r>
              <a:rPr lang="en-US" altLang="zh-TW" sz="2400" dirty="0"/>
              <a:t> function converts a </a:t>
            </a:r>
            <a:r>
              <a:rPr lang="en-US" altLang="zh-TW" sz="2400" b="1" dirty="0" err="1"/>
              <a:t>u_short</a:t>
            </a:r>
            <a:r>
              <a:rPr lang="en-US" altLang="zh-TW" sz="2400" dirty="0"/>
              <a:t> from host to TCP/IP network byte order (which is big-endian).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14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Functions	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23863"/>
              </p:ext>
            </p:extLst>
          </p:nvPr>
        </p:nvGraphicFramePr>
        <p:xfrm>
          <a:off x="769544" y="1430451"/>
          <a:ext cx="9804903" cy="51206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04903"/>
              </a:tblGrid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WSAStartup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(MAKEWORD(2,2),(LPWSADATA)&amp;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wsadata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Load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winsock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version 2.2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WSACleanUp()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Release winsock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socket(PF_INET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SOCK_STREAM, 0)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Create a TCP socket (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SOCK_STREAM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or UDP socket (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SOCK_DGRAM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bind(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struct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sockaddr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*)&amp;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serverAddress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sizeof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serverAddress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Assign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8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serverAddress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61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listen(</a:t>
                      </a:r>
                      <a:r>
                        <a:rPr lang="en-US" sz="28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3)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Prepare for incoming connections (maximum 3 connections)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7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3986"/>
              </p:ext>
            </p:extLst>
          </p:nvPr>
        </p:nvGraphicFramePr>
        <p:xfrm>
          <a:off x="983417" y="787649"/>
          <a:ext cx="9931652" cy="517376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31652"/>
              </a:tblGrid>
              <a:tr h="1516164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accept(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struct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sockaddr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*)&amp;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clientAddress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&amp;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clientAddressLen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Create a socket for the incoming connection, and the address of the target host is stored in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clientAddress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4410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Close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9403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send(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len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0)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Send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of size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len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(TCP socket)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3787">
                <a:tc>
                  <a:txBody>
                    <a:bodyPr/>
                    <a:lstStyle/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recv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serverSocket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MAX_SIZE, 0)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180340" indent="-180340"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	Receive data of maximum size MAX_SIZE, and store the data in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buf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(TCP socket)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TCP echo server/client</a:t>
            </a:r>
          </a:p>
        </p:txBody>
      </p:sp>
    </p:spTree>
    <p:extLst>
      <p:ext uri="{BB962C8B-B14F-4D97-AF65-F5344CB8AC3E}">
        <p14:creationId xmlns:p14="http://schemas.microsoft.com/office/powerpoint/2010/main" val="22449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 C++ environment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3200" dirty="0" smtClean="0"/>
              <a:t>Download </a:t>
            </a:r>
            <a:r>
              <a:rPr lang="en-US" altLang="zh-TW" sz="3200" dirty="0"/>
              <a:t>Dev-C++ from </a:t>
            </a:r>
            <a:r>
              <a:rPr lang="en-US" altLang="zh-TW" sz="3200" u="sng" dirty="0">
                <a:hlinkClick r:id="rId2"/>
              </a:rPr>
              <a:t>http://</a:t>
            </a:r>
            <a:r>
              <a:rPr lang="en-US" altLang="zh-TW" sz="3200" u="sng" dirty="0" smtClean="0">
                <a:hlinkClick r:id="rId2"/>
              </a:rPr>
              <a:t>www.bloodshed.net/devcpp.html</a:t>
            </a:r>
            <a:endParaRPr lang="en-US" altLang="zh-TW" sz="3200" u="sng" dirty="0" smtClean="0"/>
          </a:p>
          <a:p>
            <a:r>
              <a:rPr lang="en-US" altLang="zh-TW" sz="3200" dirty="0"/>
              <a:t>Orwell </a:t>
            </a:r>
            <a:r>
              <a:rPr lang="en-US" altLang="zh-TW" sz="3200" dirty="0" err="1"/>
              <a:t>Dev</a:t>
            </a:r>
            <a:r>
              <a:rPr lang="en-US" altLang="zh-TW" sz="3200" dirty="0"/>
              <a:t>-C++  5.11 (Recommended)</a:t>
            </a:r>
          </a:p>
          <a:p>
            <a:pPr lvl="0"/>
            <a:r>
              <a:rPr lang="en-US" altLang="zh-TW" sz="3200" dirty="0">
                <a:hlinkClick r:id="rId3"/>
              </a:rPr>
              <a:t>http://</a:t>
            </a:r>
            <a:r>
              <a:rPr lang="en-US" altLang="zh-TW" sz="3200" dirty="0" smtClean="0">
                <a:hlinkClick r:id="rId3"/>
              </a:rPr>
              <a:t>orwelldevcpp.blogspot.tw/2015/04/dev-c-511-released.html</a:t>
            </a:r>
            <a:endParaRPr lang="en-US" altLang="zh-TW" sz="3200" dirty="0" smtClean="0"/>
          </a:p>
          <a:p>
            <a:pPr lvl="0"/>
            <a:r>
              <a:rPr lang="en-US" altLang="zh-TW" sz="3200" dirty="0" smtClean="0"/>
              <a:t>Scheme 1</a:t>
            </a:r>
          </a:p>
          <a:p>
            <a:pPr lvl="0"/>
            <a:r>
              <a:rPr lang="en-US" altLang="zh-TW" sz="3200" dirty="0" smtClean="0"/>
              <a:t>Scheme 2</a:t>
            </a:r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2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</a:t>
            </a:r>
            <a:r>
              <a:rPr lang="en-US" altLang="zh-TW" dirty="0"/>
              <a:t> C++ Scheme 1: No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210" cy="4351338"/>
          </a:xfrm>
        </p:spPr>
        <p:txBody>
          <a:bodyPr/>
          <a:lstStyle/>
          <a:p>
            <a:r>
              <a:rPr lang="en-US" altLang="zh-TW" sz="3200" dirty="0" smtClean="0"/>
              <a:t>Tools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Compiler Options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Add “-lws2_32” to the linker command line</a:t>
            </a:r>
          </a:p>
          <a:p>
            <a:r>
              <a:rPr lang="en-US" altLang="zh-TW" sz="3200" dirty="0" smtClean="0"/>
              <a:t>File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Source File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43" y="1211559"/>
            <a:ext cx="5351407" cy="49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</a:t>
            </a:r>
            <a:r>
              <a:rPr lang="en-US" altLang="zh-TW" dirty="0"/>
              <a:t> C++ Scheme </a:t>
            </a:r>
            <a:r>
              <a:rPr lang="en-US" altLang="zh-TW" dirty="0" smtClean="0"/>
              <a:t>2: Use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5"/>
            <a:ext cx="6413627" cy="4351338"/>
          </a:xfrm>
        </p:spPr>
        <p:txBody>
          <a:bodyPr/>
          <a:lstStyle/>
          <a:p>
            <a:r>
              <a:rPr lang="en-US" altLang="zh-TW" sz="3200" dirty="0" smtClean="0"/>
              <a:t>File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</a:t>
            </a:r>
          </a:p>
          <a:p>
            <a:r>
              <a:rPr lang="en-US" altLang="zh-TW" sz="3200" dirty="0" smtClean="0"/>
              <a:t>Choose “Console Application”</a:t>
            </a:r>
          </a:p>
          <a:p>
            <a:r>
              <a:rPr lang="en-US" altLang="zh-TW" sz="3200" dirty="0" smtClean="0"/>
              <a:t>Project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 Options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Parameters</a:t>
            </a:r>
          </a:p>
          <a:p>
            <a:r>
              <a:rPr lang="en-US" altLang="zh-TW" sz="3200" dirty="0" smtClean="0"/>
              <a:t>Add Library or Object</a:t>
            </a:r>
          </a:p>
          <a:p>
            <a:r>
              <a:rPr lang="en-US" altLang="zh-TW" sz="3200" dirty="0" smtClean="0"/>
              <a:t>Choose C:\Dev-Cpp\lib\libws2_32.a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825" y="1027906"/>
            <a:ext cx="4681581" cy="50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CodeBlocks</a:t>
            </a:r>
            <a:r>
              <a:rPr lang="en-US" altLang="zh-TW" dirty="0" smtClean="0"/>
              <a:t> environment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3200" dirty="0" smtClean="0"/>
              <a:t>Download </a:t>
            </a:r>
            <a:r>
              <a:rPr lang="en-US" altLang="zh-TW" sz="3200" dirty="0" err="1"/>
              <a:t>CodeBlocks</a:t>
            </a:r>
            <a:r>
              <a:rPr lang="en-US" altLang="zh-TW" sz="3200" dirty="0"/>
              <a:t> from </a:t>
            </a:r>
            <a:r>
              <a:rPr lang="en-US" altLang="zh-TW" sz="3200" u="sng" dirty="0">
                <a:hlinkClick r:id="rId2"/>
              </a:rPr>
              <a:t>http://</a:t>
            </a:r>
            <a:r>
              <a:rPr lang="en-US" altLang="zh-TW" sz="3200" u="sng" dirty="0" smtClean="0">
                <a:hlinkClick r:id="rId2"/>
              </a:rPr>
              <a:t>www.codeblocks.org/downloads</a:t>
            </a:r>
            <a:endParaRPr lang="en-US" altLang="zh-TW" sz="3200" u="sng" dirty="0" smtClean="0"/>
          </a:p>
          <a:p>
            <a:r>
              <a:rPr lang="en-US" altLang="zh-TW" sz="3200" dirty="0"/>
              <a:t>Not recommended in Windows </a:t>
            </a:r>
            <a:r>
              <a:rPr lang="en-US" altLang="zh-TW" sz="3200" dirty="0" smtClean="0"/>
              <a:t>10</a:t>
            </a:r>
          </a:p>
          <a:p>
            <a:pPr lvl="0"/>
            <a:r>
              <a:rPr lang="en-US" altLang="zh-TW" sz="3200" dirty="0" smtClean="0"/>
              <a:t>Scheme 1</a:t>
            </a:r>
          </a:p>
          <a:p>
            <a:pPr lvl="0"/>
            <a:r>
              <a:rPr lang="en-US" altLang="zh-TW" sz="3200" dirty="0" smtClean="0"/>
              <a:t>Scheme 2</a:t>
            </a:r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6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CodeBlocks</a:t>
            </a:r>
            <a:r>
              <a:rPr lang="en-US" altLang="zh-TW" dirty="0" smtClean="0"/>
              <a:t> Scheme </a:t>
            </a:r>
            <a:r>
              <a:rPr lang="en-US" altLang="zh-TW" dirty="0"/>
              <a:t>1: No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890146" cy="4351338"/>
          </a:xfrm>
        </p:spPr>
        <p:txBody>
          <a:bodyPr/>
          <a:lstStyle/>
          <a:p>
            <a:r>
              <a:rPr lang="en-US" altLang="zh-TW" sz="3200" dirty="0" smtClean="0"/>
              <a:t>Settings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Compiler and debugger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Linker Settings</a:t>
            </a:r>
          </a:p>
          <a:p>
            <a:r>
              <a:rPr lang="en-US" altLang="zh-TW" sz="3200" dirty="0"/>
              <a:t>Choose </a:t>
            </a:r>
            <a:r>
              <a:rPr lang="en-US" altLang="zh-TW" sz="3200" dirty="0" smtClean="0"/>
              <a:t>C</a:t>
            </a:r>
            <a:r>
              <a:rPr lang="en-US" altLang="zh-TW" sz="3200" dirty="0"/>
              <a:t>:\Program Files (x86)\</a:t>
            </a:r>
            <a:r>
              <a:rPr lang="en-US" altLang="zh-TW" sz="3200" dirty="0" err="1"/>
              <a:t>CodeBlocks</a:t>
            </a:r>
            <a:r>
              <a:rPr lang="en-US" altLang="zh-TW" sz="3200" dirty="0"/>
              <a:t>\</a:t>
            </a:r>
            <a:r>
              <a:rPr lang="en-US" altLang="zh-TW" sz="3200" dirty="0" err="1"/>
              <a:t>MinGW</a:t>
            </a:r>
            <a:r>
              <a:rPr lang="en-US" altLang="zh-TW" sz="3200" dirty="0"/>
              <a:t>\libws2_32.a</a:t>
            </a:r>
          </a:p>
          <a:p>
            <a:r>
              <a:rPr lang="en-US" altLang="zh-TW" sz="3200" dirty="0" smtClean="0"/>
              <a:t>File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New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 smtClean="0"/>
              <a:t>Source File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4098" name="Picture 2" descr="D:\Dropbox\螢幕截圖\螢幕截圖 2016-11-08 21.46.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08" y="1480023"/>
            <a:ext cx="4894167" cy="50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CodeBlocks</a:t>
            </a:r>
            <a:r>
              <a:rPr lang="en-US" altLang="zh-TW" dirty="0" smtClean="0"/>
              <a:t> Scheme 2: Use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7210" cy="435133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File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/>
              <a:t>New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Project</a:t>
            </a:r>
          </a:p>
          <a:p>
            <a:r>
              <a:rPr lang="en-US" altLang="zh-TW" sz="3200" dirty="0" smtClean="0"/>
              <a:t>Right click project</a:t>
            </a:r>
            <a:r>
              <a:rPr lang="en-US" altLang="zh-TW" sz="3200" dirty="0" smtClean="0"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Build Option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Linker Settings</a:t>
            </a:r>
          </a:p>
          <a:p>
            <a:r>
              <a:rPr lang="en-US" altLang="zh-TW" sz="3200" dirty="0"/>
              <a:t>Choose C:\Program Files (x86</a:t>
            </a:r>
            <a:r>
              <a:rPr lang="en-US" altLang="zh-TW" sz="3200" dirty="0" smtClean="0"/>
              <a:t>)\</a:t>
            </a:r>
            <a:r>
              <a:rPr lang="en-US" altLang="zh-TW" sz="3200" dirty="0" err="1" smtClean="0"/>
              <a:t>CodeBlocks</a:t>
            </a:r>
            <a:r>
              <a:rPr lang="en-US" altLang="zh-TW" sz="3200" dirty="0" smtClean="0"/>
              <a:t>\</a:t>
            </a:r>
            <a:r>
              <a:rPr lang="en-US" altLang="zh-TW" sz="3200" dirty="0" err="1" smtClean="0"/>
              <a:t>MinGW</a:t>
            </a:r>
            <a:r>
              <a:rPr lang="en-US" altLang="zh-TW" sz="3200" dirty="0" smtClean="0"/>
              <a:t>\libws2_32.a</a:t>
            </a:r>
          </a:p>
          <a:p>
            <a:r>
              <a:rPr lang="en-US" altLang="zh-TW" sz="3200" dirty="0" smtClean="0"/>
              <a:t>#include &lt;winsock2.h&gt;</a:t>
            </a:r>
          </a:p>
          <a:p>
            <a:endParaRPr lang="zh-TW" altLang="en-US" dirty="0"/>
          </a:p>
        </p:txBody>
      </p:sp>
      <p:pic>
        <p:nvPicPr>
          <p:cNvPr id="4" name="Picture 2" descr="D:\Dropbox\螢幕截圖\螢幕截圖 2016-11-09 22.58.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07" y="1713125"/>
            <a:ext cx="5795504" cy="441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Scheme 1: Use CMD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8" y="1825624"/>
            <a:ext cx="8496871" cy="4916369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gcc</a:t>
            </a:r>
            <a:r>
              <a:rPr lang="en-US" altLang="zh-TW" sz="3200" dirty="0"/>
              <a:t> -o cli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TCP_echo_client.c</a:t>
            </a:r>
            <a:r>
              <a:rPr lang="en-US" altLang="zh-TW" sz="3200" dirty="0" smtClean="0"/>
              <a:t> -</a:t>
            </a:r>
            <a:r>
              <a:rPr lang="en-US" altLang="zh-TW" sz="3200" dirty="0"/>
              <a:t>lws2_32</a:t>
            </a:r>
            <a:endParaRPr lang="en-US" altLang="zh-TW" sz="3200" dirty="0" smtClean="0"/>
          </a:p>
          <a:p>
            <a:r>
              <a:rPr lang="en-US" altLang="zh-TW" sz="3200" dirty="0" err="1"/>
              <a:t>gcc</a:t>
            </a:r>
            <a:r>
              <a:rPr lang="en-US" altLang="zh-TW" sz="3200" dirty="0"/>
              <a:t> -o </a:t>
            </a:r>
            <a:r>
              <a:rPr lang="en-US" altLang="zh-TW" sz="3200" dirty="0" err="1" smtClean="0"/>
              <a:t>ser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TCP_echo_server.c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-lws2_32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0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Socket </a:t>
            </a:r>
            <a:r>
              <a:rPr lang="en-US" altLang="zh-TW" dirty="0" smtClean="0"/>
              <a:t>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sz="3200" dirty="0"/>
              <a:t>TCP flow chart</a:t>
            </a:r>
            <a:endParaRPr lang="zh-TW" altLang="zh-TW" sz="3200" dirty="0"/>
          </a:p>
          <a:p>
            <a:r>
              <a:rPr lang="en-US" altLang="zh-TW" sz="3200" dirty="0" smtClean="0"/>
              <a:t>UDP flow chart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3200" dirty="0"/>
              <a:t>Data structure of address</a:t>
            </a:r>
            <a:endParaRPr lang="zh-TW" altLang="zh-TW" sz="3200" dirty="0"/>
          </a:p>
          <a:p>
            <a:r>
              <a:rPr lang="en-US" altLang="zh-TW" sz="3200" dirty="0"/>
              <a:t>Functions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42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292</Words>
  <Application>Microsoft Office PowerPoint</Application>
  <PresentationFormat>自訂</PresentationFormat>
  <Paragraphs>66</Paragraphs>
  <Slides>15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7" baseType="lpstr">
      <vt:lpstr>Office 佈景主題</vt:lpstr>
      <vt:lpstr>文件</vt:lpstr>
      <vt:lpstr>CS3212 計算機網路概論  Winsock Tutorial </vt:lpstr>
      <vt:lpstr>Dev C++ environment setting</vt:lpstr>
      <vt:lpstr>Dev C++ Scheme 1: No project</vt:lpstr>
      <vt:lpstr>Dev C++ Scheme 2: Use project</vt:lpstr>
      <vt:lpstr>CodeBlocks environment setting</vt:lpstr>
      <vt:lpstr>CodeBlocks Scheme 1: No project</vt:lpstr>
      <vt:lpstr>CodeBlocks Scheme 2: Use project</vt:lpstr>
      <vt:lpstr>Scheme 1: Use CMD</vt:lpstr>
      <vt:lpstr>Socket programming</vt:lpstr>
      <vt:lpstr>PowerPoint 簡報</vt:lpstr>
      <vt:lpstr>PowerPoint 簡報</vt:lpstr>
      <vt:lpstr>Data structure of address</vt:lpstr>
      <vt:lpstr>Functions </vt:lpstr>
      <vt:lpstr>PowerPoint 簡報</vt:lpstr>
      <vt:lpstr>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CS3212 計算機網路概論  Winsock Tutorial </dc:title>
  <dc:creator>Michael</dc:creator>
  <cp:lastModifiedBy>Morton</cp:lastModifiedBy>
  <cp:revision>26</cp:revision>
  <dcterms:created xsi:type="dcterms:W3CDTF">2014-10-26T07:13:17Z</dcterms:created>
  <dcterms:modified xsi:type="dcterms:W3CDTF">2016-11-29T13:40:21Z</dcterms:modified>
</cp:coreProperties>
</file>