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69" r:id="rId9"/>
    <p:sldId id="261" r:id="rId10"/>
    <p:sldId id="260" r:id="rId11"/>
    <p:sldId id="262" r:id="rId12"/>
    <p:sldId id="263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8" autoAdjust="0"/>
  </p:normalViewPr>
  <p:slideViewPr>
    <p:cSldViewPr snapToGrid="0">
      <p:cViewPr>
        <p:scale>
          <a:sx n="70" d="100"/>
          <a:sy n="70" d="100"/>
        </p:scale>
        <p:origin x="-1500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9F3B-ECEB-4D80-8B52-21713054646D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5F5E-EBC3-4C7D-B115-040DD90E3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設置地址時應該用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5F5E-EBC3-4C7D-B115-040DD90E39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0256-0687-4100-88D0-37CC9D335C4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2.docx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devcp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1695" y="30779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CS3212 </a:t>
            </a:r>
            <a:r>
              <a:rPr lang="en-US" altLang="zh-TW" b="1" dirty="0" smtClean="0"/>
              <a:t>Introduction </a:t>
            </a:r>
            <a:r>
              <a:rPr lang="en-US" altLang="zh-TW" b="1" dirty="0"/>
              <a:t>to Computer Networks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Winsock Tutorial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9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87462"/>
              </p:ext>
            </p:extLst>
          </p:nvPr>
        </p:nvGraphicFramePr>
        <p:xfrm>
          <a:off x="1572287" y="274627"/>
          <a:ext cx="10619713" cy="67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文件" r:id="rId4" imgW="6118475" imgH="3911509" progId="Word.Document.12">
                  <p:embed/>
                </p:oleObj>
              </mc:Choice>
              <mc:Fallback>
                <p:oleObj name="文件" r:id="rId4" imgW="6118475" imgH="391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2287" y="274627"/>
                        <a:ext cx="10619713" cy="678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35" y="1050202"/>
            <a:ext cx="12571921" cy="52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structure of address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06007"/>
              </p:ext>
            </p:extLst>
          </p:nvPr>
        </p:nvGraphicFramePr>
        <p:xfrm>
          <a:off x="0" y="1460500"/>
          <a:ext cx="1159033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文件" r:id="rId5" imgW="6118092" imgH="1854294" progId="Word.Document.12">
                  <p:embed/>
                </p:oleObj>
              </mc:Choice>
              <mc:Fallback>
                <p:oleObj name="文件" r:id="rId5" imgW="6118092" imgH="18542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460500"/>
                        <a:ext cx="11590338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9025" y="4803794"/>
            <a:ext cx="1004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</a:t>
            </a:r>
            <a:r>
              <a:rPr lang="en-US" altLang="zh-TW" sz="2400" dirty="0"/>
              <a:t> </a:t>
            </a:r>
            <a:r>
              <a:rPr lang="en-US" altLang="zh-TW" sz="2400" b="1" dirty="0" err="1"/>
              <a:t>htons</a:t>
            </a:r>
            <a:r>
              <a:rPr lang="en-US" altLang="zh-TW" sz="2400" dirty="0"/>
              <a:t> function converts a </a:t>
            </a:r>
            <a:r>
              <a:rPr lang="en-US" altLang="zh-TW" sz="2400" b="1" dirty="0" err="1"/>
              <a:t>u_short</a:t>
            </a:r>
            <a:r>
              <a:rPr lang="en-US" altLang="zh-TW" sz="2400" dirty="0"/>
              <a:t> from host to TCP/IP network byte order (which is big-endian).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	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23863"/>
              </p:ext>
            </p:extLst>
          </p:nvPr>
        </p:nvGraphicFramePr>
        <p:xfrm>
          <a:off x="769544" y="1430451"/>
          <a:ext cx="9804903" cy="5120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04903"/>
              </a:tblGrid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WSAStartup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(MAKEWORD(2,2),(LPWSADATA)&amp;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wsadata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Load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winsock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version 2.2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WSACleanUp()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Release winsock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socket(PF_INET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SOCK_STREAM, 0)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TCP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SOCK_STREAM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or UDP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SOCK_DGRAM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bind(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sizeof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Assign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listen(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3)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Prepare for incoming connections (maximum 3 connections)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3986"/>
              </p:ext>
            </p:extLst>
          </p:nvPr>
        </p:nvGraphicFramePr>
        <p:xfrm>
          <a:off x="983417" y="787649"/>
          <a:ext cx="9931652" cy="51737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31652"/>
              </a:tblGrid>
              <a:tr h="1516164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accept(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socket for the incoming connection, and the address of the target host is stored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410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Close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403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Send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size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378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MAX_SIZE,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Receive data of maximum size MAX_SIZE, and store the data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http://www.binarytides.com/winsock-socket-programming-tutorial/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– Winsock tutorial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TCP echo server/client</a:t>
            </a:r>
          </a:p>
        </p:txBody>
      </p:sp>
    </p:spTree>
    <p:extLst>
      <p:ext uri="{BB962C8B-B14F-4D97-AF65-F5344CB8AC3E}">
        <p14:creationId xmlns:p14="http://schemas.microsoft.com/office/powerpoint/2010/main" val="22449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Dev-C++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www.bloodshed.net/devcpp.html</a:t>
            </a:r>
            <a:endParaRPr lang="en-US" altLang="zh-TW" sz="3200" dirty="0" smtClean="0"/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/>
          <a:lstStyle/>
          <a:p>
            <a:r>
              <a:rPr lang="en-US" altLang="zh-TW" sz="3200" dirty="0" smtClean="0"/>
              <a:t>Tools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Options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Add “-lws2_32” to the linker command line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43" y="1211559"/>
            <a:ext cx="5351407" cy="4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</a:t>
            </a:r>
            <a:r>
              <a:rPr lang="en-US" altLang="zh-TW" dirty="0" smtClean="0"/>
              <a:t>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6413627" cy="4351338"/>
          </a:xfrm>
        </p:spPr>
        <p:txBody>
          <a:bodyPr/>
          <a:lstStyle/>
          <a:p>
            <a:r>
              <a:rPr lang="en-US" altLang="zh-TW" sz="3200" dirty="0" smtClean="0"/>
              <a:t>File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Choose “Console Application”</a:t>
            </a:r>
          </a:p>
          <a:p>
            <a:r>
              <a:rPr lang="en-US" altLang="zh-TW" sz="3200" dirty="0" smtClean="0"/>
              <a:t>Project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 Options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Parameters</a:t>
            </a:r>
          </a:p>
          <a:p>
            <a:r>
              <a:rPr lang="en-US" altLang="zh-TW" sz="3200" dirty="0" smtClean="0"/>
              <a:t>Add Library or Object</a:t>
            </a:r>
          </a:p>
          <a:p>
            <a:r>
              <a:rPr lang="en-US" altLang="zh-TW" sz="3200" dirty="0" smtClean="0"/>
              <a:t>Choose C:\Dev-Cpp\lib\libws2_32.a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25" y="1027906"/>
            <a:ext cx="4681581" cy="5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Dev-C++ from </a:t>
            </a:r>
            <a:r>
              <a:rPr lang="en-US" altLang="zh-TW" sz="3200" u="sng" dirty="0"/>
              <a:t>http://www.codeblocks.org/downloads</a:t>
            </a:r>
            <a:endParaRPr lang="en-US" altLang="zh-TW" sz="3200" dirty="0" smtClean="0"/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</a:t>
            </a:r>
            <a:r>
              <a:rPr lang="en-US" altLang="zh-TW" dirty="0"/>
              <a:t>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/>
          <a:lstStyle/>
          <a:p>
            <a:r>
              <a:rPr lang="en-US" altLang="zh-TW" sz="3200" dirty="0" smtClean="0"/>
              <a:t>Settings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and debugger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C:\</a:t>
            </a:r>
            <a:r>
              <a:rPr lang="en-US" altLang="zh-TW" sz="3200" dirty="0" smtClean="0"/>
              <a:t>CodeBlocks\MinGW\libws2_32.a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098" name="Picture 2" descr="D:\Dropbox\螢幕截圖\螢幕截圖 2016-11-08 21.46.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32" y="1480023"/>
            <a:ext cx="4894167" cy="50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File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New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Right click project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Build Option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C:\</a:t>
            </a:r>
            <a:r>
              <a:rPr lang="en-US" altLang="zh-TW" sz="3200" dirty="0" smtClean="0"/>
              <a:t>CodeBlocks\MinGW\libws2_32.a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Picture 2" descr="D:\Dropbox\螢幕截圖\螢幕截圖 2016-11-09 22.58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7" y="1713125"/>
            <a:ext cx="5795504" cy="4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Scheme 1: Use 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4"/>
            <a:ext cx="8496871" cy="4916369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 smtClean="0"/>
              <a:t>TCP_echo_client.c</a:t>
            </a:r>
            <a:r>
              <a:rPr lang="en-US" altLang="zh-TW" sz="3200" dirty="0" smtClean="0"/>
              <a:t> -</a:t>
            </a:r>
            <a:r>
              <a:rPr lang="en-US" altLang="zh-TW" sz="3200" dirty="0"/>
              <a:t>lws2_32</a:t>
            </a:r>
            <a:endParaRPr lang="en-US" altLang="zh-TW" sz="3200" dirty="0" smtClean="0"/>
          </a:p>
          <a:p>
            <a:r>
              <a:rPr lang="en-US" altLang="zh-TW" sz="3200" dirty="0" err="1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/>
              <a:t>TCP_echo_server.c</a:t>
            </a:r>
            <a:r>
              <a:rPr lang="en-US" altLang="zh-TW" sz="3200" dirty="0"/>
              <a:t> -lws2_32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Socket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TCP flow chart</a:t>
            </a:r>
            <a:endParaRPr lang="zh-TW" altLang="zh-TW" sz="3200" dirty="0"/>
          </a:p>
          <a:p>
            <a:r>
              <a:rPr lang="en-US" altLang="zh-TW" sz="3200" dirty="0" smtClean="0"/>
              <a:t>UDP flow chart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Data structure of address</a:t>
            </a:r>
            <a:endParaRPr lang="zh-TW" altLang="zh-TW" sz="3200" dirty="0"/>
          </a:p>
          <a:p>
            <a:r>
              <a:rPr lang="en-US" altLang="zh-TW" sz="3200" dirty="0"/>
              <a:t>Functions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4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275</Words>
  <Application>Microsoft Office PowerPoint</Application>
  <PresentationFormat>自訂</PresentationFormat>
  <Paragraphs>65</Paragraphs>
  <Slides>16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佈景主題</vt:lpstr>
      <vt:lpstr>文件</vt:lpstr>
      <vt:lpstr>CS3212 Introduction to Computer Networks  Winsock Tutorial </vt:lpstr>
      <vt:lpstr>Dev C++ environment setting</vt:lpstr>
      <vt:lpstr>Dev C++ Scheme 1: No project</vt:lpstr>
      <vt:lpstr>Dev C++ Scheme 2: Use project</vt:lpstr>
      <vt:lpstr>CodeBlocks environment setting</vt:lpstr>
      <vt:lpstr>CodeBlocks Scheme 1: No project</vt:lpstr>
      <vt:lpstr>CodeBlocks Scheme 2: Use project</vt:lpstr>
      <vt:lpstr>Scheme 1: Use CMD</vt:lpstr>
      <vt:lpstr>Socket programming</vt:lpstr>
      <vt:lpstr>PowerPoint 簡報</vt:lpstr>
      <vt:lpstr>PowerPoint 簡報</vt:lpstr>
      <vt:lpstr>Data structure of address</vt:lpstr>
      <vt:lpstr>Functions </vt:lpstr>
      <vt:lpstr>PowerPoint 簡報</vt:lpstr>
      <vt:lpstr>Reference – Winsock tutorial</vt:lpstr>
      <vt:lpstr>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CS3212 計算機網路概論  Winsock Tutorial </dc:title>
  <dc:creator>Michael</dc:creator>
  <cp:lastModifiedBy>Kuan</cp:lastModifiedBy>
  <cp:revision>26</cp:revision>
  <dcterms:created xsi:type="dcterms:W3CDTF">2014-10-26T07:13:17Z</dcterms:created>
  <dcterms:modified xsi:type="dcterms:W3CDTF">2016-11-10T05:47:16Z</dcterms:modified>
</cp:coreProperties>
</file>