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71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37C-20FA-4B68-BD20-03C5DB54433F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940D-39A8-49CA-BA7F-4D67C7C81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96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37C-20FA-4B68-BD20-03C5DB54433F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940D-39A8-49CA-BA7F-4D67C7C81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1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37C-20FA-4B68-BD20-03C5DB54433F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940D-39A8-49CA-BA7F-4D67C7C81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89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37C-20FA-4B68-BD20-03C5DB54433F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940D-39A8-49CA-BA7F-4D67C7C81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9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37C-20FA-4B68-BD20-03C5DB54433F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940D-39A8-49CA-BA7F-4D67C7C81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18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37C-20FA-4B68-BD20-03C5DB54433F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940D-39A8-49CA-BA7F-4D67C7C81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8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37C-20FA-4B68-BD20-03C5DB54433F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940D-39A8-49CA-BA7F-4D67C7C81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1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37C-20FA-4B68-BD20-03C5DB54433F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940D-39A8-49CA-BA7F-4D67C7C81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1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37C-20FA-4B68-BD20-03C5DB54433F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940D-39A8-49CA-BA7F-4D67C7C81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1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37C-20FA-4B68-BD20-03C5DB54433F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940D-39A8-49CA-BA7F-4D67C7C81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3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F37C-20FA-4B68-BD20-03C5DB54433F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940D-39A8-49CA-BA7F-4D67C7C81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55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F37C-20FA-4B68-BD20-03C5DB54433F}" type="datetimeFigureOut">
              <a:rPr kumimoji="1" lang="ja-JP" altLang="en-US" smtClean="0"/>
              <a:t>2021/8/22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940D-39A8-49CA-BA7F-4D67C7C810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94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0" y="839755"/>
            <a:ext cx="12801600" cy="3110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7086" y="19905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アブストラクトシート</a:t>
            </a:r>
            <a:endParaRPr kumimoji="1" lang="ja-JP" altLang="en-US" sz="28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04719" y="134683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Agency FB" panose="020B0503020202020204" pitchFamily="34" charset="0"/>
              </a:rPr>
              <a:t>ISCrobo2021</a:t>
            </a:r>
            <a:endParaRPr kumimoji="1" lang="ja-JP" altLang="en-US" sz="3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0" y="839755"/>
            <a:ext cx="12801600" cy="3110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7086" y="1990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１．要求モデル</a:t>
            </a:r>
            <a:endParaRPr kumimoji="1" lang="ja-JP" altLang="en-US" sz="2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04719" y="134683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Agency FB" panose="020B0503020202020204" pitchFamily="34" charset="0"/>
              </a:rPr>
              <a:t>ISCrobo2021</a:t>
            </a:r>
            <a:endParaRPr kumimoji="1" lang="ja-JP" altLang="en-US" sz="3600" b="1" dirty="0">
              <a:latin typeface="Agency FB" panose="020B0503020202020204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910938"/>
            <a:ext cx="100380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1-1 </a:t>
            </a:r>
            <a:r>
              <a:rPr kumimoji="1" lang="ja-JP" altLang="en-US" dirty="0"/>
              <a:t>目標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3921968"/>
            <a:ext cx="238879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1-2 </a:t>
            </a:r>
            <a:r>
              <a:rPr kumimoji="1" lang="ja-JP" altLang="en-US" dirty="0" smtClean="0"/>
              <a:t>ユースケース分析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1894" y="898498"/>
            <a:ext cx="146546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1-3 </a:t>
            </a:r>
            <a:r>
              <a:rPr kumimoji="1" lang="ja-JP" altLang="en-US" dirty="0" smtClean="0"/>
              <a:t>要求分析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03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0" y="839755"/>
            <a:ext cx="12801600" cy="3110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7086" y="1990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２．分析モデル</a:t>
            </a:r>
            <a:endParaRPr kumimoji="1" lang="ja-JP" altLang="en-US" sz="2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04719" y="134683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Agency FB" panose="020B0503020202020204" pitchFamily="34" charset="0"/>
              </a:rPr>
              <a:t>ISCrobo2021</a:t>
            </a:r>
            <a:endParaRPr kumimoji="1" lang="ja-JP" altLang="en-US" sz="3600" b="1" dirty="0">
              <a:latin typeface="Agency FB" panose="020B0503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910938"/>
            <a:ext cx="238879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2-1 </a:t>
            </a:r>
            <a:r>
              <a:rPr kumimoji="1" lang="ja-JP" altLang="en-US" dirty="0" smtClean="0"/>
              <a:t>走行体の動作定義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2" y="6484424"/>
            <a:ext cx="100380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2-2 </a:t>
            </a:r>
            <a:r>
              <a:rPr kumimoji="1" lang="ja-JP" altLang="en-US" dirty="0" smtClean="0"/>
              <a:t>指針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73958" y="894253"/>
            <a:ext cx="100380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2-3 </a:t>
            </a:r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14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0" y="839755"/>
            <a:ext cx="12801600" cy="3110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7086" y="1990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３．設計モデル</a:t>
            </a:r>
            <a:endParaRPr kumimoji="1" lang="ja-JP" altLang="en-US" sz="2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04719" y="134683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Agency FB" panose="020B0503020202020204" pitchFamily="34" charset="0"/>
              </a:rPr>
              <a:t>ISCrobo2021</a:t>
            </a:r>
            <a:endParaRPr kumimoji="1" lang="ja-JP" altLang="en-US" sz="3600" b="1" dirty="0">
              <a:latin typeface="Agency FB" panose="020B0503020202020204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01012" y="34212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設計クラス図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9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0" y="839755"/>
            <a:ext cx="12801600" cy="3110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7086" y="1990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４．設計モデル</a:t>
            </a:r>
            <a:endParaRPr kumimoji="1" lang="ja-JP" altLang="en-US" sz="2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04719" y="134683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Agency FB" panose="020B0503020202020204" pitchFamily="34" charset="0"/>
              </a:rPr>
              <a:t>ISCrobo2021</a:t>
            </a:r>
            <a:endParaRPr kumimoji="1" lang="ja-JP" altLang="en-US" sz="3600" b="1" dirty="0">
              <a:latin typeface="Agency FB" panose="020B0503020202020204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38334" y="2268273"/>
            <a:ext cx="229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システムの振る舞い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32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0" y="839755"/>
            <a:ext cx="12801600" cy="3110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7086" y="19905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５．工夫点</a:t>
            </a:r>
            <a:endParaRPr kumimoji="1" lang="ja-JP" altLang="en-US" sz="2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04719" y="134683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Agency FB" panose="020B0503020202020204" pitchFamily="34" charset="0"/>
              </a:rPr>
              <a:t>ISCrobo2021</a:t>
            </a:r>
            <a:endParaRPr kumimoji="1" lang="ja-JP" altLang="en-US" sz="3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48</Words>
  <Application>Microsoft Office PowerPoint</Application>
  <PresentationFormat>A3 297x420 mm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游ゴシック</vt:lpstr>
      <vt:lpstr>游ゴシック Light</vt:lpstr>
      <vt:lpstr>Agency FB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test</dc:creator>
  <cp:lastModifiedBy>test</cp:lastModifiedBy>
  <cp:revision>4</cp:revision>
  <dcterms:created xsi:type="dcterms:W3CDTF">2021-08-22T14:35:57Z</dcterms:created>
  <dcterms:modified xsi:type="dcterms:W3CDTF">2021-08-22T15:01:59Z</dcterms:modified>
</cp:coreProperties>
</file>